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4" r:id="rId3"/>
    <p:sldId id="266" r:id="rId4"/>
    <p:sldId id="267" r:id="rId5"/>
    <p:sldId id="268" r:id="rId6"/>
    <p:sldId id="269" r:id="rId7"/>
    <p:sldId id="271" r:id="rId8"/>
    <p:sldId id="280" r:id="rId9"/>
    <p:sldId id="273" r:id="rId10"/>
    <p:sldId id="272" r:id="rId11"/>
    <p:sldId id="276" r:id="rId12"/>
    <p:sldId id="277" r:id="rId13"/>
    <p:sldId id="265" r:id="rId14"/>
    <p:sldId id="278" r:id="rId15"/>
    <p:sldId id="27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00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01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405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158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1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66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914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9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37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23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001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B90FF-3FB8-45C1-A66A-7BDC6A77B3A0}" type="datetimeFigureOut">
              <a:rPr lang="fr-FR" smtClean="0"/>
              <a:t>18/11/2016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1AC4C-F882-41EF-8EA2-43BE6B2B59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40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471243" cy="353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3" descr="Copy_of_Untitled-1_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647166"/>
            <a:ext cx="90805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1888" t="39688" r="43307" b="24417"/>
          <a:stretch>
            <a:fillRect/>
          </a:stretch>
        </p:blipFill>
        <p:spPr bwMode="auto">
          <a:xfrm>
            <a:off x="4436650" y="3535712"/>
            <a:ext cx="111442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8845" r="21353" b="60113"/>
          <a:stretch/>
        </p:blipFill>
        <p:spPr bwMode="auto">
          <a:xfrm>
            <a:off x="5135127" y="6011996"/>
            <a:ext cx="2605225" cy="58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2" y="5949280"/>
            <a:ext cx="1212726" cy="6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473" y="3519976"/>
            <a:ext cx="1039534" cy="103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3" y="3684781"/>
            <a:ext cx="2010583" cy="82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405" y="3577258"/>
            <a:ext cx="924971" cy="92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5465787"/>
            <a:ext cx="1765928" cy="105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88" y="5013176"/>
            <a:ext cx="1192268" cy="116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31" y="5618091"/>
            <a:ext cx="21050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2177474" y="6093296"/>
            <a:ext cx="8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B050"/>
                </a:solidFill>
              </a:rPr>
              <a:t>ACCAF</a:t>
            </a:r>
            <a:endParaRPr lang="fr-FR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2235" y="2204864"/>
            <a:ext cx="804925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Two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 scientific </a:t>
            </a:r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hypotheses: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hard-rock aquifers, management of groundwater resources in a changing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must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take into account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spatial interactions and feedback </a:t>
            </a:r>
            <a:endParaRPr lang="en-US" sz="1600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biophysical and socio-economic drivers influencing farmer decisions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 of soil, crops, water, and humans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models and scenarios are boundary objects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help,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through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participatory processes, bridging the gaps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knowledge produced,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used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needed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both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scientists and stakeholders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Stakeholder meetings to design and assess scenarios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3568" y="260648"/>
            <a:ext cx="5583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A</a:t>
            </a:r>
            <a:r>
              <a:rPr lang="en-US" b="1" dirty="0" smtClean="0">
                <a:latin typeface="Segoe UI"/>
                <a:ea typeface="Calibri"/>
              </a:rPr>
              <a:t>ccompanying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T</a:t>
            </a:r>
            <a:r>
              <a:rPr lang="en-US" b="1" dirty="0" smtClean="0">
                <a:latin typeface="Segoe UI"/>
                <a:ea typeface="Calibri"/>
              </a:rPr>
              <a:t>he </a:t>
            </a:r>
            <a:r>
              <a:rPr lang="en-US" b="1" dirty="0">
                <a:latin typeface="Segoe UI"/>
                <a:ea typeface="Calibri"/>
              </a:rPr>
              <a:t>adaptation of irrigated agriculture to climate </a:t>
            </a:r>
            <a:endParaRPr lang="en-US" b="1" dirty="0" smtClean="0">
              <a:latin typeface="Segoe UI"/>
              <a:ea typeface="Calibri"/>
            </a:endParaRPr>
          </a:p>
          <a:p>
            <a:r>
              <a:rPr lang="en-US" b="1" dirty="0" err="1" smtClean="0">
                <a:solidFill>
                  <a:srgbClr val="00B0F0"/>
                </a:solidFill>
                <a:latin typeface="Segoe UI"/>
                <a:ea typeface="Calibri"/>
              </a:rPr>
              <a:t>CHA</a:t>
            </a:r>
            <a:r>
              <a:rPr lang="en-US" b="1" dirty="0" err="1" smtClean="0">
                <a:latin typeface="Segoe UI"/>
                <a:ea typeface="Calibri"/>
              </a:rPr>
              <a:t>nge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36512" y="-166431"/>
            <a:ext cx="9324528" cy="719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8" y="471070"/>
            <a:ext cx="4363412" cy="320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69"/>
          <a:stretch/>
        </p:blipFill>
        <p:spPr bwMode="auto">
          <a:xfrm>
            <a:off x="200854" y="3974580"/>
            <a:ext cx="9087162" cy="27255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275137" y="0"/>
            <a:ext cx="8623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 the model for co-building scenarios with Stakeholders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266699" y="1106481"/>
            <a:ext cx="25619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Partnership: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(socio Economy)</a:t>
            </a:r>
            <a:endParaRPr lang="en-US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UAS</a:t>
            </a:r>
          </a:p>
        </p:txBody>
      </p:sp>
    </p:spTree>
    <p:extLst>
      <p:ext uri="{BB962C8B-B14F-4D97-AF65-F5344CB8AC3E}">
        <p14:creationId xmlns:p14="http://schemas.microsoft.com/office/powerpoint/2010/main" val="22705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2235" y="2204864"/>
            <a:ext cx="804925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Two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 scientific </a:t>
            </a:r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hypotheses: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hard-rock aquifers, management of groundwater resources in a changing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must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take into account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spatial interactions and feedback </a:t>
            </a:r>
            <a:endParaRPr lang="en-US" sz="1600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biophysical and socio-economic drivers influencing farmer decisions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 of soil, crops, water, and humans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models and scenarios are boundary objects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help,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through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participatory processes, bridging the gaps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knowledge produced,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used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needed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both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scientists and stakeholders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Stakeholder meetings to design and assess scenarios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3568" y="260648"/>
            <a:ext cx="5583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A</a:t>
            </a:r>
            <a:r>
              <a:rPr lang="en-US" b="1" dirty="0" smtClean="0">
                <a:latin typeface="Segoe UI"/>
                <a:ea typeface="Calibri"/>
              </a:rPr>
              <a:t>ccompanying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T</a:t>
            </a:r>
            <a:r>
              <a:rPr lang="en-US" b="1" dirty="0" smtClean="0">
                <a:latin typeface="Segoe UI"/>
                <a:ea typeface="Calibri"/>
              </a:rPr>
              <a:t>he </a:t>
            </a:r>
            <a:r>
              <a:rPr lang="en-US" b="1" dirty="0">
                <a:latin typeface="Segoe UI"/>
                <a:ea typeface="Calibri"/>
              </a:rPr>
              <a:t>adaptation of irrigated agriculture to climate </a:t>
            </a:r>
            <a:endParaRPr lang="en-US" b="1" dirty="0" smtClean="0">
              <a:latin typeface="Segoe UI"/>
              <a:ea typeface="Calibri"/>
            </a:endParaRPr>
          </a:p>
          <a:p>
            <a:r>
              <a:rPr lang="en-US" b="1" dirty="0" err="1" smtClean="0">
                <a:solidFill>
                  <a:srgbClr val="00B0F0"/>
                </a:solidFill>
                <a:latin typeface="Segoe UI"/>
                <a:ea typeface="Calibri"/>
              </a:rPr>
              <a:t>CHA</a:t>
            </a:r>
            <a:r>
              <a:rPr lang="en-US" b="1" dirty="0" err="1" smtClean="0">
                <a:latin typeface="Segoe UI"/>
                <a:ea typeface="Calibri"/>
              </a:rPr>
              <a:t>nge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-36512" y="-166431"/>
            <a:ext cx="9324528" cy="719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" b="74257"/>
          <a:stretch/>
        </p:blipFill>
        <p:spPr bwMode="auto">
          <a:xfrm>
            <a:off x="200854" y="886692"/>
            <a:ext cx="9087162" cy="1482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397332" y="29815"/>
            <a:ext cx="458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Make the model more realistic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516101" y="1538131"/>
            <a:ext cx="2627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Partnership: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ICAR-NBSS&amp;LUP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48" y="3518831"/>
            <a:ext cx="7422598" cy="33183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" name="ZoneTexte 9"/>
          <p:cNvSpPr txBox="1"/>
          <p:nvPr/>
        </p:nvSpPr>
        <p:spPr>
          <a:xfrm>
            <a:off x="1044289" y="2967334"/>
            <a:ext cx="3166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Digital Soil Mapping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40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62235" y="2204864"/>
            <a:ext cx="804925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Two 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main scientific </a:t>
            </a:r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hypotheses: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AutoNum type="arabicParenR"/>
            </a:pP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hard-rock aquifers, management of groundwater resources in a changing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must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take into account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spatial interactions and feedback </a:t>
            </a:r>
            <a:endParaRPr lang="en-US" sz="1600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biophysical and socio-economic drivers influencing farmer decisions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 of soil, crops, water, and humans</a:t>
            </a: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models and scenarios are boundary objects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that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help,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through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participatory processes, bridging the gaps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between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knowledge produced,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used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needed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both </a:t>
            </a:r>
            <a:r>
              <a:rPr lang="en-US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by scientists and stakeholders 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Stakeholder meetings to design and assess scenarios</a:t>
            </a:r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83568" y="260648"/>
            <a:ext cx="5583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A</a:t>
            </a:r>
            <a:r>
              <a:rPr lang="en-US" b="1" dirty="0" smtClean="0">
                <a:latin typeface="Segoe UI"/>
                <a:ea typeface="Calibri"/>
              </a:rPr>
              <a:t>ccompanying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Segoe UI"/>
                <a:ea typeface="Calibri"/>
              </a:rPr>
              <a:t>T</a:t>
            </a:r>
            <a:r>
              <a:rPr lang="en-US" b="1" dirty="0" smtClean="0">
                <a:latin typeface="Segoe UI"/>
                <a:ea typeface="Calibri"/>
              </a:rPr>
              <a:t>he </a:t>
            </a:r>
            <a:r>
              <a:rPr lang="en-US" b="1" dirty="0">
                <a:latin typeface="Segoe UI"/>
                <a:ea typeface="Calibri"/>
              </a:rPr>
              <a:t>adaptation of irrigated agriculture to climate </a:t>
            </a:r>
            <a:endParaRPr lang="en-US" b="1" dirty="0" smtClean="0">
              <a:latin typeface="Segoe UI"/>
              <a:ea typeface="Calibri"/>
            </a:endParaRPr>
          </a:p>
          <a:p>
            <a:r>
              <a:rPr lang="en-US" b="1" dirty="0" err="1" smtClean="0">
                <a:solidFill>
                  <a:srgbClr val="00B0F0"/>
                </a:solidFill>
                <a:latin typeface="Segoe UI"/>
                <a:ea typeface="Calibri"/>
              </a:rPr>
              <a:t>CHA</a:t>
            </a:r>
            <a:r>
              <a:rPr lang="en-US" b="1" dirty="0" err="1" smtClean="0">
                <a:latin typeface="Segoe UI"/>
                <a:ea typeface="Calibri"/>
              </a:rPr>
              <a:t>nge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-166431"/>
            <a:ext cx="9324528" cy="719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22855" r="-681" b="51728"/>
          <a:stretch/>
        </p:blipFill>
        <p:spPr bwMode="auto">
          <a:xfrm>
            <a:off x="118683" y="2204864"/>
            <a:ext cx="9087162" cy="14824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397332" y="29815"/>
            <a:ext cx="458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Make the model more realistic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379285" y="516600"/>
            <a:ext cx="3826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Partnership: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Agronomy/geochemistry</a:t>
            </a:r>
            <a:endParaRPr lang="en-US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UAS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5985" y="1593271"/>
            <a:ext cx="541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Crop modelling and nutrient cycling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/>
          <a:stretch/>
        </p:blipFill>
        <p:spPr bwMode="auto">
          <a:xfrm>
            <a:off x="4213399" y="3813144"/>
            <a:ext cx="4930601" cy="30448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13144"/>
            <a:ext cx="2452464" cy="279292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pic>
        <p:nvPicPr>
          <p:cNvPr id="12" name="Image 11" descr="https://encrypted-tbn2.gstatic.com/images?q=tbn:ANd9GcQygWn4-dzkKsaR3u7taSLii8rtyV9S-xLdrUmzqJsRCRtfYaH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47" y="3974579"/>
            <a:ext cx="1302327" cy="620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45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5" y="230205"/>
            <a:ext cx="9087162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94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6439" y="281094"/>
            <a:ext cx="30698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ATCHA-SUJALA-III</a:t>
            </a:r>
            <a:endParaRPr lang="en-US" sz="24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4048" y="922776"/>
            <a:ext cx="7890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Data collection, model testing:</a:t>
            </a:r>
            <a:endParaRPr lang="en-US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sz="20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Berambadi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watershed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as a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laboratory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fr-FR" sz="20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- 14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Sujala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-III Micro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watersheds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model validation – Water and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nutrient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balances</a:t>
            </a:r>
            <a:endParaRPr lang="fr-FR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UAS Campus for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controlled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experiments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FR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80918" y="3541285"/>
            <a:ext cx="78901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Scientific </a:t>
            </a:r>
            <a:r>
              <a:rPr lang="en-US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collaboration:</a:t>
            </a:r>
            <a:endParaRPr lang="en-US" sz="2000" b="1" dirty="0">
              <a:solidFill>
                <a:schemeClr val="tx2">
                  <a:lumMod val="40000"/>
                  <a:lumOff val="6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endParaRPr lang="fr-FR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Student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echanges</a:t>
            </a:r>
            <a:r>
              <a:rPr lang="fr-FR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scientists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visits</a:t>
            </a:r>
            <a:endParaRPr lang="fr-FR" sz="20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endParaRPr lang="fr-FR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Training (Digital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soil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mapping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crop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modelling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…)</a:t>
            </a:r>
          </a:p>
          <a:p>
            <a:pPr marL="342900" indent="-342900">
              <a:buFontTx/>
              <a:buChar char="-"/>
            </a:pPr>
            <a:endParaRPr lang="fr-FR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Capacity</a:t>
            </a: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building  (workshops/courses/lectures)</a:t>
            </a:r>
          </a:p>
          <a:p>
            <a:pPr marL="342900" indent="-342900">
              <a:buFontTx/>
              <a:buChar char="-"/>
            </a:pPr>
            <a:endParaRPr lang="fr-FR" sz="2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Recommandations for extension services for </a:t>
            </a:r>
            <a:r>
              <a:rPr lang="fr-FR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farmers</a:t>
            </a:r>
            <a:endParaRPr lang="fr-FR" sz="20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 smtClean="0"/>
          </a:p>
          <a:p>
            <a:endParaRPr lang="fr-FR" b="1" dirty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39736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72054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730439"/>
            <a:ext cx="6858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Thank you !</a:t>
            </a:r>
            <a:endParaRPr lang="en-US" sz="8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69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erso\0 photos famille\0 photos 2009-2012\017 MLD India 2012\03 field trip 24 25 mars 2012\P111009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74869" cy="6881152"/>
          </a:xfrm>
          <a:prstGeom prst="rect">
            <a:avLst/>
          </a:prstGeom>
          <a:noFill/>
          <a:effectLst>
            <a:outerShdw blurRad="50800" dist="50800" algn="ctr" rotWithShape="0">
              <a:srgbClr val="000000">
                <a:alpha val="2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30568"/>
            <a:ext cx="8532812" cy="3342648"/>
          </a:xfrm>
        </p:spPr>
        <p:txBody>
          <a:bodyPr rtlCol="0" anchor="t">
            <a:normAutofit fontScale="90000"/>
          </a:bodyPr>
          <a:lstStyle/>
          <a:p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assessing sustainability </a:t>
            </a: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possible adaptation </a:t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current and alternative </a:t>
            </a: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agricultural </a:t>
            </a: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systems</a:t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altLang="fr-FR" sz="27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 we increase </a:t>
            </a:r>
            <a:r>
              <a:rPr lang="en-GB" altLang="fr-FR" sz="27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crop productivity and farmer’s </a:t>
            </a:r>
            <a:r>
              <a:rPr lang="en-GB" altLang="fr-FR" sz="27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incomes without further depleting groundwater levels? </a:t>
            </a:r>
            <a:br>
              <a:rPr lang="en-GB" altLang="fr-FR" sz="27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 smtClean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</a:t>
            </a: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models</a:t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realistic scenarios</a:t>
            </a:r>
            <a:br>
              <a:rPr lang="en-GB" altLang="fr-FR" sz="2700" b="1" dirty="0">
                <a:solidFill>
                  <a:srgbClr val="FFFF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 smtClean="0"/>
              <a:t>              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322999" y="0"/>
            <a:ext cx="602671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b="1" dirty="0" smtClean="0"/>
              <a:t> 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AICHA  - 2012 2106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A</a:t>
            </a:r>
            <a:r>
              <a:rPr lang="en-GB" sz="2800" b="1" dirty="0" smtClean="0">
                <a:solidFill>
                  <a:srgbClr val="FFC000"/>
                </a:solidFill>
              </a:rPr>
              <a:t>daptation of 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I</a:t>
            </a:r>
            <a:r>
              <a:rPr lang="en-GB" sz="2800" b="1" dirty="0" smtClean="0">
                <a:solidFill>
                  <a:srgbClr val="FFC000"/>
                </a:solidFill>
              </a:rPr>
              <a:t>rrigated Agriculture to climate </a:t>
            </a:r>
            <a:r>
              <a:rPr lang="en-GB" sz="2800" b="1" dirty="0" err="1" smtClean="0">
                <a:solidFill>
                  <a:srgbClr val="FF0000"/>
                </a:solidFill>
              </a:rPr>
              <a:t>CHA</a:t>
            </a:r>
            <a:r>
              <a:rPr lang="en-GB" sz="2800" b="1" dirty="0" err="1" smtClean="0">
                <a:solidFill>
                  <a:srgbClr val="FFC000"/>
                </a:solidFill>
              </a:rPr>
              <a:t>nge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039937"/>
            <a:ext cx="1768626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fr-F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Objectives</a:t>
            </a:r>
            <a:r>
              <a:rPr lang="en-GB" altLang="fr-FR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endParaRPr lang="en-GB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 smtClean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altLang="fr-FR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Methods: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853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Rectangle 4"/>
          <p:cNvSpPr>
            <a:spLocks noChangeArrowheads="1"/>
          </p:cNvSpPr>
          <p:nvPr/>
        </p:nvSpPr>
        <p:spPr bwMode="auto">
          <a:xfrm>
            <a:off x="11113" y="0"/>
            <a:ext cx="95208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800" u="sng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Ending AICHA project based on the </a:t>
            </a:r>
            <a:r>
              <a:rPr lang="en-GB" sz="2800" u="sng" dirty="0" err="1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Kabini</a:t>
            </a:r>
            <a:r>
              <a:rPr lang="en-GB" sz="2800" u="sng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 CZO</a:t>
            </a:r>
            <a:endParaRPr lang="fr-FR" sz="2800" u="sng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92" name="Picture 813" descr="C:\Users\RIOTTE\Desktop\Berambadi maps dec 20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6" b="98093" l="1348" r="99596">
                        <a14:foregroundMark x1="42318" y1="37076" x2="42318" y2="37076"/>
                        <a14:foregroundMark x1="31806" y1="28602" x2="31806" y2="28602"/>
                        <a14:foregroundMark x1="21563" y1="24153" x2="21563" y2="24153"/>
                        <a14:foregroundMark x1="17925" y1="36017" x2="17925" y2="36017"/>
                        <a14:foregroundMark x1="10377" y1="49364" x2="10377" y2="49364"/>
                        <a14:foregroundMark x1="8625" y1="61864" x2="8625" y2="61864"/>
                        <a14:foregroundMark x1="15094" y1="72034" x2="15094" y2="72034"/>
                        <a14:foregroundMark x1="27628" y1="75000" x2="27628" y2="75000"/>
                        <a14:foregroundMark x1="36388" y1="57415" x2="36388" y2="57415"/>
                        <a14:foregroundMark x1="46092" y1="57839" x2="46092" y2="57839"/>
                        <a14:foregroundMark x1="38140" y1="81356" x2="38140" y2="81356"/>
                        <a14:foregroundMark x1="46631" y1="85593" x2="46631" y2="85593"/>
                        <a14:foregroundMark x1="49596" y1="74788" x2="49596" y2="74788"/>
                        <a14:foregroundMark x1="61995" y1="65466" x2="61995" y2="65466"/>
                        <a14:foregroundMark x1="81806" y1="54873" x2="81806" y2="54873"/>
                        <a14:foregroundMark x1="86523" y1="45975" x2="86523" y2="45975"/>
                        <a14:foregroundMark x1="91240" y1="20551" x2="91240" y2="20551"/>
                        <a14:foregroundMark x1="77898" y1="15466" x2="77898" y2="15466"/>
                        <a14:foregroundMark x1="73181" y1="27119" x2="73181" y2="27119"/>
                        <a14:foregroundMark x1="63073" y1="46610" x2="63073" y2="46610"/>
                        <a14:foregroundMark x1="50135" y1="47246" x2="50135" y2="47246"/>
                        <a14:foregroundMark x1="67385" y1="17585" x2="67385" y2="17585"/>
                        <a14:foregroundMark x1="80189" y1="58475" x2="80189" y2="58475"/>
                        <a14:foregroundMark x1="29380" y1="22458" x2="29380" y2="22458"/>
                        <a14:foregroundMark x1="26415" y1="18644" x2="26415" y2="18644"/>
                        <a14:foregroundMark x1="21294" y1="17161" x2="21294" y2="17161"/>
                        <a14:foregroundMark x1="16038" y1="53602" x2="23989" y2="69915"/>
                        <a14:foregroundMark x1="10243" y1="34958" x2="28976" y2="56780"/>
                        <a14:foregroundMark x1="26685" y1="70975" x2="43801" y2="81992"/>
                        <a14:foregroundMark x1="11321" y1="56356" x2="18059" y2="75212"/>
                        <a14:foregroundMark x1="10512" y1="42797" x2="11860" y2="74364"/>
                        <a14:foregroundMark x1="4717" y1="61229" x2="8625" y2="75424"/>
                        <a14:foregroundMark x1="20081" y1="80508" x2="27898" y2="80508"/>
                        <a14:foregroundMark x1="30458" y1="83475" x2="35445" y2="87288"/>
                        <a14:foregroundMark x1="8491" y1="80932" x2="28706" y2="79661"/>
                        <a14:foregroundMark x1="42992" y1="67161" x2="46092" y2="89619"/>
                        <a14:foregroundMark x1="44744" y1="93432" x2="42588" y2="94068"/>
                        <a14:foregroundMark x1="18059" y1="22881" x2="45687" y2="39619"/>
                        <a14:backgroundMark x1="80728" y1="78390" x2="80728" y2="78390"/>
                        <a14:backgroundMark x1="92183" y1="72458" x2="92183" y2="72458"/>
                        <a14:backgroundMark x1="94205" y1="5508" x2="94205" y2="5508"/>
                        <a14:backgroundMark x1="61186" y1="75636" x2="61186" y2="75636"/>
                        <a14:backgroundMark x1="70755" y1="76695" x2="70755" y2="76695"/>
                        <a14:backgroundMark x1="76954" y1="69280" x2="76954" y2="69280"/>
                        <a14:backgroundMark x1="86388" y1="61017" x2="86388" y2="61017"/>
                        <a14:backgroundMark x1="94879" y1="44703" x2="94879" y2="44703"/>
                        <a14:backgroundMark x1="44340" y1="16737" x2="44340" y2="16737"/>
                        <a14:backgroundMark x1="53639" y1="25636" x2="53639" y2="25636"/>
                        <a14:backgroundMark x1="90836" y1="5508" x2="90836" y2="5508"/>
                        <a14:backgroundMark x1="3100" y1="47458" x2="3100" y2="47458"/>
                        <a14:backgroundMark x1="2156" y1="57839" x2="2156" y2="57839"/>
                        <a14:backgroundMark x1="97709" y1="36864" x2="89353" y2="92797"/>
                        <a14:backgroundMark x1="44879" y1="17585" x2="69811" y2="4025"/>
                        <a14:backgroundMark x1="85984" y1="2331" x2="99730" y2="9534"/>
                        <a14:backgroundMark x1="97844" y1="29873" x2="95013" y2="35805"/>
                        <a14:backgroundMark x1="96092" y1="27331" x2="96092" y2="27331"/>
                        <a14:backgroundMark x1="92318" y1="37288" x2="92318" y2="37288"/>
                        <a14:backgroundMark x1="90566" y1="53814" x2="90566" y2="53814"/>
                        <a14:backgroundMark x1="76819" y1="65042" x2="76819" y2="65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63" y="4313021"/>
            <a:ext cx="3862176" cy="264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0" name="Groupe 609"/>
          <p:cNvGrpSpPr/>
          <p:nvPr/>
        </p:nvGrpSpPr>
        <p:grpSpPr>
          <a:xfrm>
            <a:off x="121025" y="528925"/>
            <a:ext cx="5042392" cy="3845385"/>
            <a:chOff x="704331" y="557977"/>
            <a:chExt cx="5042392" cy="3845385"/>
          </a:xfrm>
        </p:grpSpPr>
        <p:pic>
          <p:nvPicPr>
            <p:cNvPr id="1817" name="Picture 2" descr="C:\Users\RIOTTE\Desktop\Berambadi maps dec 201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4731" r="89977">
                          <a14:foregroundMark x1="8103" y1="60121" x2="11897" y2="62727"/>
                          <a14:foregroundMark x1="4731" y1="57515" x2="6323" y2="5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8" t="12320" r="20883" b="13188"/>
            <a:stretch/>
          </p:blipFill>
          <p:spPr bwMode="auto">
            <a:xfrm>
              <a:off x="704331" y="557977"/>
              <a:ext cx="5042392" cy="384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8" name="Forme libre 1817"/>
            <p:cNvSpPr/>
            <p:nvPr/>
          </p:nvSpPr>
          <p:spPr>
            <a:xfrm>
              <a:off x="2673626" y="1302026"/>
              <a:ext cx="1649896" cy="2186617"/>
            </a:xfrm>
            <a:custGeom>
              <a:avLst/>
              <a:gdLst>
                <a:gd name="connsiteX0" fmla="*/ 0 w 1649896"/>
                <a:gd name="connsiteY0" fmla="*/ 0 h 2186617"/>
                <a:gd name="connsiteX1" fmla="*/ 79513 w 1649896"/>
                <a:gd name="connsiteY1" fmla="*/ 39757 h 2186617"/>
                <a:gd name="connsiteX2" fmla="*/ 99391 w 1649896"/>
                <a:gd name="connsiteY2" fmla="*/ 139148 h 2186617"/>
                <a:gd name="connsiteX3" fmla="*/ 119270 w 1649896"/>
                <a:gd name="connsiteY3" fmla="*/ 168965 h 2186617"/>
                <a:gd name="connsiteX4" fmla="*/ 129209 w 1649896"/>
                <a:gd name="connsiteY4" fmla="*/ 218661 h 2186617"/>
                <a:gd name="connsiteX5" fmla="*/ 168965 w 1649896"/>
                <a:gd name="connsiteY5" fmla="*/ 278296 h 2186617"/>
                <a:gd name="connsiteX6" fmla="*/ 188844 w 1649896"/>
                <a:gd name="connsiteY6" fmla="*/ 308113 h 2186617"/>
                <a:gd name="connsiteX7" fmla="*/ 218661 w 1649896"/>
                <a:gd name="connsiteY7" fmla="*/ 337931 h 2186617"/>
                <a:gd name="connsiteX8" fmla="*/ 288235 w 1649896"/>
                <a:gd name="connsiteY8" fmla="*/ 417444 h 2186617"/>
                <a:gd name="connsiteX9" fmla="*/ 347870 w 1649896"/>
                <a:gd name="connsiteY9" fmla="*/ 496957 h 2186617"/>
                <a:gd name="connsiteX10" fmla="*/ 377687 w 1649896"/>
                <a:gd name="connsiteY10" fmla="*/ 506896 h 2186617"/>
                <a:gd name="connsiteX11" fmla="*/ 397565 w 1649896"/>
                <a:gd name="connsiteY11" fmla="*/ 536713 h 2186617"/>
                <a:gd name="connsiteX12" fmla="*/ 407504 w 1649896"/>
                <a:gd name="connsiteY12" fmla="*/ 566531 h 2186617"/>
                <a:gd name="connsiteX13" fmla="*/ 457200 w 1649896"/>
                <a:gd name="connsiteY13" fmla="*/ 616226 h 2186617"/>
                <a:gd name="connsiteX14" fmla="*/ 477078 w 1649896"/>
                <a:gd name="connsiteY14" fmla="*/ 646044 h 2186617"/>
                <a:gd name="connsiteX15" fmla="*/ 526774 w 1649896"/>
                <a:gd name="connsiteY15" fmla="*/ 695739 h 2186617"/>
                <a:gd name="connsiteX16" fmla="*/ 546652 w 1649896"/>
                <a:gd name="connsiteY16" fmla="*/ 725557 h 2186617"/>
                <a:gd name="connsiteX17" fmla="*/ 586409 w 1649896"/>
                <a:gd name="connsiteY17" fmla="*/ 815009 h 2186617"/>
                <a:gd name="connsiteX18" fmla="*/ 606287 w 1649896"/>
                <a:gd name="connsiteY18" fmla="*/ 934278 h 2186617"/>
                <a:gd name="connsiteX19" fmla="*/ 626165 w 1649896"/>
                <a:gd name="connsiteY19" fmla="*/ 1023731 h 2186617"/>
                <a:gd name="connsiteX20" fmla="*/ 636104 w 1649896"/>
                <a:gd name="connsiteY20" fmla="*/ 1152939 h 2186617"/>
                <a:gd name="connsiteX21" fmla="*/ 705678 w 1649896"/>
                <a:gd name="connsiteY21" fmla="*/ 1232452 h 2186617"/>
                <a:gd name="connsiteX22" fmla="*/ 735496 w 1649896"/>
                <a:gd name="connsiteY22" fmla="*/ 1331844 h 2186617"/>
                <a:gd name="connsiteX23" fmla="*/ 795131 w 1649896"/>
                <a:gd name="connsiteY23" fmla="*/ 1391478 h 2186617"/>
                <a:gd name="connsiteX24" fmla="*/ 834887 w 1649896"/>
                <a:gd name="connsiteY24" fmla="*/ 1451113 h 2186617"/>
                <a:gd name="connsiteX25" fmla="*/ 904461 w 1649896"/>
                <a:gd name="connsiteY25" fmla="*/ 1461052 h 2186617"/>
                <a:gd name="connsiteX26" fmla="*/ 934278 w 1649896"/>
                <a:gd name="connsiteY26" fmla="*/ 1480931 h 2186617"/>
                <a:gd name="connsiteX27" fmla="*/ 954157 w 1649896"/>
                <a:gd name="connsiteY27" fmla="*/ 1500809 h 2186617"/>
                <a:gd name="connsiteX28" fmla="*/ 983974 w 1649896"/>
                <a:gd name="connsiteY28" fmla="*/ 1510748 h 2186617"/>
                <a:gd name="connsiteX29" fmla="*/ 1053548 w 1649896"/>
                <a:gd name="connsiteY29" fmla="*/ 1530626 h 2186617"/>
                <a:gd name="connsiteX30" fmla="*/ 1083365 w 1649896"/>
                <a:gd name="connsiteY30" fmla="*/ 1560444 h 2186617"/>
                <a:gd name="connsiteX31" fmla="*/ 1113183 w 1649896"/>
                <a:gd name="connsiteY31" fmla="*/ 1570383 h 2186617"/>
                <a:gd name="connsiteX32" fmla="*/ 1143000 w 1649896"/>
                <a:gd name="connsiteY32" fmla="*/ 1610139 h 2186617"/>
                <a:gd name="connsiteX33" fmla="*/ 1152939 w 1649896"/>
                <a:gd name="connsiteY33" fmla="*/ 1639957 h 2186617"/>
                <a:gd name="connsiteX34" fmla="*/ 1182757 w 1649896"/>
                <a:gd name="connsiteY34" fmla="*/ 1659835 h 2186617"/>
                <a:gd name="connsiteX35" fmla="*/ 1252331 w 1649896"/>
                <a:gd name="connsiteY35" fmla="*/ 1729409 h 2186617"/>
                <a:gd name="connsiteX36" fmla="*/ 1212574 w 1649896"/>
                <a:gd name="connsiteY36" fmla="*/ 1759226 h 2186617"/>
                <a:gd name="connsiteX37" fmla="*/ 1272209 w 1649896"/>
                <a:gd name="connsiteY37" fmla="*/ 1769165 h 2186617"/>
                <a:gd name="connsiteX38" fmla="*/ 1311965 w 1649896"/>
                <a:gd name="connsiteY38" fmla="*/ 1779104 h 2186617"/>
                <a:gd name="connsiteX39" fmla="*/ 1381539 w 1649896"/>
                <a:gd name="connsiteY39" fmla="*/ 1808922 h 2186617"/>
                <a:gd name="connsiteX40" fmla="*/ 1411357 w 1649896"/>
                <a:gd name="connsiteY40" fmla="*/ 1818861 h 2186617"/>
                <a:gd name="connsiteX41" fmla="*/ 1480931 w 1649896"/>
                <a:gd name="connsiteY41" fmla="*/ 1838739 h 2186617"/>
                <a:gd name="connsiteX42" fmla="*/ 1510748 w 1649896"/>
                <a:gd name="connsiteY42" fmla="*/ 1858617 h 2186617"/>
                <a:gd name="connsiteX43" fmla="*/ 1550504 w 1649896"/>
                <a:gd name="connsiteY43" fmla="*/ 1918252 h 2186617"/>
                <a:gd name="connsiteX44" fmla="*/ 1570383 w 1649896"/>
                <a:gd name="connsiteY44" fmla="*/ 1938131 h 2186617"/>
                <a:gd name="connsiteX45" fmla="*/ 1590261 w 1649896"/>
                <a:gd name="connsiteY45" fmla="*/ 1918252 h 2186617"/>
                <a:gd name="connsiteX46" fmla="*/ 1560444 w 1649896"/>
                <a:gd name="connsiteY46" fmla="*/ 1938131 h 2186617"/>
                <a:gd name="connsiteX47" fmla="*/ 1550504 w 1649896"/>
                <a:gd name="connsiteY47" fmla="*/ 1967948 h 2186617"/>
                <a:gd name="connsiteX48" fmla="*/ 1530626 w 1649896"/>
                <a:gd name="connsiteY48" fmla="*/ 1997765 h 2186617"/>
                <a:gd name="connsiteX49" fmla="*/ 1540565 w 1649896"/>
                <a:gd name="connsiteY49" fmla="*/ 2037522 h 2186617"/>
                <a:gd name="connsiteX50" fmla="*/ 1570383 w 1649896"/>
                <a:gd name="connsiteY50" fmla="*/ 2057400 h 2186617"/>
                <a:gd name="connsiteX51" fmla="*/ 1590261 w 1649896"/>
                <a:gd name="connsiteY51" fmla="*/ 2087217 h 2186617"/>
                <a:gd name="connsiteX52" fmla="*/ 1639957 w 1649896"/>
                <a:gd name="connsiteY52" fmla="*/ 2136913 h 2186617"/>
                <a:gd name="connsiteX53" fmla="*/ 1649896 w 1649896"/>
                <a:gd name="connsiteY53" fmla="*/ 2166731 h 2186617"/>
                <a:gd name="connsiteX54" fmla="*/ 1600200 w 1649896"/>
                <a:gd name="connsiteY54" fmla="*/ 2186609 h 218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649896" h="2186617">
                  <a:moveTo>
                    <a:pt x="0" y="0"/>
                  </a:moveTo>
                  <a:cubicBezTo>
                    <a:pt x="2977" y="1191"/>
                    <a:pt x="73557" y="25463"/>
                    <a:pt x="79513" y="39757"/>
                  </a:cubicBezTo>
                  <a:cubicBezTo>
                    <a:pt x="92508" y="70945"/>
                    <a:pt x="92765" y="106018"/>
                    <a:pt x="99391" y="139148"/>
                  </a:cubicBezTo>
                  <a:cubicBezTo>
                    <a:pt x="101734" y="150861"/>
                    <a:pt x="112644" y="159026"/>
                    <a:pt x="119270" y="168965"/>
                  </a:cubicBezTo>
                  <a:cubicBezTo>
                    <a:pt x="122583" y="185530"/>
                    <a:pt x="122219" y="203282"/>
                    <a:pt x="129209" y="218661"/>
                  </a:cubicBezTo>
                  <a:cubicBezTo>
                    <a:pt x="139095" y="240410"/>
                    <a:pt x="155713" y="258418"/>
                    <a:pt x="168965" y="278296"/>
                  </a:cubicBezTo>
                  <a:cubicBezTo>
                    <a:pt x="175591" y="288235"/>
                    <a:pt x="180397" y="299666"/>
                    <a:pt x="188844" y="308113"/>
                  </a:cubicBezTo>
                  <a:cubicBezTo>
                    <a:pt x="198783" y="318052"/>
                    <a:pt x="210031" y="326836"/>
                    <a:pt x="218661" y="337931"/>
                  </a:cubicBezTo>
                  <a:cubicBezTo>
                    <a:pt x="281097" y="418207"/>
                    <a:pt x="230512" y="378961"/>
                    <a:pt x="288235" y="417444"/>
                  </a:cubicBezTo>
                  <a:cubicBezTo>
                    <a:pt x="291525" y="422379"/>
                    <a:pt x="327441" y="484699"/>
                    <a:pt x="347870" y="496957"/>
                  </a:cubicBezTo>
                  <a:cubicBezTo>
                    <a:pt x="356854" y="502347"/>
                    <a:pt x="367748" y="503583"/>
                    <a:pt x="377687" y="506896"/>
                  </a:cubicBezTo>
                  <a:cubicBezTo>
                    <a:pt x="384313" y="516835"/>
                    <a:pt x="392223" y="526029"/>
                    <a:pt x="397565" y="536713"/>
                  </a:cubicBezTo>
                  <a:cubicBezTo>
                    <a:pt x="402250" y="546084"/>
                    <a:pt x="401218" y="558149"/>
                    <a:pt x="407504" y="566531"/>
                  </a:cubicBezTo>
                  <a:cubicBezTo>
                    <a:pt x="421560" y="585272"/>
                    <a:pt x="444206" y="596734"/>
                    <a:pt x="457200" y="616226"/>
                  </a:cubicBezTo>
                  <a:cubicBezTo>
                    <a:pt x="463826" y="626165"/>
                    <a:pt x="469212" y="637054"/>
                    <a:pt x="477078" y="646044"/>
                  </a:cubicBezTo>
                  <a:cubicBezTo>
                    <a:pt x="492505" y="663674"/>
                    <a:pt x="513780" y="676247"/>
                    <a:pt x="526774" y="695739"/>
                  </a:cubicBezTo>
                  <a:cubicBezTo>
                    <a:pt x="533400" y="705678"/>
                    <a:pt x="541800" y="714641"/>
                    <a:pt x="546652" y="725557"/>
                  </a:cubicBezTo>
                  <a:cubicBezTo>
                    <a:pt x="593964" y="832008"/>
                    <a:pt x="541423" y="747527"/>
                    <a:pt x="586409" y="815009"/>
                  </a:cubicBezTo>
                  <a:cubicBezTo>
                    <a:pt x="593035" y="854765"/>
                    <a:pt x="593542" y="896041"/>
                    <a:pt x="606287" y="934278"/>
                  </a:cubicBezTo>
                  <a:cubicBezTo>
                    <a:pt x="622599" y="983214"/>
                    <a:pt x="614504" y="953762"/>
                    <a:pt x="626165" y="1023731"/>
                  </a:cubicBezTo>
                  <a:cubicBezTo>
                    <a:pt x="629478" y="1066800"/>
                    <a:pt x="625111" y="1111165"/>
                    <a:pt x="636104" y="1152939"/>
                  </a:cubicBezTo>
                  <a:cubicBezTo>
                    <a:pt x="648440" y="1199815"/>
                    <a:pt x="673006" y="1210671"/>
                    <a:pt x="705678" y="1232452"/>
                  </a:cubicBezTo>
                  <a:cubicBezTo>
                    <a:pt x="710183" y="1250471"/>
                    <a:pt x="727428" y="1323777"/>
                    <a:pt x="735496" y="1331844"/>
                  </a:cubicBezTo>
                  <a:cubicBezTo>
                    <a:pt x="755374" y="1351722"/>
                    <a:pt x="779537" y="1368087"/>
                    <a:pt x="795131" y="1391478"/>
                  </a:cubicBezTo>
                  <a:cubicBezTo>
                    <a:pt x="808383" y="1411356"/>
                    <a:pt x="811236" y="1447734"/>
                    <a:pt x="834887" y="1451113"/>
                  </a:cubicBezTo>
                  <a:lnTo>
                    <a:pt x="904461" y="1461052"/>
                  </a:lnTo>
                  <a:cubicBezTo>
                    <a:pt x="914400" y="1467678"/>
                    <a:pt x="924950" y="1473469"/>
                    <a:pt x="934278" y="1480931"/>
                  </a:cubicBezTo>
                  <a:cubicBezTo>
                    <a:pt x="941595" y="1486785"/>
                    <a:pt x="946122" y="1495988"/>
                    <a:pt x="954157" y="1500809"/>
                  </a:cubicBezTo>
                  <a:cubicBezTo>
                    <a:pt x="963141" y="1506199"/>
                    <a:pt x="974035" y="1507435"/>
                    <a:pt x="983974" y="1510748"/>
                  </a:cubicBezTo>
                  <a:cubicBezTo>
                    <a:pt x="1064656" y="1591430"/>
                    <a:pt x="960109" y="1503928"/>
                    <a:pt x="1053548" y="1530626"/>
                  </a:cubicBezTo>
                  <a:cubicBezTo>
                    <a:pt x="1067063" y="1534488"/>
                    <a:pt x="1071670" y="1552647"/>
                    <a:pt x="1083365" y="1560444"/>
                  </a:cubicBezTo>
                  <a:cubicBezTo>
                    <a:pt x="1092082" y="1566256"/>
                    <a:pt x="1103244" y="1567070"/>
                    <a:pt x="1113183" y="1570383"/>
                  </a:cubicBezTo>
                  <a:cubicBezTo>
                    <a:pt x="1123122" y="1583635"/>
                    <a:pt x="1134782" y="1595757"/>
                    <a:pt x="1143000" y="1610139"/>
                  </a:cubicBezTo>
                  <a:cubicBezTo>
                    <a:pt x="1148198" y="1619236"/>
                    <a:pt x="1146394" y="1631776"/>
                    <a:pt x="1152939" y="1639957"/>
                  </a:cubicBezTo>
                  <a:cubicBezTo>
                    <a:pt x="1160401" y="1649285"/>
                    <a:pt x="1173878" y="1651844"/>
                    <a:pt x="1182757" y="1659835"/>
                  </a:cubicBezTo>
                  <a:cubicBezTo>
                    <a:pt x="1207135" y="1681775"/>
                    <a:pt x="1252331" y="1729409"/>
                    <a:pt x="1252331" y="1729409"/>
                  </a:cubicBezTo>
                  <a:cubicBezTo>
                    <a:pt x="1239079" y="1739348"/>
                    <a:pt x="1205166" y="1744410"/>
                    <a:pt x="1212574" y="1759226"/>
                  </a:cubicBezTo>
                  <a:cubicBezTo>
                    <a:pt x="1221586" y="1777251"/>
                    <a:pt x="1252448" y="1765213"/>
                    <a:pt x="1272209" y="1769165"/>
                  </a:cubicBezTo>
                  <a:cubicBezTo>
                    <a:pt x="1285604" y="1771844"/>
                    <a:pt x="1298713" y="1775791"/>
                    <a:pt x="1311965" y="1779104"/>
                  </a:cubicBezTo>
                  <a:cubicBezTo>
                    <a:pt x="1345967" y="1813106"/>
                    <a:pt x="1318730" y="1793220"/>
                    <a:pt x="1381539" y="1808922"/>
                  </a:cubicBezTo>
                  <a:cubicBezTo>
                    <a:pt x="1391703" y="1811463"/>
                    <a:pt x="1401283" y="1815983"/>
                    <a:pt x="1411357" y="1818861"/>
                  </a:cubicBezTo>
                  <a:cubicBezTo>
                    <a:pt x="1498718" y="1843821"/>
                    <a:pt x="1409437" y="1814908"/>
                    <a:pt x="1480931" y="1838739"/>
                  </a:cubicBezTo>
                  <a:cubicBezTo>
                    <a:pt x="1490870" y="1845365"/>
                    <a:pt x="1502882" y="1849627"/>
                    <a:pt x="1510748" y="1858617"/>
                  </a:cubicBezTo>
                  <a:cubicBezTo>
                    <a:pt x="1526480" y="1876597"/>
                    <a:pt x="1533611" y="1901359"/>
                    <a:pt x="1550504" y="1918252"/>
                  </a:cubicBezTo>
                  <a:lnTo>
                    <a:pt x="1570383" y="1938131"/>
                  </a:lnTo>
                  <a:cubicBezTo>
                    <a:pt x="1577009" y="1931505"/>
                    <a:pt x="1599632" y="1918252"/>
                    <a:pt x="1590261" y="1918252"/>
                  </a:cubicBezTo>
                  <a:cubicBezTo>
                    <a:pt x="1578316" y="1918252"/>
                    <a:pt x="1567906" y="1928803"/>
                    <a:pt x="1560444" y="1938131"/>
                  </a:cubicBezTo>
                  <a:cubicBezTo>
                    <a:pt x="1553899" y="1946312"/>
                    <a:pt x="1555189" y="1958577"/>
                    <a:pt x="1550504" y="1967948"/>
                  </a:cubicBezTo>
                  <a:cubicBezTo>
                    <a:pt x="1545162" y="1978632"/>
                    <a:pt x="1537252" y="1987826"/>
                    <a:pt x="1530626" y="1997765"/>
                  </a:cubicBezTo>
                  <a:cubicBezTo>
                    <a:pt x="1533939" y="2011017"/>
                    <a:pt x="1532988" y="2026156"/>
                    <a:pt x="1540565" y="2037522"/>
                  </a:cubicBezTo>
                  <a:cubicBezTo>
                    <a:pt x="1547191" y="2047461"/>
                    <a:pt x="1561936" y="2048953"/>
                    <a:pt x="1570383" y="2057400"/>
                  </a:cubicBezTo>
                  <a:cubicBezTo>
                    <a:pt x="1578830" y="2065846"/>
                    <a:pt x="1582395" y="2078227"/>
                    <a:pt x="1590261" y="2087217"/>
                  </a:cubicBezTo>
                  <a:cubicBezTo>
                    <a:pt x="1605688" y="2104848"/>
                    <a:pt x="1639957" y="2136913"/>
                    <a:pt x="1639957" y="2136913"/>
                  </a:cubicBezTo>
                  <a:lnTo>
                    <a:pt x="1649896" y="2166731"/>
                  </a:lnTo>
                  <a:cubicBezTo>
                    <a:pt x="1587118" y="2187657"/>
                    <a:pt x="1569307" y="2186609"/>
                    <a:pt x="1600200" y="2186609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19" name="Forme libre 1818"/>
            <p:cNvSpPr/>
            <p:nvPr/>
          </p:nvSpPr>
          <p:spPr>
            <a:xfrm>
              <a:off x="2365513" y="1659835"/>
              <a:ext cx="1550530" cy="2077505"/>
            </a:xfrm>
            <a:custGeom>
              <a:avLst/>
              <a:gdLst>
                <a:gd name="connsiteX0" fmla="*/ 0 w 1550530"/>
                <a:gd name="connsiteY0" fmla="*/ 0 h 2077505"/>
                <a:gd name="connsiteX1" fmla="*/ 49696 w 1550530"/>
                <a:gd name="connsiteY1" fmla="*/ 9939 h 2077505"/>
                <a:gd name="connsiteX2" fmla="*/ 89452 w 1550530"/>
                <a:gd name="connsiteY2" fmla="*/ 69574 h 2077505"/>
                <a:gd name="connsiteX3" fmla="*/ 119270 w 1550530"/>
                <a:gd name="connsiteY3" fmla="*/ 99391 h 2077505"/>
                <a:gd name="connsiteX4" fmla="*/ 139148 w 1550530"/>
                <a:gd name="connsiteY4" fmla="*/ 129208 h 2077505"/>
                <a:gd name="connsiteX5" fmla="*/ 178904 w 1550530"/>
                <a:gd name="connsiteY5" fmla="*/ 178904 h 2077505"/>
                <a:gd name="connsiteX6" fmla="*/ 188844 w 1550530"/>
                <a:gd name="connsiteY6" fmla="*/ 208722 h 2077505"/>
                <a:gd name="connsiteX7" fmla="*/ 218661 w 1550530"/>
                <a:gd name="connsiteY7" fmla="*/ 238539 h 2077505"/>
                <a:gd name="connsiteX8" fmla="*/ 238539 w 1550530"/>
                <a:gd name="connsiteY8" fmla="*/ 268356 h 2077505"/>
                <a:gd name="connsiteX9" fmla="*/ 278296 w 1550530"/>
                <a:gd name="connsiteY9" fmla="*/ 318052 h 2077505"/>
                <a:gd name="connsiteX10" fmla="*/ 298174 w 1550530"/>
                <a:gd name="connsiteY10" fmla="*/ 357808 h 2077505"/>
                <a:gd name="connsiteX11" fmla="*/ 337930 w 1550530"/>
                <a:gd name="connsiteY11" fmla="*/ 417443 h 2077505"/>
                <a:gd name="connsiteX12" fmla="*/ 367748 w 1550530"/>
                <a:gd name="connsiteY12" fmla="*/ 477078 h 2077505"/>
                <a:gd name="connsiteX13" fmla="*/ 357809 w 1550530"/>
                <a:gd name="connsiteY13" fmla="*/ 675861 h 2077505"/>
                <a:gd name="connsiteX14" fmla="*/ 347870 w 1550530"/>
                <a:gd name="connsiteY14" fmla="*/ 755374 h 2077505"/>
                <a:gd name="connsiteX15" fmla="*/ 357809 w 1550530"/>
                <a:gd name="connsiteY15" fmla="*/ 1113182 h 2077505"/>
                <a:gd name="connsiteX16" fmla="*/ 397565 w 1550530"/>
                <a:gd name="connsiteY16" fmla="*/ 1202635 h 2077505"/>
                <a:gd name="connsiteX17" fmla="*/ 417444 w 1550530"/>
                <a:gd name="connsiteY17" fmla="*/ 1262269 h 2077505"/>
                <a:gd name="connsiteX18" fmla="*/ 427383 w 1550530"/>
                <a:gd name="connsiteY18" fmla="*/ 1292087 h 2077505"/>
                <a:gd name="connsiteX19" fmla="*/ 457200 w 1550530"/>
                <a:gd name="connsiteY19" fmla="*/ 1311965 h 2077505"/>
                <a:gd name="connsiteX20" fmla="*/ 536713 w 1550530"/>
                <a:gd name="connsiteY20" fmla="*/ 1351722 h 2077505"/>
                <a:gd name="connsiteX21" fmla="*/ 566530 w 1550530"/>
                <a:gd name="connsiteY21" fmla="*/ 1381539 h 2077505"/>
                <a:gd name="connsiteX22" fmla="*/ 596348 w 1550530"/>
                <a:gd name="connsiteY22" fmla="*/ 1391478 h 2077505"/>
                <a:gd name="connsiteX23" fmla="*/ 646044 w 1550530"/>
                <a:gd name="connsiteY23" fmla="*/ 1441174 h 2077505"/>
                <a:gd name="connsiteX24" fmla="*/ 715617 w 1550530"/>
                <a:gd name="connsiteY24" fmla="*/ 1480930 h 2077505"/>
                <a:gd name="connsiteX25" fmla="*/ 735496 w 1550530"/>
                <a:gd name="connsiteY25" fmla="*/ 1510748 h 2077505"/>
                <a:gd name="connsiteX26" fmla="*/ 795130 w 1550530"/>
                <a:gd name="connsiteY26" fmla="*/ 1550504 h 2077505"/>
                <a:gd name="connsiteX27" fmla="*/ 854765 w 1550530"/>
                <a:gd name="connsiteY27" fmla="*/ 1580322 h 2077505"/>
                <a:gd name="connsiteX28" fmla="*/ 944217 w 1550530"/>
                <a:gd name="connsiteY28" fmla="*/ 1639956 h 2077505"/>
                <a:gd name="connsiteX29" fmla="*/ 993913 w 1550530"/>
                <a:gd name="connsiteY29" fmla="*/ 1669774 h 2077505"/>
                <a:gd name="connsiteX30" fmla="*/ 1043609 w 1550530"/>
                <a:gd name="connsiteY30" fmla="*/ 1719469 h 2077505"/>
                <a:gd name="connsiteX31" fmla="*/ 1103244 w 1550530"/>
                <a:gd name="connsiteY31" fmla="*/ 1769165 h 2077505"/>
                <a:gd name="connsiteX32" fmla="*/ 1143000 w 1550530"/>
                <a:gd name="connsiteY32" fmla="*/ 1828800 h 2077505"/>
                <a:gd name="connsiteX33" fmla="*/ 1162878 w 1550530"/>
                <a:gd name="connsiteY33" fmla="*/ 1858617 h 2077505"/>
                <a:gd name="connsiteX34" fmla="*/ 1202635 w 1550530"/>
                <a:gd name="connsiteY34" fmla="*/ 1898374 h 2077505"/>
                <a:gd name="connsiteX35" fmla="*/ 1212574 w 1550530"/>
                <a:gd name="connsiteY35" fmla="*/ 1928191 h 2077505"/>
                <a:gd name="connsiteX36" fmla="*/ 1272209 w 1550530"/>
                <a:gd name="connsiteY36" fmla="*/ 1967948 h 2077505"/>
                <a:gd name="connsiteX37" fmla="*/ 1282148 w 1550530"/>
                <a:gd name="connsiteY37" fmla="*/ 1997765 h 2077505"/>
                <a:gd name="connsiteX38" fmla="*/ 1311965 w 1550530"/>
                <a:gd name="connsiteY38" fmla="*/ 2017643 h 2077505"/>
                <a:gd name="connsiteX39" fmla="*/ 1421296 w 1550530"/>
                <a:gd name="connsiteY39" fmla="*/ 2037522 h 2077505"/>
                <a:gd name="connsiteX40" fmla="*/ 1540565 w 1550530"/>
                <a:gd name="connsiteY40" fmla="*/ 2067339 h 2077505"/>
                <a:gd name="connsiteX41" fmla="*/ 1550504 w 1550530"/>
                <a:gd name="connsiteY41" fmla="*/ 2047461 h 20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550530" h="2077505">
                  <a:moveTo>
                    <a:pt x="0" y="0"/>
                  </a:moveTo>
                  <a:cubicBezTo>
                    <a:pt x="16565" y="3313"/>
                    <a:pt x="34586" y="2384"/>
                    <a:pt x="49696" y="9939"/>
                  </a:cubicBezTo>
                  <a:cubicBezTo>
                    <a:pt x="97256" y="33719"/>
                    <a:pt x="67365" y="36443"/>
                    <a:pt x="89452" y="69574"/>
                  </a:cubicBezTo>
                  <a:cubicBezTo>
                    <a:pt x="97249" y="81269"/>
                    <a:pt x="110271" y="88593"/>
                    <a:pt x="119270" y="99391"/>
                  </a:cubicBezTo>
                  <a:cubicBezTo>
                    <a:pt x="126917" y="108567"/>
                    <a:pt x="131686" y="119880"/>
                    <a:pt x="139148" y="129208"/>
                  </a:cubicBezTo>
                  <a:cubicBezTo>
                    <a:pt x="163799" y="160022"/>
                    <a:pt x="158511" y="138118"/>
                    <a:pt x="178904" y="178904"/>
                  </a:cubicBezTo>
                  <a:cubicBezTo>
                    <a:pt x="183590" y="188275"/>
                    <a:pt x="183032" y="200005"/>
                    <a:pt x="188844" y="208722"/>
                  </a:cubicBezTo>
                  <a:cubicBezTo>
                    <a:pt x="196641" y="220417"/>
                    <a:pt x="209663" y="227741"/>
                    <a:pt x="218661" y="238539"/>
                  </a:cubicBezTo>
                  <a:cubicBezTo>
                    <a:pt x="226308" y="247716"/>
                    <a:pt x="231077" y="259028"/>
                    <a:pt x="238539" y="268356"/>
                  </a:cubicBezTo>
                  <a:cubicBezTo>
                    <a:pt x="271187" y="309167"/>
                    <a:pt x="247707" y="264522"/>
                    <a:pt x="278296" y="318052"/>
                  </a:cubicBezTo>
                  <a:cubicBezTo>
                    <a:pt x="285647" y="330916"/>
                    <a:pt x="290551" y="345103"/>
                    <a:pt x="298174" y="357808"/>
                  </a:cubicBezTo>
                  <a:cubicBezTo>
                    <a:pt x="310466" y="378294"/>
                    <a:pt x="330375" y="394778"/>
                    <a:pt x="337930" y="417443"/>
                  </a:cubicBezTo>
                  <a:cubicBezTo>
                    <a:pt x="351648" y="458593"/>
                    <a:pt x="342058" y="438544"/>
                    <a:pt x="367748" y="477078"/>
                  </a:cubicBezTo>
                  <a:cubicBezTo>
                    <a:pt x="364435" y="543339"/>
                    <a:pt x="362536" y="609686"/>
                    <a:pt x="357809" y="675861"/>
                  </a:cubicBezTo>
                  <a:cubicBezTo>
                    <a:pt x="355906" y="702504"/>
                    <a:pt x="347870" y="728663"/>
                    <a:pt x="347870" y="755374"/>
                  </a:cubicBezTo>
                  <a:cubicBezTo>
                    <a:pt x="347870" y="874689"/>
                    <a:pt x="349308" y="994170"/>
                    <a:pt x="357809" y="1113182"/>
                  </a:cubicBezTo>
                  <a:cubicBezTo>
                    <a:pt x="362846" y="1183695"/>
                    <a:pt x="376679" y="1155642"/>
                    <a:pt x="397565" y="1202635"/>
                  </a:cubicBezTo>
                  <a:cubicBezTo>
                    <a:pt x="406075" y="1221782"/>
                    <a:pt x="410818" y="1242391"/>
                    <a:pt x="417444" y="1262269"/>
                  </a:cubicBezTo>
                  <a:cubicBezTo>
                    <a:pt x="420757" y="1272208"/>
                    <a:pt x="418666" y="1286275"/>
                    <a:pt x="427383" y="1292087"/>
                  </a:cubicBezTo>
                  <a:lnTo>
                    <a:pt x="457200" y="1311965"/>
                  </a:lnTo>
                  <a:cubicBezTo>
                    <a:pt x="499396" y="1375260"/>
                    <a:pt x="446502" y="1311628"/>
                    <a:pt x="536713" y="1351722"/>
                  </a:cubicBezTo>
                  <a:cubicBezTo>
                    <a:pt x="549557" y="1357431"/>
                    <a:pt x="554835" y="1373742"/>
                    <a:pt x="566530" y="1381539"/>
                  </a:cubicBezTo>
                  <a:cubicBezTo>
                    <a:pt x="575247" y="1387350"/>
                    <a:pt x="586409" y="1388165"/>
                    <a:pt x="596348" y="1391478"/>
                  </a:cubicBezTo>
                  <a:cubicBezTo>
                    <a:pt x="612913" y="1408043"/>
                    <a:pt x="625090" y="1430697"/>
                    <a:pt x="646044" y="1441174"/>
                  </a:cubicBezTo>
                  <a:cubicBezTo>
                    <a:pt x="696484" y="1466394"/>
                    <a:pt x="673472" y="1452833"/>
                    <a:pt x="715617" y="1480930"/>
                  </a:cubicBezTo>
                  <a:cubicBezTo>
                    <a:pt x="722243" y="1490869"/>
                    <a:pt x="726506" y="1502882"/>
                    <a:pt x="735496" y="1510748"/>
                  </a:cubicBezTo>
                  <a:cubicBezTo>
                    <a:pt x="753475" y="1526480"/>
                    <a:pt x="775252" y="1537252"/>
                    <a:pt x="795130" y="1550504"/>
                  </a:cubicBezTo>
                  <a:cubicBezTo>
                    <a:pt x="833664" y="1576193"/>
                    <a:pt x="813617" y="1566605"/>
                    <a:pt x="854765" y="1580322"/>
                  </a:cubicBezTo>
                  <a:cubicBezTo>
                    <a:pt x="914120" y="1639676"/>
                    <a:pt x="881734" y="1624335"/>
                    <a:pt x="944217" y="1639956"/>
                  </a:cubicBezTo>
                  <a:cubicBezTo>
                    <a:pt x="1029205" y="1724944"/>
                    <a:pt x="890698" y="1592364"/>
                    <a:pt x="993913" y="1669774"/>
                  </a:cubicBezTo>
                  <a:cubicBezTo>
                    <a:pt x="1012654" y="1683830"/>
                    <a:pt x="1024117" y="1706474"/>
                    <a:pt x="1043609" y="1719469"/>
                  </a:cubicBezTo>
                  <a:cubicBezTo>
                    <a:pt x="1070110" y="1737137"/>
                    <a:pt x="1082643" y="1742678"/>
                    <a:pt x="1103244" y="1769165"/>
                  </a:cubicBezTo>
                  <a:cubicBezTo>
                    <a:pt x="1117911" y="1788023"/>
                    <a:pt x="1129748" y="1808922"/>
                    <a:pt x="1143000" y="1828800"/>
                  </a:cubicBezTo>
                  <a:cubicBezTo>
                    <a:pt x="1149626" y="1838739"/>
                    <a:pt x="1154431" y="1850170"/>
                    <a:pt x="1162878" y="1858617"/>
                  </a:cubicBezTo>
                  <a:lnTo>
                    <a:pt x="1202635" y="1898374"/>
                  </a:lnTo>
                  <a:cubicBezTo>
                    <a:pt x="1205948" y="1908313"/>
                    <a:pt x="1205166" y="1920783"/>
                    <a:pt x="1212574" y="1928191"/>
                  </a:cubicBezTo>
                  <a:cubicBezTo>
                    <a:pt x="1229467" y="1945084"/>
                    <a:pt x="1272209" y="1967948"/>
                    <a:pt x="1272209" y="1967948"/>
                  </a:cubicBezTo>
                  <a:cubicBezTo>
                    <a:pt x="1275522" y="1977887"/>
                    <a:pt x="1275603" y="1989584"/>
                    <a:pt x="1282148" y="1997765"/>
                  </a:cubicBezTo>
                  <a:cubicBezTo>
                    <a:pt x="1289610" y="2007093"/>
                    <a:pt x="1300986" y="2012938"/>
                    <a:pt x="1311965" y="2017643"/>
                  </a:cubicBezTo>
                  <a:cubicBezTo>
                    <a:pt x="1335394" y="2027684"/>
                    <a:pt x="1405178" y="2035219"/>
                    <a:pt x="1421296" y="2037522"/>
                  </a:cubicBezTo>
                  <a:cubicBezTo>
                    <a:pt x="1497698" y="2088457"/>
                    <a:pt x="1457365" y="2081205"/>
                    <a:pt x="1540565" y="2067339"/>
                  </a:cubicBezTo>
                  <a:cubicBezTo>
                    <a:pt x="1551552" y="2034379"/>
                    <a:pt x="1550504" y="2027045"/>
                    <a:pt x="1550504" y="2047461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20" name="Forme libre 1819"/>
            <p:cNvSpPr/>
            <p:nvPr/>
          </p:nvSpPr>
          <p:spPr>
            <a:xfrm>
              <a:off x="1371600" y="2474843"/>
              <a:ext cx="895375" cy="1719470"/>
            </a:xfrm>
            <a:custGeom>
              <a:avLst/>
              <a:gdLst>
                <a:gd name="connsiteX0" fmla="*/ 347870 w 895375"/>
                <a:gd name="connsiteY0" fmla="*/ 0 h 1719470"/>
                <a:gd name="connsiteX1" fmla="*/ 337930 w 895375"/>
                <a:gd name="connsiteY1" fmla="*/ 129209 h 1719470"/>
                <a:gd name="connsiteX2" fmla="*/ 308113 w 895375"/>
                <a:gd name="connsiteY2" fmla="*/ 139148 h 1719470"/>
                <a:gd name="connsiteX3" fmla="*/ 278296 w 895375"/>
                <a:gd name="connsiteY3" fmla="*/ 159027 h 1719470"/>
                <a:gd name="connsiteX4" fmla="*/ 89452 w 895375"/>
                <a:gd name="connsiteY4" fmla="*/ 178905 h 1719470"/>
                <a:gd name="connsiteX5" fmla="*/ 59635 w 895375"/>
                <a:gd name="connsiteY5" fmla="*/ 188844 h 1719470"/>
                <a:gd name="connsiteX6" fmla="*/ 0 w 895375"/>
                <a:gd name="connsiteY6" fmla="*/ 228600 h 1719470"/>
                <a:gd name="connsiteX7" fmla="*/ 19878 w 895375"/>
                <a:gd name="connsiteY7" fmla="*/ 347870 h 1719470"/>
                <a:gd name="connsiteX8" fmla="*/ 59635 w 895375"/>
                <a:gd name="connsiteY8" fmla="*/ 397566 h 1719470"/>
                <a:gd name="connsiteX9" fmla="*/ 79513 w 895375"/>
                <a:gd name="connsiteY9" fmla="*/ 427383 h 1719470"/>
                <a:gd name="connsiteX10" fmla="*/ 109330 w 895375"/>
                <a:gd name="connsiteY10" fmla="*/ 457200 h 1719470"/>
                <a:gd name="connsiteX11" fmla="*/ 129209 w 895375"/>
                <a:gd name="connsiteY11" fmla="*/ 487018 h 1719470"/>
                <a:gd name="connsiteX12" fmla="*/ 159026 w 895375"/>
                <a:gd name="connsiteY12" fmla="*/ 506896 h 1719470"/>
                <a:gd name="connsiteX13" fmla="*/ 208722 w 895375"/>
                <a:gd name="connsiteY13" fmla="*/ 596348 h 1719470"/>
                <a:gd name="connsiteX14" fmla="*/ 238539 w 895375"/>
                <a:gd name="connsiteY14" fmla="*/ 616227 h 1719470"/>
                <a:gd name="connsiteX15" fmla="*/ 258417 w 895375"/>
                <a:gd name="connsiteY15" fmla="*/ 646044 h 1719470"/>
                <a:gd name="connsiteX16" fmla="*/ 268357 w 895375"/>
                <a:gd name="connsiteY16" fmla="*/ 675861 h 1719470"/>
                <a:gd name="connsiteX17" fmla="*/ 288235 w 895375"/>
                <a:gd name="connsiteY17" fmla="*/ 695740 h 1719470"/>
                <a:gd name="connsiteX18" fmla="*/ 327991 w 895375"/>
                <a:gd name="connsiteY18" fmla="*/ 755374 h 1719470"/>
                <a:gd name="connsiteX19" fmla="*/ 347870 w 895375"/>
                <a:gd name="connsiteY19" fmla="*/ 775253 h 1719470"/>
                <a:gd name="connsiteX20" fmla="*/ 367748 w 895375"/>
                <a:gd name="connsiteY20" fmla="*/ 805070 h 1719470"/>
                <a:gd name="connsiteX21" fmla="*/ 397565 w 895375"/>
                <a:gd name="connsiteY21" fmla="*/ 824948 h 1719470"/>
                <a:gd name="connsiteX22" fmla="*/ 427383 w 895375"/>
                <a:gd name="connsiteY22" fmla="*/ 884583 h 1719470"/>
                <a:gd name="connsiteX23" fmla="*/ 457200 w 895375"/>
                <a:gd name="connsiteY23" fmla="*/ 904461 h 1719470"/>
                <a:gd name="connsiteX24" fmla="*/ 487017 w 895375"/>
                <a:gd name="connsiteY24" fmla="*/ 964096 h 1719470"/>
                <a:gd name="connsiteX25" fmla="*/ 516835 w 895375"/>
                <a:gd name="connsiteY25" fmla="*/ 1003853 h 1719470"/>
                <a:gd name="connsiteX26" fmla="*/ 546652 w 895375"/>
                <a:gd name="connsiteY26" fmla="*/ 1013792 h 1719470"/>
                <a:gd name="connsiteX27" fmla="*/ 606287 w 895375"/>
                <a:gd name="connsiteY27" fmla="*/ 1053548 h 1719470"/>
                <a:gd name="connsiteX28" fmla="*/ 675861 w 895375"/>
                <a:gd name="connsiteY28" fmla="*/ 1123122 h 1719470"/>
                <a:gd name="connsiteX29" fmla="*/ 705678 w 895375"/>
                <a:gd name="connsiteY29" fmla="*/ 1143000 h 1719470"/>
                <a:gd name="connsiteX30" fmla="*/ 715617 w 895375"/>
                <a:gd name="connsiteY30" fmla="*/ 1182757 h 1719470"/>
                <a:gd name="connsiteX31" fmla="*/ 725557 w 895375"/>
                <a:gd name="connsiteY31" fmla="*/ 1272209 h 1719470"/>
                <a:gd name="connsiteX32" fmla="*/ 745435 w 895375"/>
                <a:gd name="connsiteY32" fmla="*/ 1302027 h 1719470"/>
                <a:gd name="connsiteX33" fmla="*/ 785191 w 895375"/>
                <a:gd name="connsiteY33" fmla="*/ 1351722 h 1719470"/>
                <a:gd name="connsiteX34" fmla="*/ 805070 w 895375"/>
                <a:gd name="connsiteY34" fmla="*/ 1411357 h 1719470"/>
                <a:gd name="connsiteX35" fmla="*/ 834887 w 895375"/>
                <a:gd name="connsiteY35" fmla="*/ 1530627 h 1719470"/>
                <a:gd name="connsiteX36" fmla="*/ 854765 w 895375"/>
                <a:gd name="connsiteY36" fmla="*/ 1560444 h 1719470"/>
                <a:gd name="connsiteX37" fmla="*/ 884583 w 895375"/>
                <a:gd name="connsiteY37" fmla="*/ 1550505 h 1719470"/>
                <a:gd name="connsiteX38" fmla="*/ 874643 w 895375"/>
                <a:gd name="connsiteY38" fmla="*/ 1590261 h 1719470"/>
                <a:gd name="connsiteX39" fmla="*/ 844826 w 895375"/>
                <a:gd name="connsiteY39" fmla="*/ 1649896 h 1719470"/>
                <a:gd name="connsiteX40" fmla="*/ 894522 w 895375"/>
                <a:gd name="connsiteY40" fmla="*/ 1709531 h 1719470"/>
                <a:gd name="connsiteX41" fmla="*/ 884583 w 895375"/>
                <a:gd name="connsiteY41" fmla="*/ 1719470 h 1719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95375" h="1719470">
                  <a:moveTo>
                    <a:pt x="347870" y="0"/>
                  </a:moveTo>
                  <a:cubicBezTo>
                    <a:pt x="344557" y="43070"/>
                    <a:pt x="349797" y="87674"/>
                    <a:pt x="337930" y="129209"/>
                  </a:cubicBezTo>
                  <a:cubicBezTo>
                    <a:pt x="335052" y="139283"/>
                    <a:pt x="317484" y="134463"/>
                    <a:pt x="308113" y="139148"/>
                  </a:cubicBezTo>
                  <a:cubicBezTo>
                    <a:pt x="297429" y="144490"/>
                    <a:pt x="288980" y="153685"/>
                    <a:pt x="278296" y="159027"/>
                  </a:cubicBezTo>
                  <a:cubicBezTo>
                    <a:pt x="228648" y="183851"/>
                    <a:pt x="104027" y="177994"/>
                    <a:pt x="89452" y="178905"/>
                  </a:cubicBezTo>
                  <a:cubicBezTo>
                    <a:pt x="79513" y="182218"/>
                    <a:pt x="68793" y="183756"/>
                    <a:pt x="59635" y="188844"/>
                  </a:cubicBezTo>
                  <a:cubicBezTo>
                    <a:pt x="38751" y="200446"/>
                    <a:pt x="0" y="228600"/>
                    <a:pt x="0" y="228600"/>
                  </a:cubicBezTo>
                  <a:cubicBezTo>
                    <a:pt x="3149" y="256938"/>
                    <a:pt x="3227" y="314569"/>
                    <a:pt x="19878" y="347870"/>
                  </a:cubicBezTo>
                  <a:cubicBezTo>
                    <a:pt x="40270" y="388654"/>
                    <a:pt x="34986" y="366754"/>
                    <a:pt x="59635" y="397566"/>
                  </a:cubicBezTo>
                  <a:cubicBezTo>
                    <a:pt x="67097" y="406894"/>
                    <a:pt x="71866" y="418206"/>
                    <a:pt x="79513" y="427383"/>
                  </a:cubicBezTo>
                  <a:cubicBezTo>
                    <a:pt x="88511" y="438181"/>
                    <a:pt x="100332" y="446402"/>
                    <a:pt x="109330" y="457200"/>
                  </a:cubicBezTo>
                  <a:cubicBezTo>
                    <a:pt x="116977" y="466377"/>
                    <a:pt x="120762" y="478571"/>
                    <a:pt x="129209" y="487018"/>
                  </a:cubicBezTo>
                  <a:cubicBezTo>
                    <a:pt x="137656" y="495465"/>
                    <a:pt x="149087" y="500270"/>
                    <a:pt x="159026" y="506896"/>
                  </a:cubicBezTo>
                  <a:cubicBezTo>
                    <a:pt x="169383" y="537969"/>
                    <a:pt x="179426" y="576816"/>
                    <a:pt x="208722" y="596348"/>
                  </a:cubicBezTo>
                  <a:lnTo>
                    <a:pt x="238539" y="616227"/>
                  </a:lnTo>
                  <a:cubicBezTo>
                    <a:pt x="245165" y="626166"/>
                    <a:pt x="253075" y="635360"/>
                    <a:pt x="258417" y="646044"/>
                  </a:cubicBezTo>
                  <a:cubicBezTo>
                    <a:pt x="263102" y="655415"/>
                    <a:pt x="262967" y="666877"/>
                    <a:pt x="268357" y="675861"/>
                  </a:cubicBezTo>
                  <a:cubicBezTo>
                    <a:pt x="273178" y="683896"/>
                    <a:pt x="282613" y="688243"/>
                    <a:pt x="288235" y="695740"/>
                  </a:cubicBezTo>
                  <a:cubicBezTo>
                    <a:pt x="302569" y="714852"/>
                    <a:pt x="311098" y="738481"/>
                    <a:pt x="327991" y="755374"/>
                  </a:cubicBezTo>
                  <a:cubicBezTo>
                    <a:pt x="334617" y="762000"/>
                    <a:pt x="342016" y="767935"/>
                    <a:pt x="347870" y="775253"/>
                  </a:cubicBezTo>
                  <a:cubicBezTo>
                    <a:pt x="355332" y="784581"/>
                    <a:pt x="359301" y="796623"/>
                    <a:pt x="367748" y="805070"/>
                  </a:cubicBezTo>
                  <a:cubicBezTo>
                    <a:pt x="376195" y="813517"/>
                    <a:pt x="387626" y="818322"/>
                    <a:pt x="397565" y="824948"/>
                  </a:cubicBezTo>
                  <a:cubicBezTo>
                    <a:pt x="405649" y="849201"/>
                    <a:pt x="408114" y="865314"/>
                    <a:pt x="427383" y="884583"/>
                  </a:cubicBezTo>
                  <a:cubicBezTo>
                    <a:pt x="435830" y="893029"/>
                    <a:pt x="447261" y="897835"/>
                    <a:pt x="457200" y="904461"/>
                  </a:cubicBezTo>
                  <a:cubicBezTo>
                    <a:pt x="469508" y="941386"/>
                    <a:pt x="462933" y="930379"/>
                    <a:pt x="487017" y="964096"/>
                  </a:cubicBezTo>
                  <a:cubicBezTo>
                    <a:pt x="496646" y="977576"/>
                    <a:pt x="504109" y="993248"/>
                    <a:pt x="516835" y="1003853"/>
                  </a:cubicBezTo>
                  <a:cubicBezTo>
                    <a:pt x="524883" y="1010560"/>
                    <a:pt x="537494" y="1008704"/>
                    <a:pt x="546652" y="1013792"/>
                  </a:cubicBezTo>
                  <a:cubicBezTo>
                    <a:pt x="567536" y="1025394"/>
                    <a:pt x="606287" y="1053548"/>
                    <a:pt x="606287" y="1053548"/>
                  </a:cubicBezTo>
                  <a:cubicBezTo>
                    <a:pt x="651854" y="1121900"/>
                    <a:pt x="623378" y="1105628"/>
                    <a:pt x="675861" y="1123122"/>
                  </a:cubicBezTo>
                  <a:cubicBezTo>
                    <a:pt x="685800" y="1129748"/>
                    <a:pt x="699052" y="1133061"/>
                    <a:pt x="705678" y="1143000"/>
                  </a:cubicBezTo>
                  <a:cubicBezTo>
                    <a:pt x="713255" y="1154366"/>
                    <a:pt x="713540" y="1169256"/>
                    <a:pt x="715617" y="1182757"/>
                  </a:cubicBezTo>
                  <a:cubicBezTo>
                    <a:pt x="720179" y="1212409"/>
                    <a:pt x="718281" y="1243104"/>
                    <a:pt x="725557" y="1272209"/>
                  </a:cubicBezTo>
                  <a:cubicBezTo>
                    <a:pt x="728454" y="1283798"/>
                    <a:pt x="740093" y="1291343"/>
                    <a:pt x="745435" y="1302027"/>
                  </a:cubicBezTo>
                  <a:cubicBezTo>
                    <a:pt x="769438" y="1350034"/>
                    <a:pt x="734928" y="1318214"/>
                    <a:pt x="785191" y="1351722"/>
                  </a:cubicBezTo>
                  <a:cubicBezTo>
                    <a:pt x="791817" y="1371600"/>
                    <a:pt x="801625" y="1390688"/>
                    <a:pt x="805070" y="1411357"/>
                  </a:cubicBezTo>
                  <a:cubicBezTo>
                    <a:pt x="810038" y="1441165"/>
                    <a:pt x="817387" y="1504376"/>
                    <a:pt x="834887" y="1530627"/>
                  </a:cubicBezTo>
                  <a:lnTo>
                    <a:pt x="854765" y="1560444"/>
                  </a:lnTo>
                  <a:cubicBezTo>
                    <a:pt x="864704" y="1557131"/>
                    <a:pt x="878771" y="1541788"/>
                    <a:pt x="884583" y="1550505"/>
                  </a:cubicBezTo>
                  <a:cubicBezTo>
                    <a:pt x="892160" y="1561871"/>
                    <a:pt x="878396" y="1577127"/>
                    <a:pt x="874643" y="1590261"/>
                  </a:cubicBezTo>
                  <a:cubicBezTo>
                    <a:pt x="864354" y="1626270"/>
                    <a:pt x="866607" y="1617224"/>
                    <a:pt x="844826" y="1649896"/>
                  </a:cubicBezTo>
                  <a:cubicBezTo>
                    <a:pt x="864120" y="1746368"/>
                    <a:pt x="832978" y="1668503"/>
                    <a:pt x="894522" y="1709531"/>
                  </a:cubicBezTo>
                  <a:cubicBezTo>
                    <a:pt x="898420" y="1712130"/>
                    <a:pt x="887896" y="1716157"/>
                    <a:pt x="884583" y="171947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9" name="Groupe 638"/>
          <p:cNvGrpSpPr/>
          <p:nvPr/>
        </p:nvGrpSpPr>
        <p:grpSpPr>
          <a:xfrm>
            <a:off x="151711" y="2115694"/>
            <a:ext cx="954961" cy="223368"/>
            <a:chOff x="2113799" y="6218936"/>
            <a:chExt cx="954961" cy="223368"/>
          </a:xfrm>
        </p:grpSpPr>
        <p:sp>
          <p:nvSpPr>
            <p:cNvPr id="1809" name="Line 94"/>
            <p:cNvSpPr>
              <a:spLocks noChangeShapeType="1"/>
            </p:cNvSpPr>
            <p:nvPr/>
          </p:nvSpPr>
          <p:spPr bwMode="auto">
            <a:xfrm flipV="1">
              <a:off x="2130183" y="6436825"/>
              <a:ext cx="671745" cy="2641"/>
            </a:xfrm>
            <a:prstGeom prst="line">
              <a:avLst/>
            </a:prstGeom>
            <a:noFill/>
            <a:ln w="444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0" name="Rectangle 95"/>
            <p:cNvSpPr>
              <a:spLocks noChangeArrowheads="1"/>
            </p:cNvSpPr>
            <p:nvPr/>
          </p:nvSpPr>
          <p:spPr bwMode="auto">
            <a:xfrm>
              <a:off x="2650376" y="6226860"/>
              <a:ext cx="380929" cy="18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1" u="none" strike="noStrike" cap="none" normalizeH="0" baseline="0" smtClean="0">
                  <a:ln>
                    <a:noFill/>
                  </a:ln>
                  <a:solidFill>
                    <a:srgbClr val="C0C0C0"/>
                  </a:solidFill>
                  <a:effectLst/>
                  <a:latin typeface="Arial Narrow" pitchFamily="34" charset="0"/>
                  <a:cs typeface="Arial" pitchFamily="34" charset="0"/>
                </a:rPr>
                <a:t>20km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1" name="Rectangle 96"/>
            <p:cNvSpPr>
              <a:spLocks noChangeArrowheads="1"/>
            </p:cNvSpPr>
            <p:nvPr/>
          </p:nvSpPr>
          <p:spPr bwMode="auto">
            <a:xfrm>
              <a:off x="2643550" y="6218936"/>
              <a:ext cx="380929" cy="18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Narrow" pitchFamily="34" charset="0"/>
                  <a:cs typeface="Arial" pitchFamily="34" charset="0"/>
                </a:rPr>
                <a:t>20km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2" name="Rectangle 97"/>
            <p:cNvSpPr>
              <a:spLocks noChangeArrowheads="1"/>
            </p:cNvSpPr>
            <p:nvPr/>
          </p:nvSpPr>
          <p:spPr bwMode="auto">
            <a:xfrm>
              <a:off x="2119261" y="6226860"/>
              <a:ext cx="75094" cy="18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smtClean="0">
                  <a:ln>
                    <a:noFill/>
                  </a:ln>
                  <a:solidFill>
                    <a:srgbClr val="C0C0C0"/>
                  </a:solidFill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3" name="Rectangle 98"/>
            <p:cNvSpPr>
              <a:spLocks noChangeArrowheads="1"/>
            </p:cNvSpPr>
            <p:nvPr/>
          </p:nvSpPr>
          <p:spPr bwMode="auto">
            <a:xfrm>
              <a:off x="2113799" y="6218936"/>
              <a:ext cx="73729" cy="188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4" name="Line 99"/>
            <p:cNvSpPr>
              <a:spLocks noChangeShapeType="1"/>
            </p:cNvSpPr>
            <p:nvPr/>
          </p:nvSpPr>
          <p:spPr bwMode="auto">
            <a:xfrm flipV="1">
              <a:off x="2130183" y="6436825"/>
              <a:ext cx="671745" cy="2641"/>
            </a:xfrm>
            <a:prstGeom prst="line">
              <a:avLst/>
            </a:prstGeom>
            <a:noFill/>
            <a:ln w="444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15" name="Rectangle 100"/>
            <p:cNvSpPr>
              <a:spLocks noChangeArrowheads="1"/>
            </p:cNvSpPr>
            <p:nvPr/>
          </p:nvSpPr>
          <p:spPr bwMode="auto">
            <a:xfrm>
              <a:off x="2650376" y="6226860"/>
              <a:ext cx="41838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1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20km 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6" name="Rectangle 102"/>
            <p:cNvSpPr>
              <a:spLocks noChangeArrowheads="1"/>
            </p:cNvSpPr>
            <p:nvPr/>
          </p:nvSpPr>
          <p:spPr bwMode="auto">
            <a:xfrm>
              <a:off x="2119261" y="6226860"/>
              <a:ext cx="817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68" name="Group 104"/>
          <p:cNvGrpSpPr>
            <a:grpSpLocks/>
          </p:cNvGrpSpPr>
          <p:nvPr/>
        </p:nvGrpSpPr>
        <p:grpSpPr bwMode="auto">
          <a:xfrm>
            <a:off x="4127177" y="1163037"/>
            <a:ext cx="473772" cy="349942"/>
            <a:chOff x="3306" y="1474"/>
            <a:chExt cx="325" cy="248"/>
          </a:xfrm>
        </p:grpSpPr>
        <p:sp>
          <p:nvSpPr>
            <p:cNvPr id="1797" name="Freeform 105"/>
            <p:cNvSpPr>
              <a:spLocks/>
            </p:cNvSpPr>
            <p:nvPr/>
          </p:nvSpPr>
          <p:spPr bwMode="auto">
            <a:xfrm>
              <a:off x="3306" y="1607"/>
              <a:ext cx="96" cy="115"/>
            </a:xfrm>
            <a:custGeom>
              <a:avLst/>
              <a:gdLst>
                <a:gd name="T0" fmla="*/ 0 w 524"/>
                <a:gd name="T1" fmla="*/ 0 h 623"/>
                <a:gd name="T2" fmla="*/ 0 w 524"/>
                <a:gd name="T3" fmla="*/ 0 h 623"/>
                <a:gd name="T4" fmla="*/ 0 w 524"/>
                <a:gd name="T5" fmla="*/ 0 h 623"/>
                <a:gd name="T6" fmla="*/ 0 w 524"/>
                <a:gd name="T7" fmla="*/ 0 h 623"/>
                <a:gd name="T8" fmla="*/ 0 w 524"/>
                <a:gd name="T9" fmla="*/ 0 h 623"/>
                <a:gd name="T10" fmla="*/ 0 w 524"/>
                <a:gd name="T11" fmla="*/ 0 h 623"/>
                <a:gd name="T12" fmla="*/ 0 w 524"/>
                <a:gd name="T13" fmla="*/ 0 h 623"/>
                <a:gd name="T14" fmla="*/ 0 w 524"/>
                <a:gd name="T15" fmla="*/ 0 h 623"/>
                <a:gd name="T16" fmla="*/ 0 w 524"/>
                <a:gd name="T17" fmla="*/ 0 h 623"/>
                <a:gd name="T18" fmla="*/ 0 w 524"/>
                <a:gd name="T19" fmla="*/ 0 h 623"/>
                <a:gd name="T20" fmla="*/ 0 w 524"/>
                <a:gd name="T21" fmla="*/ 0 h 623"/>
                <a:gd name="T22" fmla="*/ 0 w 524"/>
                <a:gd name="T23" fmla="*/ 0 h 623"/>
                <a:gd name="T24" fmla="*/ 0 w 524"/>
                <a:gd name="T25" fmla="*/ 0 h 623"/>
                <a:gd name="T26" fmla="*/ 0 w 524"/>
                <a:gd name="T27" fmla="*/ 0 h 6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24" h="623">
                  <a:moveTo>
                    <a:pt x="351" y="0"/>
                  </a:moveTo>
                  <a:cubicBezTo>
                    <a:pt x="329" y="76"/>
                    <a:pt x="305" y="152"/>
                    <a:pt x="283" y="229"/>
                  </a:cubicBezTo>
                  <a:cubicBezTo>
                    <a:pt x="363" y="288"/>
                    <a:pt x="445" y="346"/>
                    <a:pt x="524" y="405"/>
                  </a:cubicBezTo>
                  <a:cubicBezTo>
                    <a:pt x="486" y="427"/>
                    <a:pt x="448" y="449"/>
                    <a:pt x="409" y="471"/>
                  </a:cubicBezTo>
                  <a:cubicBezTo>
                    <a:pt x="356" y="428"/>
                    <a:pt x="303" y="386"/>
                    <a:pt x="250" y="343"/>
                  </a:cubicBezTo>
                  <a:cubicBezTo>
                    <a:pt x="239" y="382"/>
                    <a:pt x="227" y="420"/>
                    <a:pt x="216" y="458"/>
                  </a:cubicBezTo>
                  <a:cubicBezTo>
                    <a:pt x="228" y="492"/>
                    <a:pt x="239" y="527"/>
                    <a:pt x="251" y="561"/>
                  </a:cubicBezTo>
                  <a:cubicBezTo>
                    <a:pt x="216" y="582"/>
                    <a:pt x="180" y="602"/>
                    <a:pt x="144" y="623"/>
                  </a:cubicBezTo>
                  <a:cubicBezTo>
                    <a:pt x="95" y="482"/>
                    <a:pt x="49" y="341"/>
                    <a:pt x="0" y="201"/>
                  </a:cubicBezTo>
                  <a:cubicBezTo>
                    <a:pt x="36" y="180"/>
                    <a:pt x="72" y="160"/>
                    <a:pt x="107" y="139"/>
                  </a:cubicBezTo>
                  <a:cubicBezTo>
                    <a:pt x="125" y="192"/>
                    <a:pt x="143" y="245"/>
                    <a:pt x="161" y="297"/>
                  </a:cubicBezTo>
                  <a:cubicBezTo>
                    <a:pt x="161" y="297"/>
                    <a:pt x="162" y="298"/>
                    <a:pt x="162" y="298"/>
                  </a:cubicBezTo>
                  <a:cubicBezTo>
                    <a:pt x="178" y="225"/>
                    <a:pt x="195" y="153"/>
                    <a:pt x="210" y="80"/>
                  </a:cubicBezTo>
                  <a:cubicBezTo>
                    <a:pt x="257" y="53"/>
                    <a:pt x="304" y="27"/>
                    <a:pt x="351" y="0"/>
                  </a:cubicBezTo>
                </a:path>
              </a:pathLst>
            </a:custGeom>
            <a:solidFill>
              <a:srgbClr val="0000FF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8" name="Freeform 106"/>
            <p:cNvSpPr>
              <a:spLocks noEditPoints="1"/>
            </p:cNvSpPr>
            <p:nvPr/>
          </p:nvSpPr>
          <p:spPr bwMode="auto">
            <a:xfrm>
              <a:off x="3388" y="1603"/>
              <a:ext cx="67" cy="73"/>
            </a:xfrm>
            <a:custGeom>
              <a:avLst/>
              <a:gdLst>
                <a:gd name="T0" fmla="*/ 0 w 365"/>
                <a:gd name="T1" fmla="*/ 0 h 394"/>
                <a:gd name="T2" fmla="*/ 0 w 365"/>
                <a:gd name="T3" fmla="*/ 0 h 394"/>
                <a:gd name="T4" fmla="*/ 0 w 365"/>
                <a:gd name="T5" fmla="*/ 0 h 394"/>
                <a:gd name="T6" fmla="*/ 0 w 365"/>
                <a:gd name="T7" fmla="*/ 0 h 394"/>
                <a:gd name="T8" fmla="*/ 0 w 365"/>
                <a:gd name="T9" fmla="*/ 0 h 394"/>
                <a:gd name="T10" fmla="*/ 0 w 365"/>
                <a:gd name="T11" fmla="*/ 0 h 394"/>
                <a:gd name="T12" fmla="*/ 0 w 365"/>
                <a:gd name="T13" fmla="*/ 0 h 394"/>
                <a:gd name="T14" fmla="*/ 0 w 365"/>
                <a:gd name="T15" fmla="*/ 0 h 394"/>
                <a:gd name="T16" fmla="*/ 0 w 365"/>
                <a:gd name="T17" fmla="*/ 0 h 394"/>
                <a:gd name="T18" fmla="*/ 0 w 365"/>
                <a:gd name="T19" fmla="*/ 0 h 394"/>
                <a:gd name="T20" fmla="*/ 0 w 365"/>
                <a:gd name="T21" fmla="*/ 0 h 394"/>
                <a:gd name="T22" fmla="*/ 0 w 365"/>
                <a:gd name="T23" fmla="*/ 0 h 394"/>
                <a:gd name="T24" fmla="*/ 0 w 365"/>
                <a:gd name="T25" fmla="*/ 0 h 394"/>
                <a:gd name="T26" fmla="*/ 0 w 365"/>
                <a:gd name="T27" fmla="*/ 0 h 394"/>
                <a:gd name="T28" fmla="*/ 0 w 365"/>
                <a:gd name="T29" fmla="*/ 0 h 394"/>
                <a:gd name="T30" fmla="*/ 0 w 365"/>
                <a:gd name="T31" fmla="*/ 0 h 394"/>
                <a:gd name="T32" fmla="*/ 0 w 365"/>
                <a:gd name="T33" fmla="*/ 0 h 394"/>
                <a:gd name="T34" fmla="*/ 0 w 365"/>
                <a:gd name="T35" fmla="*/ 0 h 394"/>
                <a:gd name="T36" fmla="*/ 0 w 365"/>
                <a:gd name="T37" fmla="*/ 0 h 394"/>
                <a:gd name="T38" fmla="*/ 0 w 365"/>
                <a:gd name="T39" fmla="*/ 0 h 394"/>
                <a:gd name="T40" fmla="*/ 0 w 365"/>
                <a:gd name="T41" fmla="*/ 0 h 394"/>
                <a:gd name="T42" fmla="*/ 0 w 365"/>
                <a:gd name="T43" fmla="*/ 0 h 394"/>
                <a:gd name="T44" fmla="*/ 0 w 365"/>
                <a:gd name="T45" fmla="*/ 0 h 394"/>
                <a:gd name="T46" fmla="*/ 0 w 365"/>
                <a:gd name="T47" fmla="*/ 0 h 394"/>
                <a:gd name="T48" fmla="*/ 0 w 365"/>
                <a:gd name="T49" fmla="*/ 0 h 394"/>
                <a:gd name="T50" fmla="*/ 0 w 365"/>
                <a:gd name="T51" fmla="*/ 0 h 394"/>
                <a:gd name="T52" fmla="*/ 0 w 365"/>
                <a:gd name="T53" fmla="*/ 0 h 394"/>
                <a:gd name="T54" fmla="*/ 0 w 365"/>
                <a:gd name="T55" fmla="*/ 0 h 394"/>
                <a:gd name="T56" fmla="*/ 0 w 365"/>
                <a:gd name="T57" fmla="*/ 0 h 394"/>
                <a:gd name="T58" fmla="*/ 0 w 365"/>
                <a:gd name="T59" fmla="*/ 0 h 3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65" h="394">
                  <a:moveTo>
                    <a:pt x="9" y="200"/>
                  </a:moveTo>
                  <a:cubicBezTo>
                    <a:pt x="0" y="170"/>
                    <a:pt x="2" y="143"/>
                    <a:pt x="14" y="117"/>
                  </a:cubicBezTo>
                  <a:cubicBezTo>
                    <a:pt x="27" y="90"/>
                    <a:pt x="55" y="65"/>
                    <a:pt x="98" y="41"/>
                  </a:cubicBezTo>
                  <a:cubicBezTo>
                    <a:pt x="147" y="12"/>
                    <a:pt x="184" y="0"/>
                    <a:pt x="209" y="4"/>
                  </a:cubicBezTo>
                  <a:cubicBezTo>
                    <a:pt x="234" y="8"/>
                    <a:pt x="254" y="23"/>
                    <a:pt x="269" y="49"/>
                  </a:cubicBezTo>
                  <a:cubicBezTo>
                    <a:pt x="279" y="66"/>
                    <a:pt x="290" y="97"/>
                    <a:pt x="305" y="141"/>
                  </a:cubicBezTo>
                  <a:cubicBezTo>
                    <a:pt x="318" y="183"/>
                    <a:pt x="329" y="212"/>
                    <a:pt x="337" y="226"/>
                  </a:cubicBezTo>
                  <a:cubicBezTo>
                    <a:pt x="345" y="239"/>
                    <a:pt x="354" y="250"/>
                    <a:pt x="365" y="261"/>
                  </a:cubicBezTo>
                  <a:cubicBezTo>
                    <a:pt x="334" y="279"/>
                    <a:pt x="303" y="297"/>
                    <a:pt x="272" y="314"/>
                  </a:cubicBezTo>
                  <a:cubicBezTo>
                    <a:pt x="264" y="305"/>
                    <a:pt x="257" y="295"/>
                    <a:pt x="251" y="285"/>
                  </a:cubicBezTo>
                  <a:cubicBezTo>
                    <a:pt x="240" y="325"/>
                    <a:pt x="219" y="353"/>
                    <a:pt x="189" y="371"/>
                  </a:cubicBezTo>
                  <a:cubicBezTo>
                    <a:pt x="157" y="389"/>
                    <a:pt x="130" y="394"/>
                    <a:pt x="107" y="385"/>
                  </a:cubicBezTo>
                  <a:cubicBezTo>
                    <a:pt x="83" y="377"/>
                    <a:pt x="66" y="362"/>
                    <a:pt x="54" y="341"/>
                  </a:cubicBezTo>
                  <a:cubicBezTo>
                    <a:pt x="40" y="316"/>
                    <a:pt x="35" y="294"/>
                    <a:pt x="40" y="274"/>
                  </a:cubicBezTo>
                  <a:cubicBezTo>
                    <a:pt x="45" y="255"/>
                    <a:pt x="55" y="237"/>
                    <a:pt x="71" y="222"/>
                  </a:cubicBezTo>
                  <a:cubicBezTo>
                    <a:pt x="86" y="207"/>
                    <a:pt x="108" y="189"/>
                    <a:pt x="138" y="168"/>
                  </a:cubicBezTo>
                  <a:cubicBezTo>
                    <a:pt x="163" y="149"/>
                    <a:pt x="180" y="135"/>
                    <a:pt x="188" y="127"/>
                  </a:cubicBezTo>
                  <a:cubicBezTo>
                    <a:pt x="185" y="118"/>
                    <a:pt x="182" y="111"/>
                    <a:pt x="180" y="106"/>
                  </a:cubicBezTo>
                  <a:cubicBezTo>
                    <a:pt x="176" y="99"/>
                    <a:pt x="170" y="96"/>
                    <a:pt x="161" y="95"/>
                  </a:cubicBezTo>
                  <a:cubicBezTo>
                    <a:pt x="152" y="95"/>
                    <a:pt x="142" y="97"/>
                    <a:pt x="132" y="103"/>
                  </a:cubicBezTo>
                  <a:cubicBezTo>
                    <a:pt x="121" y="110"/>
                    <a:pt x="113" y="117"/>
                    <a:pt x="109" y="124"/>
                  </a:cubicBezTo>
                  <a:cubicBezTo>
                    <a:pt x="104" y="132"/>
                    <a:pt x="103" y="144"/>
                    <a:pt x="105" y="159"/>
                  </a:cubicBezTo>
                  <a:cubicBezTo>
                    <a:pt x="73" y="173"/>
                    <a:pt x="41" y="186"/>
                    <a:pt x="9" y="200"/>
                  </a:cubicBezTo>
                  <a:close/>
                  <a:moveTo>
                    <a:pt x="208" y="187"/>
                  </a:moveTo>
                  <a:cubicBezTo>
                    <a:pt x="169" y="221"/>
                    <a:pt x="147" y="243"/>
                    <a:pt x="143" y="253"/>
                  </a:cubicBezTo>
                  <a:cubicBezTo>
                    <a:pt x="139" y="264"/>
                    <a:pt x="139" y="273"/>
                    <a:pt x="144" y="282"/>
                  </a:cubicBezTo>
                  <a:cubicBezTo>
                    <a:pt x="149" y="291"/>
                    <a:pt x="156" y="296"/>
                    <a:pt x="164" y="298"/>
                  </a:cubicBezTo>
                  <a:cubicBezTo>
                    <a:pt x="173" y="300"/>
                    <a:pt x="181" y="299"/>
                    <a:pt x="190" y="294"/>
                  </a:cubicBezTo>
                  <a:cubicBezTo>
                    <a:pt x="202" y="287"/>
                    <a:pt x="211" y="275"/>
                    <a:pt x="217" y="257"/>
                  </a:cubicBezTo>
                  <a:cubicBezTo>
                    <a:pt x="222" y="239"/>
                    <a:pt x="220" y="216"/>
                    <a:pt x="208" y="187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9" name="Freeform 107"/>
            <p:cNvSpPr>
              <a:spLocks noEditPoints="1"/>
            </p:cNvSpPr>
            <p:nvPr/>
          </p:nvSpPr>
          <p:spPr bwMode="auto">
            <a:xfrm>
              <a:off x="3438" y="1558"/>
              <a:ext cx="71" cy="88"/>
            </a:xfrm>
            <a:custGeom>
              <a:avLst/>
              <a:gdLst>
                <a:gd name="T0" fmla="*/ 0 w 387"/>
                <a:gd name="T1" fmla="*/ 0 h 477"/>
                <a:gd name="T2" fmla="*/ 0 w 387"/>
                <a:gd name="T3" fmla="*/ 0 h 477"/>
                <a:gd name="T4" fmla="*/ 0 w 387"/>
                <a:gd name="T5" fmla="*/ 0 h 477"/>
                <a:gd name="T6" fmla="*/ 0 w 387"/>
                <a:gd name="T7" fmla="*/ 0 h 477"/>
                <a:gd name="T8" fmla="*/ 0 w 387"/>
                <a:gd name="T9" fmla="*/ 0 h 477"/>
                <a:gd name="T10" fmla="*/ 0 w 387"/>
                <a:gd name="T11" fmla="*/ 0 h 477"/>
                <a:gd name="T12" fmla="*/ 0 w 387"/>
                <a:gd name="T13" fmla="*/ 0 h 477"/>
                <a:gd name="T14" fmla="*/ 0 w 387"/>
                <a:gd name="T15" fmla="*/ 0 h 477"/>
                <a:gd name="T16" fmla="*/ 0 w 387"/>
                <a:gd name="T17" fmla="*/ 0 h 477"/>
                <a:gd name="T18" fmla="*/ 0 w 387"/>
                <a:gd name="T19" fmla="*/ 0 h 477"/>
                <a:gd name="T20" fmla="*/ 0 w 387"/>
                <a:gd name="T21" fmla="*/ 0 h 477"/>
                <a:gd name="T22" fmla="*/ 0 w 387"/>
                <a:gd name="T23" fmla="*/ 0 h 477"/>
                <a:gd name="T24" fmla="*/ 0 w 387"/>
                <a:gd name="T25" fmla="*/ 0 h 477"/>
                <a:gd name="T26" fmla="*/ 0 w 387"/>
                <a:gd name="T27" fmla="*/ 0 h 477"/>
                <a:gd name="T28" fmla="*/ 0 w 387"/>
                <a:gd name="T29" fmla="*/ 0 h 477"/>
                <a:gd name="T30" fmla="*/ 0 w 387"/>
                <a:gd name="T31" fmla="*/ 0 h 477"/>
                <a:gd name="T32" fmla="*/ 0 w 387"/>
                <a:gd name="T33" fmla="*/ 0 h 477"/>
                <a:gd name="T34" fmla="*/ 0 w 387"/>
                <a:gd name="T35" fmla="*/ 0 h 477"/>
                <a:gd name="T36" fmla="*/ 0 w 387"/>
                <a:gd name="T37" fmla="*/ 0 h 477"/>
                <a:gd name="T38" fmla="*/ 0 w 387"/>
                <a:gd name="T39" fmla="*/ 0 h 477"/>
                <a:gd name="T40" fmla="*/ 0 w 387"/>
                <a:gd name="T41" fmla="*/ 0 h 4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87" h="477">
                  <a:moveTo>
                    <a:pt x="143" y="139"/>
                  </a:moveTo>
                  <a:cubicBezTo>
                    <a:pt x="149" y="123"/>
                    <a:pt x="156" y="111"/>
                    <a:pt x="163" y="101"/>
                  </a:cubicBezTo>
                  <a:cubicBezTo>
                    <a:pt x="171" y="91"/>
                    <a:pt x="182" y="82"/>
                    <a:pt x="197" y="73"/>
                  </a:cubicBezTo>
                  <a:cubicBezTo>
                    <a:pt x="226" y="57"/>
                    <a:pt x="254" y="55"/>
                    <a:pt x="281" y="68"/>
                  </a:cubicBezTo>
                  <a:cubicBezTo>
                    <a:pt x="308" y="82"/>
                    <a:pt x="331" y="105"/>
                    <a:pt x="350" y="139"/>
                  </a:cubicBezTo>
                  <a:cubicBezTo>
                    <a:pt x="375" y="182"/>
                    <a:pt x="387" y="228"/>
                    <a:pt x="386" y="277"/>
                  </a:cubicBezTo>
                  <a:cubicBezTo>
                    <a:pt x="385" y="325"/>
                    <a:pt x="365" y="360"/>
                    <a:pt x="329" y="380"/>
                  </a:cubicBezTo>
                  <a:cubicBezTo>
                    <a:pt x="292" y="401"/>
                    <a:pt x="255" y="400"/>
                    <a:pt x="217" y="376"/>
                  </a:cubicBezTo>
                  <a:cubicBezTo>
                    <a:pt x="223" y="393"/>
                    <a:pt x="228" y="410"/>
                    <a:pt x="234" y="426"/>
                  </a:cubicBezTo>
                  <a:cubicBezTo>
                    <a:pt x="204" y="443"/>
                    <a:pt x="174" y="460"/>
                    <a:pt x="144" y="477"/>
                  </a:cubicBezTo>
                  <a:cubicBezTo>
                    <a:pt x="96" y="337"/>
                    <a:pt x="49" y="196"/>
                    <a:pt x="0" y="55"/>
                  </a:cubicBezTo>
                  <a:cubicBezTo>
                    <a:pt x="32" y="37"/>
                    <a:pt x="64" y="19"/>
                    <a:pt x="96" y="0"/>
                  </a:cubicBezTo>
                  <a:cubicBezTo>
                    <a:pt x="112" y="47"/>
                    <a:pt x="127" y="93"/>
                    <a:pt x="143" y="139"/>
                  </a:cubicBezTo>
                  <a:close/>
                  <a:moveTo>
                    <a:pt x="264" y="323"/>
                  </a:moveTo>
                  <a:cubicBezTo>
                    <a:pt x="278" y="315"/>
                    <a:pt x="285" y="298"/>
                    <a:pt x="283" y="273"/>
                  </a:cubicBezTo>
                  <a:cubicBezTo>
                    <a:pt x="283" y="249"/>
                    <a:pt x="274" y="222"/>
                    <a:pt x="257" y="193"/>
                  </a:cubicBezTo>
                  <a:cubicBezTo>
                    <a:pt x="239" y="162"/>
                    <a:pt x="219" y="153"/>
                    <a:pt x="197" y="165"/>
                  </a:cubicBezTo>
                  <a:cubicBezTo>
                    <a:pt x="181" y="175"/>
                    <a:pt x="173" y="193"/>
                    <a:pt x="175" y="219"/>
                  </a:cubicBezTo>
                  <a:cubicBezTo>
                    <a:pt x="178" y="245"/>
                    <a:pt x="185" y="271"/>
                    <a:pt x="200" y="296"/>
                  </a:cubicBezTo>
                  <a:cubicBezTo>
                    <a:pt x="209" y="311"/>
                    <a:pt x="220" y="321"/>
                    <a:pt x="232" y="325"/>
                  </a:cubicBezTo>
                  <a:cubicBezTo>
                    <a:pt x="243" y="329"/>
                    <a:pt x="254" y="328"/>
                    <a:pt x="264" y="323"/>
                  </a:cubicBezTo>
                  <a:close/>
                </a:path>
              </a:pathLst>
            </a:custGeom>
            <a:solidFill>
              <a:srgbClr val="0000FF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0" name="Freeform 108"/>
            <p:cNvSpPr>
              <a:spLocks noEditPoints="1"/>
            </p:cNvSpPr>
            <p:nvPr/>
          </p:nvSpPr>
          <p:spPr bwMode="auto">
            <a:xfrm>
              <a:off x="3498" y="1524"/>
              <a:ext cx="44" cy="88"/>
            </a:xfrm>
            <a:custGeom>
              <a:avLst/>
              <a:gdLst>
                <a:gd name="T0" fmla="*/ 0 w 240"/>
                <a:gd name="T1" fmla="*/ 0 h 477"/>
                <a:gd name="T2" fmla="*/ 0 w 240"/>
                <a:gd name="T3" fmla="*/ 0 h 477"/>
                <a:gd name="T4" fmla="*/ 0 w 240"/>
                <a:gd name="T5" fmla="*/ 0 h 477"/>
                <a:gd name="T6" fmla="*/ 0 w 240"/>
                <a:gd name="T7" fmla="*/ 0 h 477"/>
                <a:gd name="T8" fmla="*/ 0 w 240"/>
                <a:gd name="T9" fmla="*/ 0 h 477"/>
                <a:gd name="T10" fmla="*/ 0 w 240"/>
                <a:gd name="T11" fmla="*/ 0 h 477"/>
                <a:gd name="T12" fmla="*/ 0 w 240"/>
                <a:gd name="T13" fmla="*/ 0 h 477"/>
                <a:gd name="T14" fmla="*/ 0 w 240"/>
                <a:gd name="T15" fmla="*/ 0 h 477"/>
                <a:gd name="T16" fmla="*/ 0 w 240"/>
                <a:gd name="T17" fmla="*/ 0 h 477"/>
                <a:gd name="T18" fmla="*/ 0 w 240"/>
                <a:gd name="T19" fmla="*/ 0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477">
                  <a:moveTo>
                    <a:pt x="96" y="0"/>
                  </a:moveTo>
                  <a:cubicBezTo>
                    <a:pt x="106" y="27"/>
                    <a:pt x="115" y="53"/>
                    <a:pt x="124" y="80"/>
                  </a:cubicBezTo>
                  <a:cubicBezTo>
                    <a:pt x="92" y="98"/>
                    <a:pt x="60" y="117"/>
                    <a:pt x="28" y="135"/>
                  </a:cubicBezTo>
                  <a:cubicBezTo>
                    <a:pt x="19" y="108"/>
                    <a:pt x="10" y="81"/>
                    <a:pt x="0" y="55"/>
                  </a:cubicBezTo>
                  <a:cubicBezTo>
                    <a:pt x="32" y="36"/>
                    <a:pt x="64" y="18"/>
                    <a:pt x="96" y="0"/>
                  </a:cubicBezTo>
                  <a:close/>
                  <a:moveTo>
                    <a:pt x="137" y="116"/>
                  </a:moveTo>
                  <a:cubicBezTo>
                    <a:pt x="172" y="218"/>
                    <a:pt x="205" y="320"/>
                    <a:pt x="240" y="422"/>
                  </a:cubicBezTo>
                  <a:cubicBezTo>
                    <a:pt x="208" y="440"/>
                    <a:pt x="176" y="459"/>
                    <a:pt x="144" y="477"/>
                  </a:cubicBezTo>
                  <a:cubicBezTo>
                    <a:pt x="109" y="375"/>
                    <a:pt x="75" y="273"/>
                    <a:pt x="40" y="171"/>
                  </a:cubicBezTo>
                  <a:cubicBezTo>
                    <a:pt x="72" y="153"/>
                    <a:pt x="104" y="134"/>
                    <a:pt x="137" y="116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1" name="Freeform 109"/>
            <p:cNvSpPr>
              <a:spLocks/>
            </p:cNvSpPr>
            <p:nvPr/>
          </p:nvSpPr>
          <p:spPr bwMode="auto">
            <a:xfrm>
              <a:off x="3534" y="1516"/>
              <a:ext cx="67" cy="80"/>
            </a:xfrm>
            <a:custGeom>
              <a:avLst/>
              <a:gdLst>
                <a:gd name="T0" fmla="*/ 0 w 366"/>
                <a:gd name="T1" fmla="*/ 0 h 431"/>
                <a:gd name="T2" fmla="*/ 0 w 366"/>
                <a:gd name="T3" fmla="*/ 0 h 431"/>
                <a:gd name="T4" fmla="*/ 0 w 366"/>
                <a:gd name="T5" fmla="*/ 0 h 431"/>
                <a:gd name="T6" fmla="*/ 0 w 366"/>
                <a:gd name="T7" fmla="*/ 0 h 431"/>
                <a:gd name="T8" fmla="*/ 0 w 366"/>
                <a:gd name="T9" fmla="*/ 0 h 431"/>
                <a:gd name="T10" fmla="*/ 0 w 366"/>
                <a:gd name="T11" fmla="*/ 0 h 431"/>
                <a:gd name="T12" fmla="*/ 0 w 366"/>
                <a:gd name="T13" fmla="*/ 0 h 431"/>
                <a:gd name="T14" fmla="*/ 0 w 366"/>
                <a:gd name="T15" fmla="*/ 0 h 431"/>
                <a:gd name="T16" fmla="*/ 0 w 366"/>
                <a:gd name="T17" fmla="*/ 0 h 431"/>
                <a:gd name="T18" fmla="*/ 0 w 366"/>
                <a:gd name="T19" fmla="*/ 0 h 431"/>
                <a:gd name="T20" fmla="*/ 0 w 366"/>
                <a:gd name="T21" fmla="*/ 0 h 431"/>
                <a:gd name="T22" fmla="*/ 0 w 366"/>
                <a:gd name="T23" fmla="*/ 0 h 431"/>
                <a:gd name="T24" fmla="*/ 0 w 366"/>
                <a:gd name="T25" fmla="*/ 0 h 431"/>
                <a:gd name="T26" fmla="*/ 0 w 366"/>
                <a:gd name="T27" fmla="*/ 0 h 431"/>
                <a:gd name="T28" fmla="*/ 0 w 366"/>
                <a:gd name="T29" fmla="*/ 0 h 431"/>
                <a:gd name="T30" fmla="*/ 0 w 366"/>
                <a:gd name="T31" fmla="*/ 0 h 431"/>
                <a:gd name="T32" fmla="*/ 0 w 366"/>
                <a:gd name="T33" fmla="*/ 0 h 431"/>
                <a:gd name="T34" fmla="*/ 0 w 366"/>
                <a:gd name="T35" fmla="*/ 0 h 4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66" h="431">
                  <a:moveTo>
                    <a:pt x="107" y="120"/>
                  </a:moveTo>
                  <a:cubicBezTo>
                    <a:pt x="114" y="73"/>
                    <a:pt x="137" y="38"/>
                    <a:pt x="175" y="16"/>
                  </a:cubicBezTo>
                  <a:cubicBezTo>
                    <a:pt x="198" y="3"/>
                    <a:pt x="218" y="0"/>
                    <a:pt x="237" y="6"/>
                  </a:cubicBezTo>
                  <a:cubicBezTo>
                    <a:pt x="255" y="13"/>
                    <a:pt x="270" y="25"/>
                    <a:pt x="281" y="43"/>
                  </a:cubicBezTo>
                  <a:cubicBezTo>
                    <a:pt x="287" y="55"/>
                    <a:pt x="296" y="78"/>
                    <a:pt x="309" y="114"/>
                  </a:cubicBezTo>
                  <a:cubicBezTo>
                    <a:pt x="328" y="170"/>
                    <a:pt x="347" y="225"/>
                    <a:pt x="366" y="281"/>
                  </a:cubicBezTo>
                  <a:cubicBezTo>
                    <a:pt x="334" y="299"/>
                    <a:pt x="302" y="317"/>
                    <a:pt x="270" y="336"/>
                  </a:cubicBezTo>
                  <a:cubicBezTo>
                    <a:pt x="254" y="288"/>
                    <a:pt x="238" y="241"/>
                    <a:pt x="221" y="194"/>
                  </a:cubicBezTo>
                  <a:cubicBezTo>
                    <a:pt x="209" y="159"/>
                    <a:pt x="202" y="139"/>
                    <a:pt x="200" y="135"/>
                  </a:cubicBezTo>
                  <a:cubicBezTo>
                    <a:pt x="191" y="120"/>
                    <a:pt x="180" y="116"/>
                    <a:pt x="168" y="123"/>
                  </a:cubicBezTo>
                  <a:cubicBezTo>
                    <a:pt x="154" y="131"/>
                    <a:pt x="145" y="145"/>
                    <a:pt x="143" y="166"/>
                  </a:cubicBezTo>
                  <a:cubicBezTo>
                    <a:pt x="141" y="187"/>
                    <a:pt x="145" y="212"/>
                    <a:pt x="156" y="243"/>
                  </a:cubicBezTo>
                  <a:cubicBezTo>
                    <a:pt x="171" y="287"/>
                    <a:pt x="185" y="331"/>
                    <a:pt x="200" y="375"/>
                  </a:cubicBezTo>
                  <a:cubicBezTo>
                    <a:pt x="168" y="394"/>
                    <a:pt x="136" y="412"/>
                    <a:pt x="104" y="431"/>
                  </a:cubicBezTo>
                  <a:cubicBezTo>
                    <a:pt x="69" y="329"/>
                    <a:pt x="35" y="227"/>
                    <a:pt x="0" y="125"/>
                  </a:cubicBezTo>
                  <a:cubicBezTo>
                    <a:pt x="30" y="108"/>
                    <a:pt x="60" y="91"/>
                    <a:pt x="90" y="74"/>
                  </a:cubicBezTo>
                  <a:cubicBezTo>
                    <a:pt x="95" y="89"/>
                    <a:pt x="100" y="104"/>
                    <a:pt x="105" y="120"/>
                  </a:cubicBezTo>
                  <a:cubicBezTo>
                    <a:pt x="106" y="120"/>
                    <a:pt x="106" y="120"/>
                    <a:pt x="107" y="120"/>
                  </a:cubicBezTo>
                </a:path>
              </a:pathLst>
            </a:custGeom>
            <a:solidFill>
              <a:srgbClr val="0000FF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2" name="Freeform 110"/>
            <p:cNvSpPr>
              <a:spLocks noEditPoints="1"/>
            </p:cNvSpPr>
            <p:nvPr/>
          </p:nvSpPr>
          <p:spPr bwMode="auto">
            <a:xfrm>
              <a:off x="3586" y="1474"/>
              <a:ext cx="45" cy="87"/>
            </a:xfrm>
            <a:custGeom>
              <a:avLst/>
              <a:gdLst>
                <a:gd name="T0" fmla="*/ 0 w 240"/>
                <a:gd name="T1" fmla="*/ 0 h 477"/>
                <a:gd name="T2" fmla="*/ 0 w 240"/>
                <a:gd name="T3" fmla="*/ 0 h 477"/>
                <a:gd name="T4" fmla="*/ 0 w 240"/>
                <a:gd name="T5" fmla="*/ 0 h 477"/>
                <a:gd name="T6" fmla="*/ 0 w 240"/>
                <a:gd name="T7" fmla="*/ 0 h 477"/>
                <a:gd name="T8" fmla="*/ 0 w 240"/>
                <a:gd name="T9" fmla="*/ 0 h 477"/>
                <a:gd name="T10" fmla="*/ 0 w 240"/>
                <a:gd name="T11" fmla="*/ 0 h 477"/>
                <a:gd name="T12" fmla="*/ 0 w 240"/>
                <a:gd name="T13" fmla="*/ 0 h 477"/>
                <a:gd name="T14" fmla="*/ 0 w 240"/>
                <a:gd name="T15" fmla="*/ 0 h 477"/>
                <a:gd name="T16" fmla="*/ 0 w 240"/>
                <a:gd name="T17" fmla="*/ 0 h 477"/>
                <a:gd name="T18" fmla="*/ 0 w 240"/>
                <a:gd name="T19" fmla="*/ 0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477">
                  <a:moveTo>
                    <a:pt x="96" y="0"/>
                  </a:moveTo>
                  <a:cubicBezTo>
                    <a:pt x="105" y="27"/>
                    <a:pt x="114" y="54"/>
                    <a:pt x="124" y="80"/>
                  </a:cubicBezTo>
                  <a:cubicBezTo>
                    <a:pt x="92" y="99"/>
                    <a:pt x="60" y="117"/>
                    <a:pt x="28" y="135"/>
                  </a:cubicBezTo>
                  <a:cubicBezTo>
                    <a:pt x="19" y="109"/>
                    <a:pt x="9" y="82"/>
                    <a:pt x="0" y="55"/>
                  </a:cubicBezTo>
                  <a:cubicBezTo>
                    <a:pt x="32" y="37"/>
                    <a:pt x="64" y="18"/>
                    <a:pt x="96" y="0"/>
                  </a:cubicBezTo>
                  <a:close/>
                  <a:moveTo>
                    <a:pt x="136" y="116"/>
                  </a:moveTo>
                  <a:cubicBezTo>
                    <a:pt x="171" y="218"/>
                    <a:pt x="205" y="320"/>
                    <a:pt x="240" y="422"/>
                  </a:cubicBezTo>
                  <a:cubicBezTo>
                    <a:pt x="208" y="441"/>
                    <a:pt x="176" y="459"/>
                    <a:pt x="144" y="477"/>
                  </a:cubicBezTo>
                  <a:cubicBezTo>
                    <a:pt x="109" y="375"/>
                    <a:pt x="75" y="273"/>
                    <a:pt x="40" y="172"/>
                  </a:cubicBezTo>
                  <a:cubicBezTo>
                    <a:pt x="72" y="153"/>
                    <a:pt x="104" y="135"/>
                    <a:pt x="136" y="116"/>
                  </a:cubicBez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3" name="Freeform 111"/>
            <p:cNvSpPr>
              <a:spLocks/>
            </p:cNvSpPr>
            <p:nvPr/>
          </p:nvSpPr>
          <p:spPr bwMode="auto">
            <a:xfrm>
              <a:off x="3306" y="1607"/>
              <a:ext cx="96" cy="115"/>
            </a:xfrm>
            <a:custGeom>
              <a:avLst/>
              <a:gdLst>
                <a:gd name="T0" fmla="*/ 64 w 96"/>
                <a:gd name="T1" fmla="*/ 0 h 115"/>
                <a:gd name="T2" fmla="*/ 52 w 96"/>
                <a:gd name="T3" fmla="*/ 43 h 115"/>
                <a:gd name="T4" fmla="*/ 96 w 96"/>
                <a:gd name="T5" fmla="*/ 75 h 115"/>
                <a:gd name="T6" fmla="*/ 75 w 96"/>
                <a:gd name="T7" fmla="*/ 87 h 115"/>
                <a:gd name="T8" fmla="*/ 46 w 96"/>
                <a:gd name="T9" fmla="*/ 64 h 115"/>
                <a:gd name="T10" fmla="*/ 40 w 96"/>
                <a:gd name="T11" fmla="*/ 85 h 115"/>
                <a:gd name="T12" fmla="*/ 46 w 96"/>
                <a:gd name="T13" fmla="*/ 104 h 115"/>
                <a:gd name="T14" fmla="*/ 26 w 96"/>
                <a:gd name="T15" fmla="*/ 115 h 115"/>
                <a:gd name="T16" fmla="*/ 0 w 96"/>
                <a:gd name="T17" fmla="*/ 37 h 115"/>
                <a:gd name="T18" fmla="*/ 19 w 96"/>
                <a:gd name="T19" fmla="*/ 26 h 115"/>
                <a:gd name="T20" fmla="*/ 29 w 96"/>
                <a:gd name="T21" fmla="*/ 55 h 115"/>
                <a:gd name="T22" fmla="*/ 30 w 96"/>
                <a:gd name="T23" fmla="*/ 55 h 115"/>
                <a:gd name="T24" fmla="*/ 38 w 96"/>
                <a:gd name="T25" fmla="*/ 15 h 115"/>
                <a:gd name="T26" fmla="*/ 64 w 96"/>
                <a:gd name="T27" fmla="*/ 0 h 1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6" h="115">
                  <a:moveTo>
                    <a:pt x="64" y="0"/>
                  </a:moveTo>
                  <a:cubicBezTo>
                    <a:pt x="60" y="14"/>
                    <a:pt x="56" y="28"/>
                    <a:pt x="52" y="43"/>
                  </a:cubicBezTo>
                  <a:cubicBezTo>
                    <a:pt x="67" y="53"/>
                    <a:pt x="82" y="64"/>
                    <a:pt x="96" y="75"/>
                  </a:cubicBezTo>
                  <a:cubicBezTo>
                    <a:pt x="89" y="79"/>
                    <a:pt x="82" y="83"/>
                    <a:pt x="75" y="87"/>
                  </a:cubicBezTo>
                  <a:cubicBezTo>
                    <a:pt x="65" y="79"/>
                    <a:pt x="56" y="71"/>
                    <a:pt x="46" y="64"/>
                  </a:cubicBezTo>
                  <a:cubicBezTo>
                    <a:pt x="44" y="71"/>
                    <a:pt x="42" y="78"/>
                    <a:pt x="40" y="85"/>
                  </a:cubicBezTo>
                  <a:cubicBezTo>
                    <a:pt x="42" y="91"/>
                    <a:pt x="44" y="97"/>
                    <a:pt x="46" y="104"/>
                  </a:cubicBezTo>
                  <a:cubicBezTo>
                    <a:pt x="40" y="107"/>
                    <a:pt x="33" y="111"/>
                    <a:pt x="26" y="115"/>
                  </a:cubicBezTo>
                  <a:cubicBezTo>
                    <a:pt x="17" y="89"/>
                    <a:pt x="9" y="63"/>
                    <a:pt x="0" y="37"/>
                  </a:cubicBezTo>
                  <a:cubicBezTo>
                    <a:pt x="6" y="34"/>
                    <a:pt x="13" y="30"/>
                    <a:pt x="19" y="26"/>
                  </a:cubicBezTo>
                  <a:cubicBezTo>
                    <a:pt x="23" y="36"/>
                    <a:pt x="26" y="46"/>
                    <a:pt x="29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3" y="42"/>
                    <a:pt x="36" y="29"/>
                    <a:pt x="38" y="15"/>
                  </a:cubicBezTo>
                  <a:cubicBezTo>
                    <a:pt x="47" y="10"/>
                    <a:pt x="56" y="5"/>
                    <a:pt x="64" y="0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4" name="Freeform 112"/>
            <p:cNvSpPr>
              <a:spLocks noEditPoints="1"/>
            </p:cNvSpPr>
            <p:nvPr/>
          </p:nvSpPr>
          <p:spPr bwMode="auto">
            <a:xfrm>
              <a:off x="3388" y="1603"/>
              <a:ext cx="67" cy="73"/>
            </a:xfrm>
            <a:custGeom>
              <a:avLst/>
              <a:gdLst>
                <a:gd name="T0" fmla="*/ 0 w 365"/>
                <a:gd name="T1" fmla="*/ 0 h 394"/>
                <a:gd name="T2" fmla="*/ 0 w 365"/>
                <a:gd name="T3" fmla="*/ 0 h 394"/>
                <a:gd name="T4" fmla="*/ 0 w 365"/>
                <a:gd name="T5" fmla="*/ 0 h 394"/>
                <a:gd name="T6" fmla="*/ 0 w 365"/>
                <a:gd name="T7" fmla="*/ 0 h 394"/>
                <a:gd name="T8" fmla="*/ 0 w 365"/>
                <a:gd name="T9" fmla="*/ 0 h 394"/>
                <a:gd name="T10" fmla="*/ 0 w 365"/>
                <a:gd name="T11" fmla="*/ 0 h 394"/>
                <a:gd name="T12" fmla="*/ 0 w 365"/>
                <a:gd name="T13" fmla="*/ 0 h 394"/>
                <a:gd name="T14" fmla="*/ 0 w 365"/>
                <a:gd name="T15" fmla="*/ 0 h 394"/>
                <a:gd name="T16" fmla="*/ 0 w 365"/>
                <a:gd name="T17" fmla="*/ 0 h 394"/>
                <a:gd name="T18" fmla="*/ 0 w 365"/>
                <a:gd name="T19" fmla="*/ 0 h 394"/>
                <a:gd name="T20" fmla="*/ 0 w 365"/>
                <a:gd name="T21" fmla="*/ 0 h 394"/>
                <a:gd name="T22" fmla="*/ 0 w 365"/>
                <a:gd name="T23" fmla="*/ 0 h 394"/>
                <a:gd name="T24" fmla="*/ 0 w 365"/>
                <a:gd name="T25" fmla="*/ 0 h 394"/>
                <a:gd name="T26" fmla="*/ 0 w 365"/>
                <a:gd name="T27" fmla="*/ 0 h 394"/>
                <a:gd name="T28" fmla="*/ 0 w 365"/>
                <a:gd name="T29" fmla="*/ 0 h 394"/>
                <a:gd name="T30" fmla="*/ 0 w 365"/>
                <a:gd name="T31" fmla="*/ 0 h 394"/>
                <a:gd name="T32" fmla="*/ 0 w 365"/>
                <a:gd name="T33" fmla="*/ 0 h 394"/>
                <a:gd name="T34" fmla="*/ 0 w 365"/>
                <a:gd name="T35" fmla="*/ 0 h 394"/>
                <a:gd name="T36" fmla="*/ 0 w 365"/>
                <a:gd name="T37" fmla="*/ 0 h 394"/>
                <a:gd name="T38" fmla="*/ 0 w 365"/>
                <a:gd name="T39" fmla="*/ 0 h 394"/>
                <a:gd name="T40" fmla="*/ 0 w 365"/>
                <a:gd name="T41" fmla="*/ 0 h 394"/>
                <a:gd name="T42" fmla="*/ 0 w 365"/>
                <a:gd name="T43" fmla="*/ 0 h 394"/>
                <a:gd name="T44" fmla="*/ 0 w 365"/>
                <a:gd name="T45" fmla="*/ 0 h 394"/>
                <a:gd name="T46" fmla="*/ 0 w 365"/>
                <a:gd name="T47" fmla="*/ 0 h 394"/>
                <a:gd name="T48" fmla="*/ 0 w 365"/>
                <a:gd name="T49" fmla="*/ 0 h 394"/>
                <a:gd name="T50" fmla="*/ 0 w 365"/>
                <a:gd name="T51" fmla="*/ 0 h 394"/>
                <a:gd name="T52" fmla="*/ 0 w 365"/>
                <a:gd name="T53" fmla="*/ 0 h 394"/>
                <a:gd name="T54" fmla="*/ 0 w 365"/>
                <a:gd name="T55" fmla="*/ 0 h 394"/>
                <a:gd name="T56" fmla="*/ 0 w 365"/>
                <a:gd name="T57" fmla="*/ 0 h 394"/>
                <a:gd name="T58" fmla="*/ 0 w 365"/>
                <a:gd name="T59" fmla="*/ 0 h 3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65" h="394">
                  <a:moveTo>
                    <a:pt x="9" y="200"/>
                  </a:moveTo>
                  <a:cubicBezTo>
                    <a:pt x="0" y="170"/>
                    <a:pt x="2" y="143"/>
                    <a:pt x="14" y="117"/>
                  </a:cubicBezTo>
                  <a:cubicBezTo>
                    <a:pt x="27" y="90"/>
                    <a:pt x="55" y="65"/>
                    <a:pt x="98" y="41"/>
                  </a:cubicBezTo>
                  <a:cubicBezTo>
                    <a:pt x="147" y="12"/>
                    <a:pt x="184" y="0"/>
                    <a:pt x="209" y="4"/>
                  </a:cubicBezTo>
                  <a:cubicBezTo>
                    <a:pt x="234" y="8"/>
                    <a:pt x="254" y="23"/>
                    <a:pt x="269" y="49"/>
                  </a:cubicBezTo>
                  <a:cubicBezTo>
                    <a:pt x="279" y="66"/>
                    <a:pt x="290" y="97"/>
                    <a:pt x="305" y="141"/>
                  </a:cubicBezTo>
                  <a:cubicBezTo>
                    <a:pt x="318" y="183"/>
                    <a:pt x="329" y="212"/>
                    <a:pt x="337" y="226"/>
                  </a:cubicBezTo>
                  <a:cubicBezTo>
                    <a:pt x="345" y="239"/>
                    <a:pt x="354" y="250"/>
                    <a:pt x="365" y="261"/>
                  </a:cubicBezTo>
                  <a:cubicBezTo>
                    <a:pt x="334" y="279"/>
                    <a:pt x="303" y="297"/>
                    <a:pt x="272" y="314"/>
                  </a:cubicBezTo>
                  <a:cubicBezTo>
                    <a:pt x="264" y="305"/>
                    <a:pt x="257" y="295"/>
                    <a:pt x="251" y="285"/>
                  </a:cubicBezTo>
                  <a:cubicBezTo>
                    <a:pt x="240" y="325"/>
                    <a:pt x="219" y="353"/>
                    <a:pt x="189" y="371"/>
                  </a:cubicBezTo>
                  <a:cubicBezTo>
                    <a:pt x="157" y="389"/>
                    <a:pt x="130" y="394"/>
                    <a:pt x="107" y="385"/>
                  </a:cubicBezTo>
                  <a:cubicBezTo>
                    <a:pt x="83" y="377"/>
                    <a:pt x="66" y="362"/>
                    <a:pt x="54" y="341"/>
                  </a:cubicBezTo>
                  <a:cubicBezTo>
                    <a:pt x="40" y="316"/>
                    <a:pt x="35" y="294"/>
                    <a:pt x="40" y="274"/>
                  </a:cubicBezTo>
                  <a:cubicBezTo>
                    <a:pt x="45" y="255"/>
                    <a:pt x="55" y="237"/>
                    <a:pt x="71" y="222"/>
                  </a:cubicBezTo>
                  <a:cubicBezTo>
                    <a:pt x="86" y="207"/>
                    <a:pt x="108" y="189"/>
                    <a:pt x="138" y="168"/>
                  </a:cubicBezTo>
                  <a:cubicBezTo>
                    <a:pt x="163" y="149"/>
                    <a:pt x="180" y="135"/>
                    <a:pt x="188" y="127"/>
                  </a:cubicBezTo>
                  <a:cubicBezTo>
                    <a:pt x="185" y="118"/>
                    <a:pt x="182" y="111"/>
                    <a:pt x="180" y="106"/>
                  </a:cubicBezTo>
                  <a:cubicBezTo>
                    <a:pt x="176" y="99"/>
                    <a:pt x="170" y="96"/>
                    <a:pt x="161" y="95"/>
                  </a:cubicBezTo>
                  <a:cubicBezTo>
                    <a:pt x="152" y="95"/>
                    <a:pt x="142" y="97"/>
                    <a:pt x="132" y="103"/>
                  </a:cubicBezTo>
                  <a:cubicBezTo>
                    <a:pt x="121" y="110"/>
                    <a:pt x="113" y="117"/>
                    <a:pt x="109" y="124"/>
                  </a:cubicBezTo>
                  <a:cubicBezTo>
                    <a:pt x="104" y="132"/>
                    <a:pt x="103" y="144"/>
                    <a:pt x="105" y="159"/>
                  </a:cubicBezTo>
                  <a:cubicBezTo>
                    <a:pt x="73" y="173"/>
                    <a:pt x="41" y="186"/>
                    <a:pt x="9" y="200"/>
                  </a:cubicBezTo>
                  <a:close/>
                  <a:moveTo>
                    <a:pt x="208" y="187"/>
                  </a:moveTo>
                  <a:cubicBezTo>
                    <a:pt x="169" y="221"/>
                    <a:pt x="147" y="243"/>
                    <a:pt x="143" y="253"/>
                  </a:cubicBezTo>
                  <a:cubicBezTo>
                    <a:pt x="139" y="264"/>
                    <a:pt x="139" y="273"/>
                    <a:pt x="144" y="282"/>
                  </a:cubicBezTo>
                  <a:cubicBezTo>
                    <a:pt x="149" y="291"/>
                    <a:pt x="156" y="296"/>
                    <a:pt x="164" y="298"/>
                  </a:cubicBezTo>
                  <a:cubicBezTo>
                    <a:pt x="173" y="300"/>
                    <a:pt x="181" y="299"/>
                    <a:pt x="190" y="294"/>
                  </a:cubicBezTo>
                  <a:cubicBezTo>
                    <a:pt x="202" y="287"/>
                    <a:pt x="211" y="275"/>
                    <a:pt x="217" y="257"/>
                  </a:cubicBezTo>
                  <a:cubicBezTo>
                    <a:pt x="222" y="239"/>
                    <a:pt x="220" y="216"/>
                    <a:pt x="208" y="187"/>
                  </a:cubicBezTo>
                  <a:close/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5" name="Freeform 113"/>
            <p:cNvSpPr>
              <a:spLocks noEditPoints="1"/>
            </p:cNvSpPr>
            <p:nvPr/>
          </p:nvSpPr>
          <p:spPr bwMode="auto">
            <a:xfrm>
              <a:off x="3438" y="1558"/>
              <a:ext cx="71" cy="88"/>
            </a:xfrm>
            <a:custGeom>
              <a:avLst/>
              <a:gdLst>
                <a:gd name="T0" fmla="*/ 0 w 387"/>
                <a:gd name="T1" fmla="*/ 0 h 477"/>
                <a:gd name="T2" fmla="*/ 0 w 387"/>
                <a:gd name="T3" fmla="*/ 0 h 477"/>
                <a:gd name="T4" fmla="*/ 0 w 387"/>
                <a:gd name="T5" fmla="*/ 0 h 477"/>
                <a:gd name="T6" fmla="*/ 0 w 387"/>
                <a:gd name="T7" fmla="*/ 0 h 477"/>
                <a:gd name="T8" fmla="*/ 0 w 387"/>
                <a:gd name="T9" fmla="*/ 0 h 477"/>
                <a:gd name="T10" fmla="*/ 0 w 387"/>
                <a:gd name="T11" fmla="*/ 0 h 477"/>
                <a:gd name="T12" fmla="*/ 0 w 387"/>
                <a:gd name="T13" fmla="*/ 0 h 477"/>
                <a:gd name="T14" fmla="*/ 0 w 387"/>
                <a:gd name="T15" fmla="*/ 0 h 477"/>
                <a:gd name="T16" fmla="*/ 0 w 387"/>
                <a:gd name="T17" fmla="*/ 0 h 477"/>
                <a:gd name="T18" fmla="*/ 0 w 387"/>
                <a:gd name="T19" fmla="*/ 0 h 477"/>
                <a:gd name="T20" fmla="*/ 0 w 387"/>
                <a:gd name="T21" fmla="*/ 0 h 477"/>
                <a:gd name="T22" fmla="*/ 0 w 387"/>
                <a:gd name="T23" fmla="*/ 0 h 477"/>
                <a:gd name="T24" fmla="*/ 0 w 387"/>
                <a:gd name="T25" fmla="*/ 0 h 477"/>
                <a:gd name="T26" fmla="*/ 0 w 387"/>
                <a:gd name="T27" fmla="*/ 0 h 477"/>
                <a:gd name="T28" fmla="*/ 0 w 387"/>
                <a:gd name="T29" fmla="*/ 0 h 477"/>
                <a:gd name="T30" fmla="*/ 0 w 387"/>
                <a:gd name="T31" fmla="*/ 0 h 477"/>
                <a:gd name="T32" fmla="*/ 0 w 387"/>
                <a:gd name="T33" fmla="*/ 0 h 477"/>
                <a:gd name="T34" fmla="*/ 0 w 387"/>
                <a:gd name="T35" fmla="*/ 0 h 477"/>
                <a:gd name="T36" fmla="*/ 0 w 387"/>
                <a:gd name="T37" fmla="*/ 0 h 477"/>
                <a:gd name="T38" fmla="*/ 0 w 387"/>
                <a:gd name="T39" fmla="*/ 0 h 477"/>
                <a:gd name="T40" fmla="*/ 0 w 387"/>
                <a:gd name="T41" fmla="*/ 0 h 47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87" h="477">
                  <a:moveTo>
                    <a:pt x="143" y="139"/>
                  </a:moveTo>
                  <a:cubicBezTo>
                    <a:pt x="149" y="123"/>
                    <a:pt x="156" y="111"/>
                    <a:pt x="163" y="101"/>
                  </a:cubicBezTo>
                  <a:cubicBezTo>
                    <a:pt x="171" y="91"/>
                    <a:pt x="182" y="82"/>
                    <a:pt x="197" y="73"/>
                  </a:cubicBezTo>
                  <a:cubicBezTo>
                    <a:pt x="226" y="57"/>
                    <a:pt x="254" y="55"/>
                    <a:pt x="281" y="68"/>
                  </a:cubicBezTo>
                  <a:cubicBezTo>
                    <a:pt x="308" y="82"/>
                    <a:pt x="331" y="105"/>
                    <a:pt x="350" y="139"/>
                  </a:cubicBezTo>
                  <a:cubicBezTo>
                    <a:pt x="375" y="182"/>
                    <a:pt x="387" y="228"/>
                    <a:pt x="386" y="277"/>
                  </a:cubicBezTo>
                  <a:cubicBezTo>
                    <a:pt x="385" y="325"/>
                    <a:pt x="365" y="360"/>
                    <a:pt x="329" y="380"/>
                  </a:cubicBezTo>
                  <a:cubicBezTo>
                    <a:pt x="292" y="401"/>
                    <a:pt x="255" y="400"/>
                    <a:pt x="217" y="376"/>
                  </a:cubicBezTo>
                  <a:cubicBezTo>
                    <a:pt x="223" y="393"/>
                    <a:pt x="228" y="410"/>
                    <a:pt x="234" y="426"/>
                  </a:cubicBezTo>
                  <a:cubicBezTo>
                    <a:pt x="204" y="443"/>
                    <a:pt x="174" y="460"/>
                    <a:pt x="144" y="477"/>
                  </a:cubicBezTo>
                  <a:cubicBezTo>
                    <a:pt x="96" y="337"/>
                    <a:pt x="49" y="196"/>
                    <a:pt x="0" y="55"/>
                  </a:cubicBezTo>
                  <a:cubicBezTo>
                    <a:pt x="32" y="37"/>
                    <a:pt x="64" y="19"/>
                    <a:pt x="96" y="0"/>
                  </a:cubicBezTo>
                  <a:cubicBezTo>
                    <a:pt x="112" y="47"/>
                    <a:pt x="127" y="93"/>
                    <a:pt x="143" y="139"/>
                  </a:cubicBezTo>
                  <a:close/>
                  <a:moveTo>
                    <a:pt x="264" y="323"/>
                  </a:moveTo>
                  <a:cubicBezTo>
                    <a:pt x="278" y="315"/>
                    <a:pt x="285" y="298"/>
                    <a:pt x="283" y="273"/>
                  </a:cubicBezTo>
                  <a:cubicBezTo>
                    <a:pt x="283" y="249"/>
                    <a:pt x="274" y="222"/>
                    <a:pt x="257" y="193"/>
                  </a:cubicBezTo>
                  <a:cubicBezTo>
                    <a:pt x="239" y="162"/>
                    <a:pt x="219" y="153"/>
                    <a:pt x="197" y="165"/>
                  </a:cubicBezTo>
                  <a:cubicBezTo>
                    <a:pt x="181" y="175"/>
                    <a:pt x="173" y="193"/>
                    <a:pt x="175" y="219"/>
                  </a:cubicBezTo>
                  <a:cubicBezTo>
                    <a:pt x="178" y="245"/>
                    <a:pt x="185" y="271"/>
                    <a:pt x="200" y="296"/>
                  </a:cubicBezTo>
                  <a:cubicBezTo>
                    <a:pt x="209" y="311"/>
                    <a:pt x="220" y="321"/>
                    <a:pt x="232" y="325"/>
                  </a:cubicBezTo>
                  <a:cubicBezTo>
                    <a:pt x="243" y="329"/>
                    <a:pt x="254" y="328"/>
                    <a:pt x="264" y="323"/>
                  </a:cubicBezTo>
                  <a:close/>
                </a:path>
              </a:pathLst>
            </a:custGeom>
            <a:noFill/>
            <a:ln w="158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6" name="Freeform 114"/>
            <p:cNvSpPr>
              <a:spLocks noEditPoints="1"/>
            </p:cNvSpPr>
            <p:nvPr/>
          </p:nvSpPr>
          <p:spPr bwMode="auto">
            <a:xfrm>
              <a:off x="3498" y="1524"/>
              <a:ext cx="44" cy="88"/>
            </a:xfrm>
            <a:custGeom>
              <a:avLst/>
              <a:gdLst>
                <a:gd name="T0" fmla="*/ 0 w 240"/>
                <a:gd name="T1" fmla="*/ 0 h 477"/>
                <a:gd name="T2" fmla="*/ 0 w 240"/>
                <a:gd name="T3" fmla="*/ 0 h 477"/>
                <a:gd name="T4" fmla="*/ 0 w 240"/>
                <a:gd name="T5" fmla="*/ 0 h 477"/>
                <a:gd name="T6" fmla="*/ 0 w 240"/>
                <a:gd name="T7" fmla="*/ 0 h 477"/>
                <a:gd name="T8" fmla="*/ 0 w 240"/>
                <a:gd name="T9" fmla="*/ 0 h 477"/>
                <a:gd name="T10" fmla="*/ 0 w 240"/>
                <a:gd name="T11" fmla="*/ 0 h 477"/>
                <a:gd name="T12" fmla="*/ 0 w 240"/>
                <a:gd name="T13" fmla="*/ 0 h 477"/>
                <a:gd name="T14" fmla="*/ 0 w 240"/>
                <a:gd name="T15" fmla="*/ 0 h 477"/>
                <a:gd name="T16" fmla="*/ 0 w 240"/>
                <a:gd name="T17" fmla="*/ 0 h 477"/>
                <a:gd name="T18" fmla="*/ 0 w 240"/>
                <a:gd name="T19" fmla="*/ 0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477">
                  <a:moveTo>
                    <a:pt x="96" y="0"/>
                  </a:moveTo>
                  <a:cubicBezTo>
                    <a:pt x="106" y="27"/>
                    <a:pt x="115" y="53"/>
                    <a:pt x="124" y="80"/>
                  </a:cubicBezTo>
                  <a:cubicBezTo>
                    <a:pt x="92" y="98"/>
                    <a:pt x="60" y="117"/>
                    <a:pt x="28" y="135"/>
                  </a:cubicBezTo>
                  <a:cubicBezTo>
                    <a:pt x="19" y="108"/>
                    <a:pt x="10" y="81"/>
                    <a:pt x="0" y="55"/>
                  </a:cubicBezTo>
                  <a:cubicBezTo>
                    <a:pt x="32" y="36"/>
                    <a:pt x="64" y="18"/>
                    <a:pt x="96" y="0"/>
                  </a:cubicBezTo>
                  <a:close/>
                  <a:moveTo>
                    <a:pt x="137" y="116"/>
                  </a:moveTo>
                  <a:cubicBezTo>
                    <a:pt x="172" y="218"/>
                    <a:pt x="205" y="320"/>
                    <a:pt x="240" y="422"/>
                  </a:cubicBezTo>
                  <a:cubicBezTo>
                    <a:pt x="208" y="440"/>
                    <a:pt x="176" y="459"/>
                    <a:pt x="144" y="477"/>
                  </a:cubicBezTo>
                  <a:cubicBezTo>
                    <a:pt x="109" y="375"/>
                    <a:pt x="75" y="273"/>
                    <a:pt x="40" y="171"/>
                  </a:cubicBezTo>
                  <a:cubicBezTo>
                    <a:pt x="72" y="153"/>
                    <a:pt x="104" y="134"/>
                    <a:pt x="137" y="116"/>
                  </a:cubicBezTo>
                  <a:close/>
                </a:path>
              </a:pathLst>
            </a:custGeom>
            <a:no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7" name="Freeform 115"/>
            <p:cNvSpPr>
              <a:spLocks/>
            </p:cNvSpPr>
            <p:nvPr/>
          </p:nvSpPr>
          <p:spPr bwMode="auto">
            <a:xfrm>
              <a:off x="3534" y="1516"/>
              <a:ext cx="67" cy="80"/>
            </a:xfrm>
            <a:custGeom>
              <a:avLst/>
              <a:gdLst>
                <a:gd name="T0" fmla="*/ 20 w 67"/>
                <a:gd name="T1" fmla="*/ 22 h 80"/>
                <a:gd name="T2" fmla="*/ 32 w 67"/>
                <a:gd name="T3" fmla="*/ 3 h 80"/>
                <a:gd name="T4" fmla="*/ 44 w 67"/>
                <a:gd name="T5" fmla="*/ 1 h 80"/>
                <a:gd name="T6" fmla="*/ 52 w 67"/>
                <a:gd name="T7" fmla="*/ 8 h 80"/>
                <a:gd name="T8" fmla="*/ 57 w 67"/>
                <a:gd name="T9" fmla="*/ 21 h 80"/>
                <a:gd name="T10" fmla="*/ 67 w 67"/>
                <a:gd name="T11" fmla="*/ 52 h 80"/>
                <a:gd name="T12" fmla="*/ 50 w 67"/>
                <a:gd name="T13" fmla="*/ 62 h 80"/>
                <a:gd name="T14" fmla="*/ 41 w 67"/>
                <a:gd name="T15" fmla="*/ 36 h 80"/>
                <a:gd name="T16" fmla="*/ 37 w 67"/>
                <a:gd name="T17" fmla="*/ 25 h 80"/>
                <a:gd name="T18" fmla="*/ 31 w 67"/>
                <a:gd name="T19" fmla="*/ 23 h 80"/>
                <a:gd name="T20" fmla="*/ 26 w 67"/>
                <a:gd name="T21" fmla="*/ 31 h 80"/>
                <a:gd name="T22" fmla="*/ 29 w 67"/>
                <a:gd name="T23" fmla="*/ 45 h 80"/>
                <a:gd name="T24" fmla="*/ 37 w 67"/>
                <a:gd name="T25" fmla="*/ 69 h 80"/>
                <a:gd name="T26" fmla="*/ 19 w 67"/>
                <a:gd name="T27" fmla="*/ 80 h 80"/>
                <a:gd name="T28" fmla="*/ 0 w 67"/>
                <a:gd name="T29" fmla="*/ 23 h 80"/>
                <a:gd name="T30" fmla="*/ 17 w 67"/>
                <a:gd name="T31" fmla="*/ 14 h 80"/>
                <a:gd name="T32" fmla="*/ 19 w 67"/>
                <a:gd name="T33" fmla="*/ 22 h 80"/>
                <a:gd name="T34" fmla="*/ 20 w 67"/>
                <a:gd name="T35" fmla="*/ 22 h 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7" h="80">
                  <a:moveTo>
                    <a:pt x="20" y="22"/>
                  </a:moveTo>
                  <a:cubicBezTo>
                    <a:pt x="21" y="14"/>
                    <a:pt x="25" y="7"/>
                    <a:pt x="32" y="3"/>
                  </a:cubicBezTo>
                  <a:cubicBezTo>
                    <a:pt x="37" y="1"/>
                    <a:pt x="40" y="0"/>
                    <a:pt x="44" y="1"/>
                  </a:cubicBezTo>
                  <a:cubicBezTo>
                    <a:pt x="47" y="3"/>
                    <a:pt x="50" y="5"/>
                    <a:pt x="52" y="8"/>
                  </a:cubicBezTo>
                  <a:cubicBezTo>
                    <a:pt x="53" y="10"/>
                    <a:pt x="55" y="15"/>
                    <a:pt x="57" y="21"/>
                  </a:cubicBezTo>
                  <a:cubicBezTo>
                    <a:pt x="60" y="32"/>
                    <a:pt x="64" y="42"/>
                    <a:pt x="67" y="52"/>
                  </a:cubicBezTo>
                  <a:cubicBezTo>
                    <a:pt x="62" y="55"/>
                    <a:pt x="56" y="59"/>
                    <a:pt x="50" y="62"/>
                  </a:cubicBezTo>
                  <a:cubicBezTo>
                    <a:pt x="47" y="53"/>
                    <a:pt x="44" y="45"/>
                    <a:pt x="41" y="36"/>
                  </a:cubicBezTo>
                  <a:cubicBezTo>
                    <a:pt x="39" y="30"/>
                    <a:pt x="37" y="26"/>
                    <a:pt x="37" y="25"/>
                  </a:cubicBezTo>
                  <a:cubicBezTo>
                    <a:pt x="35" y="22"/>
                    <a:pt x="33" y="22"/>
                    <a:pt x="31" y="23"/>
                  </a:cubicBezTo>
                  <a:cubicBezTo>
                    <a:pt x="28" y="24"/>
                    <a:pt x="27" y="27"/>
                    <a:pt x="26" y="31"/>
                  </a:cubicBezTo>
                  <a:cubicBezTo>
                    <a:pt x="26" y="35"/>
                    <a:pt x="27" y="39"/>
                    <a:pt x="29" y="45"/>
                  </a:cubicBezTo>
                  <a:cubicBezTo>
                    <a:pt x="32" y="53"/>
                    <a:pt x="34" y="61"/>
                    <a:pt x="37" y="69"/>
                  </a:cubicBezTo>
                  <a:cubicBezTo>
                    <a:pt x="31" y="73"/>
                    <a:pt x="25" y="76"/>
                    <a:pt x="19" y="80"/>
                  </a:cubicBezTo>
                  <a:cubicBezTo>
                    <a:pt x="13" y="61"/>
                    <a:pt x="7" y="42"/>
                    <a:pt x="0" y="23"/>
                  </a:cubicBezTo>
                  <a:cubicBezTo>
                    <a:pt x="6" y="20"/>
                    <a:pt x="11" y="17"/>
                    <a:pt x="17" y="14"/>
                  </a:cubicBezTo>
                  <a:cubicBezTo>
                    <a:pt x="18" y="17"/>
                    <a:pt x="19" y="19"/>
                    <a:pt x="19" y="22"/>
                  </a:cubicBezTo>
                  <a:cubicBezTo>
                    <a:pt x="20" y="22"/>
                    <a:pt x="20" y="22"/>
                    <a:pt x="20" y="22"/>
                  </a:cubicBezTo>
                </a:path>
              </a:pathLst>
            </a:custGeom>
            <a:noFill/>
            <a:ln w="158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08" name="Freeform 116"/>
            <p:cNvSpPr>
              <a:spLocks noEditPoints="1"/>
            </p:cNvSpPr>
            <p:nvPr/>
          </p:nvSpPr>
          <p:spPr bwMode="auto">
            <a:xfrm>
              <a:off x="3586" y="1474"/>
              <a:ext cx="45" cy="87"/>
            </a:xfrm>
            <a:custGeom>
              <a:avLst/>
              <a:gdLst>
                <a:gd name="T0" fmla="*/ 0 w 240"/>
                <a:gd name="T1" fmla="*/ 0 h 477"/>
                <a:gd name="T2" fmla="*/ 0 w 240"/>
                <a:gd name="T3" fmla="*/ 0 h 477"/>
                <a:gd name="T4" fmla="*/ 0 w 240"/>
                <a:gd name="T5" fmla="*/ 0 h 477"/>
                <a:gd name="T6" fmla="*/ 0 w 240"/>
                <a:gd name="T7" fmla="*/ 0 h 477"/>
                <a:gd name="T8" fmla="*/ 0 w 240"/>
                <a:gd name="T9" fmla="*/ 0 h 477"/>
                <a:gd name="T10" fmla="*/ 0 w 240"/>
                <a:gd name="T11" fmla="*/ 0 h 477"/>
                <a:gd name="T12" fmla="*/ 0 w 240"/>
                <a:gd name="T13" fmla="*/ 0 h 477"/>
                <a:gd name="T14" fmla="*/ 0 w 240"/>
                <a:gd name="T15" fmla="*/ 0 h 477"/>
                <a:gd name="T16" fmla="*/ 0 w 240"/>
                <a:gd name="T17" fmla="*/ 0 h 477"/>
                <a:gd name="T18" fmla="*/ 0 w 240"/>
                <a:gd name="T19" fmla="*/ 0 h 4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40" h="477">
                  <a:moveTo>
                    <a:pt x="96" y="0"/>
                  </a:moveTo>
                  <a:cubicBezTo>
                    <a:pt x="105" y="27"/>
                    <a:pt x="114" y="54"/>
                    <a:pt x="124" y="80"/>
                  </a:cubicBezTo>
                  <a:cubicBezTo>
                    <a:pt x="92" y="99"/>
                    <a:pt x="60" y="117"/>
                    <a:pt x="28" y="135"/>
                  </a:cubicBezTo>
                  <a:cubicBezTo>
                    <a:pt x="19" y="109"/>
                    <a:pt x="9" y="82"/>
                    <a:pt x="0" y="55"/>
                  </a:cubicBezTo>
                  <a:cubicBezTo>
                    <a:pt x="32" y="37"/>
                    <a:pt x="64" y="18"/>
                    <a:pt x="96" y="0"/>
                  </a:cubicBezTo>
                  <a:close/>
                  <a:moveTo>
                    <a:pt x="136" y="116"/>
                  </a:moveTo>
                  <a:cubicBezTo>
                    <a:pt x="171" y="218"/>
                    <a:pt x="205" y="320"/>
                    <a:pt x="240" y="422"/>
                  </a:cubicBezTo>
                  <a:cubicBezTo>
                    <a:pt x="208" y="441"/>
                    <a:pt x="176" y="459"/>
                    <a:pt x="144" y="477"/>
                  </a:cubicBezTo>
                  <a:cubicBezTo>
                    <a:pt x="109" y="375"/>
                    <a:pt x="75" y="273"/>
                    <a:pt x="40" y="172"/>
                  </a:cubicBezTo>
                  <a:cubicBezTo>
                    <a:pt x="72" y="153"/>
                    <a:pt x="104" y="135"/>
                    <a:pt x="136" y="116"/>
                  </a:cubicBezTo>
                  <a:close/>
                </a:path>
              </a:pathLst>
            </a:custGeom>
            <a:noFill/>
            <a:ln w="63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769" name="Group 229"/>
          <p:cNvGrpSpPr>
            <a:grpSpLocks/>
          </p:cNvGrpSpPr>
          <p:nvPr/>
        </p:nvGrpSpPr>
        <p:grpSpPr bwMode="auto">
          <a:xfrm>
            <a:off x="1968197" y="2115694"/>
            <a:ext cx="663553" cy="592922"/>
            <a:chOff x="1755" y="2179"/>
            <a:chExt cx="454" cy="420"/>
          </a:xfrm>
        </p:grpSpPr>
        <p:sp>
          <p:nvSpPr>
            <p:cNvPr id="1795" name="Freeform 230"/>
            <p:cNvSpPr>
              <a:spLocks/>
            </p:cNvSpPr>
            <p:nvPr/>
          </p:nvSpPr>
          <p:spPr bwMode="auto">
            <a:xfrm>
              <a:off x="1755" y="2179"/>
              <a:ext cx="454" cy="420"/>
            </a:xfrm>
            <a:custGeom>
              <a:avLst/>
              <a:gdLst>
                <a:gd name="T0" fmla="*/ 0 w 4942"/>
                <a:gd name="T1" fmla="*/ 0 h 4567"/>
                <a:gd name="T2" fmla="*/ 0 w 4942"/>
                <a:gd name="T3" fmla="*/ 0 h 4567"/>
                <a:gd name="T4" fmla="*/ 0 w 4942"/>
                <a:gd name="T5" fmla="*/ 0 h 4567"/>
                <a:gd name="T6" fmla="*/ 0 w 4942"/>
                <a:gd name="T7" fmla="*/ 0 h 4567"/>
                <a:gd name="T8" fmla="*/ 0 w 4942"/>
                <a:gd name="T9" fmla="*/ 0 h 4567"/>
                <a:gd name="T10" fmla="*/ 0 w 4942"/>
                <a:gd name="T11" fmla="*/ 0 h 4567"/>
                <a:gd name="T12" fmla="*/ 0 w 4942"/>
                <a:gd name="T13" fmla="*/ 0 h 4567"/>
                <a:gd name="T14" fmla="*/ 0 w 4942"/>
                <a:gd name="T15" fmla="*/ 0 h 4567"/>
                <a:gd name="T16" fmla="*/ 0 w 4942"/>
                <a:gd name="T17" fmla="*/ 0 h 4567"/>
                <a:gd name="T18" fmla="*/ 0 w 4942"/>
                <a:gd name="T19" fmla="*/ 0 h 4567"/>
                <a:gd name="T20" fmla="*/ 0 w 4942"/>
                <a:gd name="T21" fmla="*/ 0 h 4567"/>
                <a:gd name="T22" fmla="*/ 0 w 4942"/>
                <a:gd name="T23" fmla="*/ 0 h 4567"/>
                <a:gd name="T24" fmla="*/ 0 w 4942"/>
                <a:gd name="T25" fmla="*/ 0 h 4567"/>
                <a:gd name="T26" fmla="*/ 0 w 4942"/>
                <a:gd name="T27" fmla="*/ 0 h 4567"/>
                <a:gd name="T28" fmla="*/ 0 w 4942"/>
                <a:gd name="T29" fmla="*/ 0 h 4567"/>
                <a:gd name="T30" fmla="*/ 0 w 4942"/>
                <a:gd name="T31" fmla="*/ 0 h 4567"/>
                <a:gd name="T32" fmla="*/ 0 w 4942"/>
                <a:gd name="T33" fmla="*/ 0 h 4567"/>
                <a:gd name="T34" fmla="*/ 0 w 4942"/>
                <a:gd name="T35" fmla="*/ 0 h 4567"/>
                <a:gd name="T36" fmla="*/ 0 w 4942"/>
                <a:gd name="T37" fmla="*/ 0 h 4567"/>
                <a:gd name="T38" fmla="*/ 0 w 4942"/>
                <a:gd name="T39" fmla="*/ 0 h 4567"/>
                <a:gd name="T40" fmla="*/ 0 w 4942"/>
                <a:gd name="T41" fmla="*/ 0 h 4567"/>
                <a:gd name="T42" fmla="*/ 0 w 4942"/>
                <a:gd name="T43" fmla="*/ 0 h 4567"/>
                <a:gd name="T44" fmla="*/ 0 w 4942"/>
                <a:gd name="T45" fmla="*/ 0 h 4567"/>
                <a:gd name="T46" fmla="*/ 0 w 4942"/>
                <a:gd name="T47" fmla="*/ 0 h 4567"/>
                <a:gd name="T48" fmla="*/ 0 w 4942"/>
                <a:gd name="T49" fmla="*/ 0 h 4567"/>
                <a:gd name="T50" fmla="*/ 0 w 4942"/>
                <a:gd name="T51" fmla="*/ 0 h 4567"/>
                <a:gd name="T52" fmla="*/ 0 w 4942"/>
                <a:gd name="T53" fmla="*/ 0 h 4567"/>
                <a:gd name="T54" fmla="*/ 0 w 4942"/>
                <a:gd name="T55" fmla="*/ 0 h 4567"/>
                <a:gd name="T56" fmla="*/ 0 w 4942"/>
                <a:gd name="T57" fmla="*/ 0 h 4567"/>
                <a:gd name="T58" fmla="*/ 0 w 4942"/>
                <a:gd name="T59" fmla="*/ 0 h 4567"/>
                <a:gd name="T60" fmla="*/ 0 w 4942"/>
                <a:gd name="T61" fmla="*/ 0 h 4567"/>
                <a:gd name="T62" fmla="*/ 0 w 4942"/>
                <a:gd name="T63" fmla="*/ 0 h 4567"/>
                <a:gd name="T64" fmla="*/ 0 w 4942"/>
                <a:gd name="T65" fmla="*/ 0 h 4567"/>
                <a:gd name="T66" fmla="*/ 0 w 4942"/>
                <a:gd name="T67" fmla="*/ 0 h 4567"/>
                <a:gd name="T68" fmla="*/ 0 w 4942"/>
                <a:gd name="T69" fmla="*/ 0 h 4567"/>
                <a:gd name="T70" fmla="*/ 0 w 4942"/>
                <a:gd name="T71" fmla="*/ 0 h 4567"/>
                <a:gd name="T72" fmla="*/ 0 w 4942"/>
                <a:gd name="T73" fmla="*/ 0 h 4567"/>
                <a:gd name="T74" fmla="*/ 0 w 4942"/>
                <a:gd name="T75" fmla="*/ 0 h 4567"/>
                <a:gd name="T76" fmla="*/ 0 w 4942"/>
                <a:gd name="T77" fmla="*/ 0 h 4567"/>
                <a:gd name="T78" fmla="*/ 0 w 4942"/>
                <a:gd name="T79" fmla="*/ 0 h 4567"/>
                <a:gd name="T80" fmla="*/ 0 w 4942"/>
                <a:gd name="T81" fmla="*/ 0 h 4567"/>
                <a:gd name="T82" fmla="*/ 0 w 4942"/>
                <a:gd name="T83" fmla="*/ 0 h 4567"/>
                <a:gd name="T84" fmla="*/ 0 w 4942"/>
                <a:gd name="T85" fmla="*/ 0 h 4567"/>
                <a:gd name="T86" fmla="*/ 0 w 4942"/>
                <a:gd name="T87" fmla="*/ 0 h 4567"/>
                <a:gd name="T88" fmla="*/ 0 w 4942"/>
                <a:gd name="T89" fmla="*/ 0 h 4567"/>
                <a:gd name="T90" fmla="*/ 0 w 4942"/>
                <a:gd name="T91" fmla="*/ 0 h 4567"/>
                <a:gd name="T92" fmla="*/ 0 w 4942"/>
                <a:gd name="T93" fmla="*/ 0 h 4567"/>
                <a:gd name="T94" fmla="*/ 0 w 4942"/>
                <a:gd name="T95" fmla="*/ 0 h 4567"/>
                <a:gd name="T96" fmla="*/ 0 w 4942"/>
                <a:gd name="T97" fmla="*/ 0 h 4567"/>
                <a:gd name="T98" fmla="*/ 0 w 4942"/>
                <a:gd name="T99" fmla="*/ 0 h 4567"/>
                <a:gd name="T100" fmla="*/ 0 w 4942"/>
                <a:gd name="T101" fmla="*/ 0 h 4567"/>
                <a:gd name="T102" fmla="*/ 0 w 4942"/>
                <a:gd name="T103" fmla="*/ 0 h 45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942" h="4567">
                  <a:moveTo>
                    <a:pt x="4148" y="153"/>
                  </a:moveTo>
                  <a:cubicBezTo>
                    <a:pt x="4192" y="287"/>
                    <a:pt x="4174" y="287"/>
                    <a:pt x="4333" y="296"/>
                  </a:cubicBezTo>
                  <a:cubicBezTo>
                    <a:pt x="4395" y="323"/>
                    <a:pt x="4421" y="296"/>
                    <a:pt x="4483" y="287"/>
                  </a:cubicBezTo>
                  <a:cubicBezTo>
                    <a:pt x="4536" y="198"/>
                    <a:pt x="4527" y="108"/>
                    <a:pt x="4536" y="0"/>
                  </a:cubicBezTo>
                  <a:cubicBezTo>
                    <a:pt x="4660" y="215"/>
                    <a:pt x="4651" y="476"/>
                    <a:pt x="4510" y="673"/>
                  </a:cubicBezTo>
                  <a:cubicBezTo>
                    <a:pt x="4510" y="763"/>
                    <a:pt x="4474" y="924"/>
                    <a:pt x="4598" y="861"/>
                  </a:cubicBezTo>
                  <a:cubicBezTo>
                    <a:pt x="4624" y="817"/>
                    <a:pt x="4660" y="799"/>
                    <a:pt x="4704" y="772"/>
                  </a:cubicBezTo>
                  <a:cubicBezTo>
                    <a:pt x="4942" y="790"/>
                    <a:pt x="4792" y="843"/>
                    <a:pt x="4880" y="1023"/>
                  </a:cubicBezTo>
                  <a:cubicBezTo>
                    <a:pt x="4916" y="1220"/>
                    <a:pt x="4933" y="1409"/>
                    <a:pt x="4889" y="1615"/>
                  </a:cubicBezTo>
                  <a:cubicBezTo>
                    <a:pt x="4880" y="1795"/>
                    <a:pt x="4889" y="1750"/>
                    <a:pt x="4730" y="1723"/>
                  </a:cubicBezTo>
                  <a:cubicBezTo>
                    <a:pt x="4660" y="1669"/>
                    <a:pt x="4686" y="1579"/>
                    <a:pt x="4651" y="1498"/>
                  </a:cubicBezTo>
                  <a:cubicBezTo>
                    <a:pt x="4624" y="1382"/>
                    <a:pt x="4536" y="1373"/>
                    <a:pt x="4439" y="1364"/>
                  </a:cubicBezTo>
                  <a:cubicBezTo>
                    <a:pt x="4377" y="1319"/>
                    <a:pt x="4307" y="1265"/>
                    <a:pt x="4227" y="1256"/>
                  </a:cubicBezTo>
                  <a:cubicBezTo>
                    <a:pt x="4192" y="1193"/>
                    <a:pt x="4183" y="1229"/>
                    <a:pt x="4121" y="1238"/>
                  </a:cubicBezTo>
                  <a:cubicBezTo>
                    <a:pt x="4086" y="1292"/>
                    <a:pt x="4060" y="1301"/>
                    <a:pt x="4086" y="1364"/>
                  </a:cubicBezTo>
                  <a:cubicBezTo>
                    <a:pt x="4095" y="1741"/>
                    <a:pt x="4033" y="1579"/>
                    <a:pt x="4174" y="1687"/>
                  </a:cubicBezTo>
                  <a:cubicBezTo>
                    <a:pt x="4201" y="1884"/>
                    <a:pt x="4351" y="1902"/>
                    <a:pt x="4033" y="1929"/>
                  </a:cubicBezTo>
                  <a:cubicBezTo>
                    <a:pt x="3989" y="1938"/>
                    <a:pt x="3954" y="1956"/>
                    <a:pt x="3910" y="1965"/>
                  </a:cubicBezTo>
                  <a:cubicBezTo>
                    <a:pt x="3821" y="2117"/>
                    <a:pt x="3963" y="2109"/>
                    <a:pt x="4086" y="2117"/>
                  </a:cubicBezTo>
                  <a:cubicBezTo>
                    <a:pt x="4051" y="2189"/>
                    <a:pt x="4007" y="2171"/>
                    <a:pt x="3927" y="2180"/>
                  </a:cubicBezTo>
                  <a:cubicBezTo>
                    <a:pt x="3866" y="2216"/>
                    <a:pt x="3874" y="2243"/>
                    <a:pt x="3857" y="2306"/>
                  </a:cubicBezTo>
                  <a:cubicBezTo>
                    <a:pt x="3883" y="2351"/>
                    <a:pt x="3892" y="2387"/>
                    <a:pt x="3936" y="2414"/>
                  </a:cubicBezTo>
                  <a:cubicBezTo>
                    <a:pt x="3919" y="2602"/>
                    <a:pt x="3874" y="2423"/>
                    <a:pt x="3848" y="2548"/>
                  </a:cubicBezTo>
                  <a:cubicBezTo>
                    <a:pt x="3848" y="2584"/>
                    <a:pt x="3910" y="2862"/>
                    <a:pt x="3804" y="2844"/>
                  </a:cubicBezTo>
                  <a:cubicBezTo>
                    <a:pt x="3751" y="2817"/>
                    <a:pt x="3698" y="2790"/>
                    <a:pt x="3663" y="2737"/>
                  </a:cubicBezTo>
                  <a:cubicBezTo>
                    <a:pt x="3671" y="2620"/>
                    <a:pt x="3671" y="2432"/>
                    <a:pt x="3716" y="2315"/>
                  </a:cubicBezTo>
                  <a:cubicBezTo>
                    <a:pt x="3724" y="2243"/>
                    <a:pt x="3716" y="2243"/>
                    <a:pt x="3645" y="2225"/>
                  </a:cubicBezTo>
                  <a:cubicBezTo>
                    <a:pt x="3566" y="2189"/>
                    <a:pt x="3521" y="2198"/>
                    <a:pt x="3424" y="2207"/>
                  </a:cubicBezTo>
                  <a:cubicBezTo>
                    <a:pt x="3371" y="2243"/>
                    <a:pt x="3380" y="2261"/>
                    <a:pt x="3345" y="2315"/>
                  </a:cubicBezTo>
                  <a:cubicBezTo>
                    <a:pt x="3318" y="2476"/>
                    <a:pt x="3310" y="2378"/>
                    <a:pt x="3274" y="2288"/>
                  </a:cubicBezTo>
                  <a:cubicBezTo>
                    <a:pt x="3265" y="2207"/>
                    <a:pt x="3265" y="2180"/>
                    <a:pt x="3195" y="2153"/>
                  </a:cubicBezTo>
                  <a:cubicBezTo>
                    <a:pt x="3160" y="2109"/>
                    <a:pt x="3133" y="2091"/>
                    <a:pt x="3160" y="2037"/>
                  </a:cubicBezTo>
                  <a:cubicBezTo>
                    <a:pt x="3168" y="1902"/>
                    <a:pt x="3177" y="1759"/>
                    <a:pt x="3115" y="1633"/>
                  </a:cubicBezTo>
                  <a:cubicBezTo>
                    <a:pt x="3107" y="1525"/>
                    <a:pt x="3098" y="1391"/>
                    <a:pt x="3001" y="1319"/>
                  </a:cubicBezTo>
                  <a:cubicBezTo>
                    <a:pt x="2974" y="1256"/>
                    <a:pt x="2974" y="1238"/>
                    <a:pt x="2904" y="1229"/>
                  </a:cubicBezTo>
                  <a:cubicBezTo>
                    <a:pt x="2798" y="1310"/>
                    <a:pt x="2789" y="1687"/>
                    <a:pt x="2948" y="1741"/>
                  </a:cubicBezTo>
                  <a:cubicBezTo>
                    <a:pt x="2965" y="1839"/>
                    <a:pt x="2921" y="2028"/>
                    <a:pt x="3027" y="2046"/>
                  </a:cubicBezTo>
                  <a:cubicBezTo>
                    <a:pt x="3036" y="2369"/>
                    <a:pt x="3036" y="2306"/>
                    <a:pt x="3186" y="2503"/>
                  </a:cubicBezTo>
                  <a:cubicBezTo>
                    <a:pt x="3036" y="2539"/>
                    <a:pt x="3124" y="2602"/>
                    <a:pt x="3195" y="2656"/>
                  </a:cubicBezTo>
                  <a:cubicBezTo>
                    <a:pt x="3107" y="2781"/>
                    <a:pt x="3274" y="2997"/>
                    <a:pt x="3160" y="2979"/>
                  </a:cubicBezTo>
                  <a:cubicBezTo>
                    <a:pt x="3098" y="2943"/>
                    <a:pt x="3080" y="2880"/>
                    <a:pt x="3010" y="2853"/>
                  </a:cubicBezTo>
                  <a:cubicBezTo>
                    <a:pt x="2930" y="2871"/>
                    <a:pt x="2860" y="2880"/>
                    <a:pt x="2789" y="2826"/>
                  </a:cubicBezTo>
                  <a:cubicBezTo>
                    <a:pt x="2604" y="2889"/>
                    <a:pt x="2807" y="3221"/>
                    <a:pt x="2692" y="3194"/>
                  </a:cubicBezTo>
                  <a:cubicBezTo>
                    <a:pt x="2683" y="3131"/>
                    <a:pt x="2586" y="3069"/>
                    <a:pt x="2533" y="3042"/>
                  </a:cubicBezTo>
                  <a:cubicBezTo>
                    <a:pt x="2427" y="2889"/>
                    <a:pt x="2542" y="2790"/>
                    <a:pt x="2268" y="2763"/>
                  </a:cubicBezTo>
                  <a:cubicBezTo>
                    <a:pt x="2215" y="2763"/>
                    <a:pt x="2154" y="2754"/>
                    <a:pt x="2101" y="2772"/>
                  </a:cubicBezTo>
                  <a:cubicBezTo>
                    <a:pt x="2012" y="2799"/>
                    <a:pt x="2154" y="2916"/>
                    <a:pt x="2180" y="2925"/>
                  </a:cubicBezTo>
                  <a:cubicBezTo>
                    <a:pt x="2189" y="2997"/>
                    <a:pt x="2207" y="3077"/>
                    <a:pt x="2233" y="3140"/>
                  </a:cubicBezTo>
                  <a:cubicBezTo>
                    <a:pt x="2171" y="3221"/>
                    <a:pt x="2162" y="3104"/>
                    <a:pt x="2110" y="3069"/>
                  </a:cubicBezTo>
                  <a:cubicBezTo>
                    <a:pt x="2074" y="3015"/>
                    <a:pt x="2065" y="3006"/>
                    <a:pt x="2004" y="3033"/>
                  </a:cubicBezTo>
                  <a:cubicBezTo>
                    <a:pt x="1933" y="3131"/>
                    <a:pt x="2004" y="3140"/>
                    <a:pt x="1845" y="3167"/>
                  </a:cubicBezTo>
                  <a:cubicBezTo>
                    <a:pt x="1801" y="3203"/>
                    <a:pt x="1783" y="3230"/>
                    <a:pt x="1757" y="3275"/>
                  </a:cubicBezTo>
                  <a:cubicBezTo>
                    <a:pt x="1633" y="3221"/>
                    <a:pt x="1721" y="3140"/>
                    <a:pt x="1554" y="3095"/>
                  </a:cubicBezTo>
                  <a:cubicBezTo>
                    <a:pt x="1509" y="3060"/>
                    <a:pt x="1492" y="3042"/>
                    <a:pt x="1474" y="2988"/>
                  </a:cubicBezTo>
                  <a:cubicBezTo>
                    <a:pt x="1465" y="2880"/>
                    <a:pt x="1430" y="2880"/>
                    <a:pt x="1342" y="2826"/>
                  </a:cubicBezTo>
                  <a:cubicBezTo>
                    <a:pt x="1227" y="2853"/>
                    <a:pt x="1112" y="2952"/>
                    <a:pt x="1289" y="3006"/>
                  </a:cubicBezTo>
                  <a:cubicBezTo>
                    <a:pt x="1324" y="3069"/>
                    <a:pt x="1271" y="3122"/>
                    <a:pt x="1236" y="3176"/>
                  </a:cubicBezTo>
                  <a:cubicBezTo>
                    <a:pt x="1254" y="3221"/>
                    <a:pt x="1280" y="3248"/>
                    <a:pt x="1289" y="3302"/>
                  </a:cubicBezTo>
                  <a:cubicBezTo>
                    <a:pt x="1245" y="3311"/>
                    <a:pt x="1201" y="3329"/>
                    <a:pt x="1156" y="3338"/>
                  </a:cubicBezTo>
                  <a:cubicBezTo>
                    <a:pt x="1095" y="3383"/>
                    <a:pt x="1104" y="3436"/>
                    <a:pt x="1024" y="3463"/>
                  </a:cubicBezTo>
                  <a:cubicBezTo>
                    <a:pt x="1015" y="3607"/>
                    <a:pt x="989" y="3616"/>
                    <a:pt x="865" y="3544"/>
                  </a:cubicBezTo>
                  <a:cubicBezTo>
                    <a:pt x="830" y="3481"/>
                    <a:pt x="777" y="3490"/>
                    <a:pt x="706" y="3472"/>
                  </a:cubicBezTo>
                  <a:cubicBezTo>
                    <a:pt x="627" y="3391"/>
                    <a:pt x="618" y="3311"/>
                    <a:pt x="521" y="3248"/>
                  </a:cubicBezTo>
                  <a:cubicBezTo>
                    <a:pt x="336" y="3257"/>
                    <a:pt x="300" y="3248"/>
                    <a:pt x="380" y="3383"/>
                  </a:cubicBezTo>
                  <a:cubicBezTo>
                    <a:pt x="389" y="3427"/>
                    <a:pt x="406" y="3472"/>
                    <a:pt x="415" y="3517"/>
                  </a:cubicBezTo>
                  <a:cubicBezTo>
                    <a:pt x="548" y="3463"/>
                    <a:pt x="477" y="3679"/>
                    <a:pt x="389" y="3706"/>
                  </a:cubicBezTo>
                  <a:cubicBezTo>
                    <a:pt x="380" y="3768"/>
                    <a:pt x="380" y="3813"/>
                    <a:pt x="327" y="3849"/>
                  </a:cubicBezTo>
                  <a:cubicBezTo>
                    <a:pt x="248" y="3984"/>
                    <a:pt x="283" y="4145"/>
                    <a:pt x="433" y="4172"/>
                  </a:cubicBezTo>
                  <a:cubicBezTo>
                    <a:pt x="486" y="4262"/>
                    <a:pt x="565" y="4280"/>
                    <a:pt x="627" y="4360"/>
                  </a:cubicBezTo>
                  <a:cubicBezTo>
                    <a:pt x="618" y="4432"/>
                    <a:pt x="636" y="4531"/>
                    <a:pt x="565" y="4567"/>
                  </a:cubicBezTo>
                  <a:cubicBezTo>
                    <a:pt x="424" y="4531"/>
                    <a:pt x="592" y="4414"/>
                    <a:pt x="415" y="4378"/>
                  </a:cubicBezTo>
                  <a:cubicBezTo>
                    <a:pt x="362" y="4351"/>
                    <a:pt x="292" y="4334"/>
                    <a:pt x="230" y="4325"/>
                  </a:cubicBezTo>
                  <a:cubicBezTo>
                    <a:pt x="168" y="4280"/>
                    <a:pt x="142" y="4199"/>
                    <a:pt x="98" y="4136"/>
                  </a:cubicBezTo>
                  <a:cubicBezTo>
                    <a:pt x="80" y="4037"/>
                    <a:pt x="0" y="3867"/>
                    <a:pt x="142" y="3840"/>
                  </a:cubicBezTo>
                  <a:cubicBezTo>
                    <a:pt x="230" y="3795"/>
                    <a:pt x="256" y="3822"/>
                    <a:pt x="300" y="3732"/>
                  </a:cubicBezTo>
                  <a:cubicBezTo>
                    <a:pt x="318" y="3652"/>
                    <a:pt x="345" y="3643"/>
                    <a:pt x="309" y="3544"/>
                  </a:cubicBezTo>
                  <a:cubicBezTo>
                    <a:pt x="300" y="3517"/>
                    <a:pt x="248" y="3508"/>
                    <a:pt x="230" y="3499"/>
                  </a:cubicBezTo>
                  <a:cubicBezTo>
                    <a:pt x="159" y="3454"/>
                    <a:pt x="142" y="3374"/>
                    <a:pt x="71" y="3329"/>
                  </a:cubicBezTo>
                  <a:cubicBezTo>
                    <a:pt x="80" y="3140"/>
                    <a:pt x="27" y="2943"/>
                    <a:pt x="98" y="2772"/>
                  </a:cubicBezTo>
                  <a:cubicBezTo>
                    <a:pt x="106" y="2754"/>
                    <a:pt x="115" y="2799"/>
                    <a:pt x="124" y="2817"/>
                  </a:cubicBezTo>
                  <a:cubicBezTo>
                    <a:pt x="186" y="2934"/>
                    <a:pt x="89" y="2754"/>
                    <a:pt x="168" y="2898"/>
                  </a:cubicBezTo>
                  <a:cubicBezTo>
                    <a:pt x="177" y="2961"/>
                    <a:pt x="186" y="3033"/>
                    <a:pt x="248" y="3042"/>
                  </a:cubicBezTo>
                  <a:cubicBezTo>
                    <a:pt x="283" y="3042"/>
                    <a:pt x="318" y="3042"/>
                    <a:pt x="353" y="3033"/>
                  </a:cubicBezTo>
                  <a:cubicBezTo>
                    <a:pt x="371" y="3024"/>
                    <a:pt x="362" y="2988"/>
                    <a:pt x="380" y="2988"/>
                  </a:cubicBezTo>
                  <a:cubicBezTo>
                    <a:pt x="398" y="2988"/>
                    <a:pt x="380" y="3024"/>
                    <a:pt x="389" y="3042"/>
                  </a:cubicBezTo>
                  <a:cubicBezTo>
                    <a:pt x="398" y="3051"/>
                    <a:pt x="459" y="3077"/>
                    <a:pt x="468" y="3086"/>
                  </a:cubicBezTo>
                  <a:cubicBezTo>
                    <a:pt x="539" y="3069"/>
                    <a:pt x="795" y="2961"/>
                    <a:pt x="733" y="3095"/>
                  </a:cubicBezTo>
                  <a:cubicBezTo>
                    <a:pt x="759" y="3167"/>
                    <a:pt x="724" y="3239"/>
                    <a:pt x="803" y="3275"/>
                  </a:cubicBezTo>
                  <a:cubicBezTo>
                    <a:pt x="909" y="3257"/>
                    <a:pt x="927" y="3212"/>
                    <a:pt x="1024" y="3194"/>
                  </a:cubicBezTo>
                  <a:cubicBezTo>
                    <a:pt x="1015" y="3060"/>
                    <a:pt x="1024" y="3051"/>
                    <a:pt x="971" y="2961"/>
                  </a:cubicBezTo>
                  <a:cubicBezTo>
                    <a:pt x="1015" y="2835"/>
                    <a:pt x="971" y="2790"/>
                    <a:pt x="918" y="2683"/>
                  </a:cubicBezTo>
                  <a:cubicBezTo>
                    <a:pt x="954" y="2485"/>
                    <a:pt x="901" y="2647"/>
                    <a:pt x="989" y="2683"/>
                  </a:cubicBezTo>
                  <a:cubicBezTo>
                    <a:pt x="1059" y="2674"/>
                    <a:pt x="1148" y="2692"/>
                    <a:pt x="1209" y="2656"/>
                  </a:cubicBezTo>
                  <a:cubicBezTo>
                    <a:pt x="1227" y="2647"/>
                    <a:pt x="1271" y="2539"/>
                    <a:pt x="1333" y="2503"/>
                  </a:cubicBezTo>
                  <a:cubicBezTo>
                    <a:pt x="1562" y="2548"/>
                    <a:pt x="1289" y="2593"/>
                    <a:pt x="1607" y="2611"/>
                  </a:cubicBezTo>
                  <a:cubicBezTo>
                    <a:pt x="1536" y="2647"/>
                    <a:pt x="1554" y="2692"/>
                    <a:pt x="1598" y="2746"/>
                  </a:cubicBezTo>
                  <a:cubicBezTo>
                    <a:pt x="1624" y="2889"/>
                    <a:pt x="1642" y="2826"/>
                    <a:pt x="1845" y="2817"/>
                  </a:cubicBezTo>
                  <a:cubicBezTo>
                    <a:pt x="1871" y="2772"/>
                    <a:pt x="1898" y="2746"/>
                    <a:pt x="1862" y="2692"/>
                  </a:cubicBezTo>
                  <a:cubicBezTo>
                    <a:pt x="1845" y="2665"/>
                    <a:pt x="1783" y="2629"/>
                    <a:pt x="1783" y="2629"/>
                  </a:cubicBezTo>
                  <a:cubicBezTo>
                    <a:pt x="1748" y="2575"/>
                    <a:pt x="1721" y="2512"/>
                    <a:pt x="1677" y="2476"/>
                  </a:cubicBezTo>
                  <a:cubicBezTo>
                    <a:pt x="1659" y="2432"/>
                    <a:pt x="1598" y="2297"/>
                    <a:pt x="1686" y="2369"/>
                  </a:cubicBezTo>
                  <a:cubicBezTo>
                    <a:pt x="1704" y="2423"/>
                    <a:pt x="1730" y="2432"/>
                    <a:pt x="1765" y="2476"/>
                  </a:cubicBezTo>
                  <a:cubicBezTo>
                    <a:pt x="1986" y="2467"/>
                    <a:pt x="1986" y="2414"/>
                    <a:pt x="2154" y="2467"/>
                  </a:cubicBezTo>
                  <a:cubicBezTo>
                    <a:pt x="2224" y="2521"/>
                    <a:pt x="2392" y="2548"/>
                    <a:pt x="2348" y="2423"/>
                  </a:cubicBezTo>
                  <a:cubicBezTo>
                    <a:pt x="2383" y="2351"/>
                    <a:pt x="2410" y="2369"/>
                    <a:pt x="2498" y="2387"/>
                  </a:cubicBezTo>
                  <a:cubicBezTo>
                    <a:pt x="2507" y="2449"/>
                    <a:pt x="2515" y="2467"/>
                    <a:pt x="2577" y="2494"/>
                  </a:cubicBezTo>
                  <a:cubicBezTo>
                    <a:pt x="2639" y="2458"/>
                    <a:pt x="2639" y="2432"/>
                    <a:pt x="2718" y="2414"/>
                  </a:cubicBezTo>
                  <a:cubicBezTo>
                    <a:pt x="2710" y="2324"/>
                    <a:pt x="2710" y="2306"/>
                    <a:pt x="2665" y="2234"/>
                  </a:cubicBezTo>
                  <a:cubicBezTo>
                    <a:pt x="2657" y="2198"/>
                    <a:pt x="2683" y="2153"/>
                    <a:pt x="2665" y="2126"/>
                  </a:cubicBezTo>
                  <a:cubicBezTo>
                    <a:pt x="2639" y="2082"/>
                    <a:pt x="2551" y="2037"/>
                    <a:pt x="2551" y="2037"/>
                  </a:cubicBezTo>
                  <a:cubicBezTo>
                    <a:pt x="2498" y="1911"/>
                    <a:pt x="2595" y="1795"/>
                    <a:pt x="2392" y="1750"/>
                  </a:cubicBezTo>
                  <a:cubicBezTo>
                    <a:pt x="2330" y="1759"/>
                    <a:pt x="2277" y="1759"/>
                    <a:pt x="2215" y="1768"/>
                  </a:cubicBezTo>
                  <a:cubicBezTo>
                    <a:pt x="2198" y="1768"/>
                    <a:pt x="2171" y="1795"/>
                    <a:pt x="2162" y="1777"/>
                  </a:cubicBezTo>
                  <a:cubicBezTo>
                    <a:pt x="2154" y="1759"/>
                    <a:pt x="2189" y="1759"/>
                    <a:pt x="2207" y="1750"/>
                  </a:cubicBezTo>
                  <a:cubicBezTo>
                    <a:pt x="2207" y="1723"/>
                    <a:pt x="2207" y="1687"/>
                    <a:pt x="2215" y="1660"/>
                  </a:cubicBezTo>
                  <a:cubicBezTo>
                    <a:pt x="2224" y="1642"/>
                    <a:pt x="2251" y="1660"/>
                    <a:pt x="2260" y="1642"/>
                  </a:cubicBezTo>
                  <a:cubicBezTo>
                    <a:pt x="2277" y="1579"/>
                    <a:pt x="2198" y="1543"/>
                    <a:pt x="2162" y="1525"/>
                  </a:cubicBezTo>
                  <a:cubicBezTo>
                    <a:pt x="2074" y="1472"/>
                    <a:pt x="2074" y="1507"/>
                    <a:pt x="1898" y="1498"/>
                  </a:cubicBezTo>
                  <a:cubicBezTo>
                    <a:pt x="1942" y="1427"/>
                    <a:pt x="1986" y="1445"/>
                    <a:pt x="2074" y="1427"/>
                  </a:cubicBezTo>
                  <a:cubicBezTo>
                    <a:pt x="2110" y="1373"/>
                    <a:pt x="2110" y="1355"/>
                    <a:pt x="2101" y="1292"/>
                  </a:cubicBezTo>
                  <a:cubicBezTo>
                    <a:pt x="2154" y="1220"/>
                    <a:pt x="2180" y="1382"/>
                    <a:pt x="2286" y="1400"/>
                  </a:cubicBezTo>
                  <a:cubicBezTo>
                    <a:pt x="2357" y="1516"/>
                    <a:pt x="2374" y="1472"/>
                    <a:pt x="2533" y="1454"/>
                  </a:cubicBezTo>
                  <a:cubicBezTo>
                    <a:pt x="2515" y="1364"/>
                    <a:pt x="2498" y="1247"/>
                    <a:pt x="2401" y="1229"/>
                  </a:cubicBezTo>
                  <a:cubicBezTo>
                    <a:pt x="2348" y="1131"/>
                    <a:pt x="2383" y="1041"/>
                    <a:pt x="2286" y="969"/>
                  </a:cubicBezTo>
                  <a:cubicBezTo>
                    <a:pt x="2365" y="960"/>
                    <a:pt x="2410" y="987"/>
                    <a:pt x="2480" y="996"/>
                  </a:cubicBezTo>
                  <a:cubicBezTo>
                    <a:pt x="2524" y="1023"/>
                    <a:pt x="2560" y="1050"/>
                    <a:pt x="2604" y="1068"/>
                  </a:cubicBezTo>
                  <a:cubicBezTo>
                    <a:pt x="2577" y="826"/>
                    <a:pt x="2507" y="790"/>
                    <a:pt x="2736" y="754"/>
                  </a:cubicBezTo>
                  <a:cubicBezTo>
                    <a:pt x="2710" y="610"/>
                    <a:pt x="2674" y="601"/>
                    <a:pt x="2551" y="565"/>
                  </a:cubicBezTo>
                  <a:cubicBezTo>
                    <a:pt x="2595" y="503"/>
                    <a:pt x="2586" y="485"/>
                    <a:pt x="2665" y="476"/>
                  </a:cubicBezTo>
                  <a:cubicBezTo>
                    <a:pt x="2736" y="431"/>
                    <a:pt x="2701" y="386"/>
                    <a:pt x="2763" y="323"/>
                  </a:cubicBezTo>
                  <a:cubicBezTo>
                    <a:pt x="2807" y="377"/>
                    <a:pt x="2798" y="431"/>
                    <a:pt x="2851" y="476"/>
                  </a:cubicBezTo>
                  <a:cubicBezTo>
                    <a:pt x="2939" y="467"/>
                    <a:pt x="3010" y="467"/>
                    <a:pt x="3089" y="431"/>
                  </a:cubicBezTo>
                  <a:cubicBezTo>
                    <a:pt x="3142" y="512"/>
                    <a:pt x="3080" y="512"/>
                    <a:pt x="3001" y="529"/>
                  </a:cubicBezTo>
                  <a:cubicBezTo>
                    <a:pt x="3018" y="637"/>
                    <a:pt x="3063" y="691"/>
                    <a:pt x="3160" y="718"/>
                  </a:cubicBezTo>
                  <a:cubicBezTo>
                    <a:pt x="3168" y="843"/>
                    <a:pt x="3221" y="870"/>
                    <a:pt x="3345" y="888"/>
                  </a:cubicBezTo>
                  <a:cubicBezTo>
                    <a:pt x="3327" y="1050"/>
                    <a:pt x="3310" y="1220"/>
                    <a:pt x="3477" y="1283"/>
                  </a:cubicBezTo>
                  <a:cubicBezTo>
                    <a:pt x="3442" y="1355"/>
                    <a:pt x="3327" y="1507"/>
                    <a:pt x="3477" y="1534"/>
                  </a:cubicBezTo>
                  <a:cubicBezTo>
                    <a:pt x="3689" y="1525"/>
                    <a:pt x="3680" y="1570"/>
                    <a:pt x="3698" y="1400"/>
                  </a:cubicBezTo>
                  <a:cubicBezTo>
                    <a:pt x="3689" y="1292"/>
                    <a:pt x="3680" y="1158"/>
                    <a:pt x="3618" y="1068"/>
                  </a:cubicBezTo>
                  <a:cubicBezTo>
                    <a:pt x="3610" y="1014"/>
                    <a:pt x="3601" y="996"/>
                    <a:pt x="3557" y="960"/>
                  </a:cubicBezTo>
                  <a:cubicBezTo>
                    <a:pt x="3521" y="906"/>
                    <a:pt x="3486" y="852"/>
                    <a:pt x="3460" y="799"/>
                  </a:cubicBezTo>
                  <a:cubicBezTo>
                    <a:pt x="3451" y="700"/>
                    <a:pt x="3451" y="682"/>
                    <a:pt x="3380" y="619"/>
                  </a:cubicBezTo>
                  <a:cubicBezTo>
                    <a:pt x="3354" y="601"/>
                    <a:pt x="3301" y="556"/>
                    <a:pt x="3301" y="556"/>
                  </a:cubicBezTo>
                  <a:cubicBezTo>
                    <a:pt x="3265" y="494"/>
                    <a:pt x="3274" y="476"/>
                    <a:pt x="3318" y="422"/>
                  </a:cubicBezTo>
                  <a:cubicBezTo>
                    <a:pt x="3327" y="368"/>
                    <a:pt x="3327" y="314"/>
                    <a:pt x="3371" y="377"/>
                  </a:cubicBezTo>
                  <a:cubicBezTo>
                    <a:pt x="3389" y="547"/>
                    <a:pt x="3451" y="377"/>
                    <a:pt x="3504" y="350"/>
                  </a:cubicBezTo>
                  <a:cubicBezTo>
                    <a:pt x="3539" y="529"/>
                    <a:pt x="3477" y="503"/>
                    <a:pt x="3716" y="529"/>
                  </a:cubicBezTo>
                  <a:cubicBezTo>
                    <a:pt x="3698" y="565"/>
                    <a:pt x="3689" y="610"/>
                    <a:pt x="3671" y="646"/>
                  </a:cubicBezTo>
                  <a:cubicBezTo>
                    <a:pt x="3689" y="727"/>
                    <a:pt x="3663" y="781"/>
                    <a:pt x="3751" y="754"/>
                  </a:cubicBezTo>
                  <a:cubicBezTo>
                    <a:pt x="3786" y="682"/>
                    <a:pt x="3777" y="655"/>
                    <a:pt x="3874" y="637"/>
                  </a:cubicBezTo>
                  <a:cubicBezTo>
                    <a:pt x="3919" y="610"/>
                    <a:pt x="3936" y="592"/>
                    <a:pt x="3954" y="538"/>
                  </a:cubicBezTo>
                  <a:cubicBezTo>
                    <a:pt x="3936" y="476"/>
                    <a:pt x="3901" y="467"/>
                    <a:pt x="3927" y="404"/>
                  </a:cubicBezTo>
                  <a:cubicBezTo>
                    <a:pt x="4016" y="431"/>
                    <a:pt x="4024" y="521"/>
                    <a:pt x="4113" y="538"/>
                  </a:cubicBezTo>
                  <a:cubicBezTo>
                    <a:pt x="4298" y="521"/>
                    <a:pt x="4236" y="440"/>
                    <a:pt x="4139" y="368"/>
                  </a:cubicBezTo>
                  <a:cubicBezTo>
                    <a:pt x="4113" y="314"/>
                    <a:pt x="4069" y="305"/>
                    <a:pt x="4060" y="242"/>
                  </a:cubicBezTo>
                  <a:cubicBezTo>
                    <a:pt x="4069" y="171"/>
                    <a:pt x="4077" y="153"/>
                    <a:pt x="4148" y="153"/>
                  </a:cubicBezTo>
                </a:path>
              </a:pathLst>
            </a:custGeom>
            <a:solidFill>
              <a:srgbClr val="3399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96" name="Freeform 231"/>
            <p:cNvSpPr>
              <a:spLocks/>
            </p:cNvSpPr>
            <p:nvPr/>
          </p:nvSpPr>
          <p:spPr bwMode="auto">
            <a:xfrm>
              <a:off x="1755" y="2179"/>
              <a:ext cx="454" cy="420"/>
            </a:xfrm>
            <a:custGeom>
              <a:avLst/>
              <a:gdLst>
                <a:gd name="T0" fmla="*/ 412 w 454"/>
                <a:gd name="T1" fmla="*/ 27 h 420"/>
                <a:gd name="T2" fmla="*/ 423 w 454"/>
                <a:gd name="T3" fmla="*/ 79 h 420"/>
                <a:gd name="T4" fmla="*/ 449 w 454"/>
                <a:gd name="T5" fmla="*/ 149 h 420"/>
                <a:gd name="T6" fmla="*/ 408 w 454"/>
                <a:gd name="T7" fmla="*/ 126 h 420"/>
                <a:gd name="T8" fmla="*/ 375 w 454"/>
                <a:gd name="T9" fmla="*/ 126 h 420"/>
                <a:gd name="T10" fmla="*/ 359 w 454"/>
                <a:gd name="T11" fmla="*/ 181 h 420"/>
                <a:gd name="T12" fmla="*/ 354 w 454"/>
                <a:gd name="T13" fmla="*/ 212 h 420"/>
                <a:gd name="T14" fmla="*/ 350 w 454"/>
                <a:gd name="T15" fmla="*/ 262 h 420"/>
                <a:gd name="T16" fmla="*/ 335 w 454"/>
                <a:gd name="T17" fmla="*/ 205 h 420"/>
                <a:gd name="T18" fmla="*/ 301 w 454"/>
                <a:gd name="T19" fmla="*/ 210 h 420"/>
                <a:gd name="T20" fmla="*/ 286 w 454"/>
                <a:gd name="T21" fmla="*/ 150 h 420"/>
                <a:gd name="T22" fmla="*/ 271 w 454"/>
                <a:gd name="T23" fmla="*/ 160 h 420"/>
                <a:gd name="T24" fmla="*/ 294 w 454"/>
                <a:gd name="T25" fmla="*/ 244 h 420"/>
                <a:gd name="T26" fmla="*/ 256 w 454"/>
                <a:gd name="T27" fmla="*/ 260 h 420"/>
                <a:gd name="T28" fmla="*/ 208 w 454"/>
                <a:gd name="T29" fmla="*/ 254 h 420"/>
                <a:gd name="T30" fmla="*/ 205 w 454"/>
                <a:gd name="T31" fmla="*/ 289 h 420"/>
                <a:gd name="T32" fmla="*/ 169 w 454"/>
                <a:gd name="T33" fmla="*/ 291 h 420"/>
                <a:gd name="T34" fmla="*/ 135 w 454"/>
                <a:gd name="T35" fmla="*/ 275 h 420"/>
                <a:gd name="T36" fmla="*/ 113 w 454"/>
                <a:gd name="T37" fmla="*/ 292 h 420"/>
                <a:gd name="T38" fmla="*/ 94 w 454"/>
                <a:gd name="T39" fmla="*/ 318 h 420"/>
                <a:gd name="T40" fmla="*/ 48 w 454"/>
                <a:gd name="T41" fmla="*/ 299 h 420"/>
                <a:gd name="T42" fmla="*/ 36 w 454"/>
                <a:gd name="T43" fmla="*/ 341 h 420"/>
                <a:gd name="T44" fmla="*/ 57 w 454"/>
                <a:gd name="T45" fmla="*/ 401 h 420"/>
                <a:gd name="T46" fmla="*/ 21 w 454"/>
                <a:gd name="T47" fmla="*/ 398 h 420"/>
                <a:gd name="T48" fmla="*/ 27 w 454"/>
                <a:gd name="T49" fmla="*/ 343 h 420"/>
                <a:gd name="T50" fmla="*/ 6 w 454"/>
                <a:gd name="T51" fmla="*/ 306 h 420"/>
                <a:gd name="T52" fmla="*/ 15 w 454"/>
                <a:gd name="T53" fmla="*/ 266 h 420"/>
                <a:gd name="T54" fmla="*/ 35 w 454"/>
                <a:gd name="T55" fmla="*/ 275 h 420"/>
                <a:gd name="T56" fmla="*/ 67 w 454"/>
                <a:gd name="T57" fmla="*/ 285 h 420"/>
                <a:gd name="T58" fmla="*/ 89 w 454"/>
                <a:gd name="T59" fmla="*/ 272 h 420"/>
                <a:gd name="T60" fmla="*/ 111 w 454"/>
                <a:gd name="T61" fmla="*/ 244 h 420"/>
                <a:gd name="T62" fmla="*/ 147 w 454"/>
                <a:gd name="T63" fmla="*/ 253 h 420"/>
                <a:gd name="T64" fmla="*/ 164 w 454"/>
                <a:gd name="T65" fmla="*/ 242 h 420"/>
                <a:gd name="T66" fmla="*/ 162 w 454"/>
                <a:gd name="T67" fmla="*/ 228 h 420"/>
                <a:gd name="T68" fmla="*/ 229 w 454"/>
                <a:gd name="T69" fmla="*/ 220 h 420"/>
                <a:gd name="T70" fmla="*/ 245 w 454"/>
                <a:gd name="T71" fmla="*/ 205 h 420"/>
                <a:gd name="T72" fmla="*/ 220 w 454"/>
                <a:gd name="T73" fmla="*/ 161 h 420"/>
                <a:gd name="T74" fmla="*/ 203 w 454"/>
                <a:gd name="T75" fmla="*/ 161 h 420"/>
                <a:gd name="T76" fmla="*/ 199 w 454"/>
                <a:gd name="T77" fmla="*/ 140 h 420"/>
                <a:gd name="T78" fmla="*/ 193 w 454"/>
                <a:gd name="T79" fmla="*/ 119 h 420"/>
                <a:gd name="T80" fmla="*/ 221 w 454"/>
                <a:gd name="T81" fmla="*/ 113 h 420"/>
                <a:gd name="T82" fmla="*/ 239 w 454"/>
                <a:gd name="T83" fmla="*/ 98 h 420"/>
                <a:gd name="T84" fmla="*/ 245 w 454"/>
                <a:gd name="T85" fmla="*/ 44 h 420"/>
                <a:gd name="T86" fmla="*/ 284 w 454"/>
                <a:gd name="T87" fmla="*/ 40 h 420"/>
                <a:gd name="T88" fmla="*/ 307 w 454"/>
                <a:gd name="T89" fmla="*/ 82 h 420"/>
                <a:gd name="T90" fmla="*/ 340 w 454"/>
                <a:gd name="T91" fmla="*/ 129 h 420"/>
                <a:gd name="T92" fmla="*/ 318 w 454"/>
                <a:gd name="T93" fmla="*/ 74 h 420"/>
                <a:gd name="T94" fmla="*/ 305 w 454"/>
                <a:gd name="T95" fmla="*/ 39 h 420"/>
                <a:gd name="T96" fmla="*/ 341 w 454"/>
                <a:gd name="T97" fmla="*/ 49 h 420"/>
                <a:gd name="T98" fmla="*/ 356 w 454"/>
                <a:gd name="T99" fmla="*/ 59 h 420"/>
                <a:gd name="T100" fmla="*/ 378 w 454"/>
                <a:gd name="T101" fmla="*/ 50 h 420"/>
                <a:gd name="T102" fmla="*/ 381 w 454"/>
                <a:gd name="T103" fmla="*/ 14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54" h="420">
                  <a:moveTo>
                    <a:pt x="381" y="14"/>
                  </a:moveTo>
                  <a:cubicBezTo>
                    <a:pt x="385" y="27"/>
                    <a:pt x="384" y="27"/>
                    <a:pt x="398" y="27"/>
                  </a:cubicBezTo>
                  <a:cubicBezTo>
                    <a:pt x="404" y="30"/>
                    <a:pt x="406" y="27"/>
                    <a:pt x="412" y="27"/>
                  </a:cubicBezTo>
                  <a:cubicBezTo>
                    <a:pt x="417" y="18"/>
                    <a:pt x="416" y="10"/>
                    <a:pt x="417" y="0"/>
                  </a:cubicBezTo>
                  <a:cubicBezTo>
                    <a:pt x="428" y="20"/>
                    <a:pt x="427" y="44"/>
                    <a:pt x="414" y="62"/>
                  </a:cubicBezTo>
                  <a:cubicBezTo>
                    <a:pt x="414" y="70"/>
                    <a:pt x="411" y="85"/>
                    <a:pt x="423" y="79"/>
                  </a:cubicBezTo>
                  <a:cubicBezTo>
                    <a:pt x="425" y="75"/>
                    <a:pt x="428" y="74"/>
                    <a:pt x="432" y="71"/>
                  </a:cubicBezTo>
                  <a:cubicBezTo>
                    <a:pt x="454" y="73"/>
                    <a:pt x="440" y="78"/>
                    <a:pt x="448" y="94"/>
                  </a:cubicBezTo>
                  <a:cubicBezTo>
                    <a:pt x="452" y="112"/>
                    <a:pt x="453" y="130"/>
                    <a:pt x="449" y="149"/>
                  </a:cubicBezTo>
                  <a:cubicBezTo>
                    <a:pt x="448" y="165"/>
                    <a:pt x="449" y="161"/>
                    <a:pt x="435" y="158"/>
                  </a:cubicBezTo>
                  <a:cubicBezTo>
                    <a:pt x="428" y="154"/>
                    <a:pt x="431" y="145"/>
                    <a:pt x="427" y="138"/>
                  </a:cubicBezTo>
                  <a:cubicBezTo>
                    <a:pt x="425" y="127"/>
                    <a:pt x="417" y="126"/>
                    <a:pt x="408" y="126"/>
                  </a:cubicBezTo>
                  <a:cubicBezTo>
                    <a:pt x="402" y="121"/>
                    <a:pt x="396" y="116"/>
                    <a:pt x="388" y="116"/>
                  </a:cubicBezTo>
                  <a:cubicBezTo>
                    <a:pt x="385" y="110"/>
                    <a:pt x="384" y="113"/>
                    <a:pt x="379" y="114"/>
                  </a:cubicBezTo>
                  <a:cubicBezTo>
                    <a:pt x="375" y="119"/>
                    <a:pt x="373" y="120"/>
                    <a:pt x="375" y="126"/>
                  </a:cubicBezTo>
                  <a:cubicBezTo>
                    <a:pt x="376" y="160"/>
                    <a:pt x="371" y="145"/>
                    <a:pt x="384" y="155"/>
                  </a:cubicBezTo>
                  <a:cubicBezTo>
                    <a:pt x="386" y="173"/>
                    <a:pt x="400" y="175"/>
                    <a:pt x="371" y="177"/>
                  </a:cubicBezTo>
                  <a:cubicBezTo>
                    <a:pt x="367" y="178"/>
                    <a:pt x="363" y="180"/>
                    <a:pt x="359" y="181"/>
                  </a:cubicBezTo>
                  <a:cubicBezTo>
                    <a:pt x="351" y="195"/>
                    <a:pt x="364" y="194"/>
                    <a:pt x="375" y="195"/>
                  </a:cubicBezTo>
                  <a:cubicBezTo>
                    <a:pt x="372" y="201"/>
                    <a:pt x="368" y="200"/>
                    <a:pt x="361" y="200"/>
                  </a:cubicBezTo>
                  <a:cubicBezTo>
                    <a:pt x="355" y="204"/>
                    <a:pt x="356" y="206"/>
                    <a:pt x="354" y="212"/>
                  </a:cubicBezTo>
                  <a:cubicBezTo>
                    <a:pt x="357" y="216"/>
                    <a:pt x="358" y="220"/>
                    <a:pt x="362" y="222"/>
                  </a:cubicBezTo>
                  <a:cubicBezTo>
                    <a:pt x="360" y="239"/>
                    <a:pt x="356" y="223"/>
                    <a:pt x="354" y="234"/>
                  </a:cubicBezTo>
                  <a:cubicBezTo>
                    <a:pt x="354" y="238"/>
                    <a:pt x="359" y="263"/>
                    <a:pt x="350" y="262"/>
                  </a:cubicBezTo>
                  <a:cubicBezTo>
                    <a:pt x="345" y="259"/>
                    <a:pt x="340" y="257"/>
                    <a:pt x="337" y="252"/>
                  </a:cubicBezTo>
                  <a:cubicBezTo>
                    <a:pt x="337" y="241"/>
                    <a:pt x="337" y="224"/>
                    <a:pt x="341" y="213"/>
                  </a:cubicBezTo>
                  <a:cubicBezTo>
                    <a:pt x="342" y="206"/>
                    <a:pt x="341" y="206"/>
                    <a:pt x="335" y="205"/>
                  </a:cubicBezTo>
                  <a:cubicBezTo>
                    <a:pt x="328" y="201"/>
                    <a:pt x="323" y="202"/>
                    <a:pt x="315" y="203"/>
                  </a:cubicBezTo>
                  <a:cubicBezTo>
                    <a:pt x="310" y="206"/>
                    <a:pt x="311" y="208"/>
                    <a:pt x="307" y="213"/>
                  </a:cubicBezTo>
                  <a:cubicBezTo>
                    <a:pt x="305" y="228"/>
                    <a:pt x="304" y="219"/>
                    <a:pt x="301" y="210"/>
                  </a:cubicBezTo>
                  <a:cubicBezTo>
                    <a:pt x="300" y="203"/>
                    <a:pt x="300" y="200"/>
                    <a:pt x="294" y="198"/>
                  </a:cubicBezTo>
                  <a:cubicBezTo>
                    <a:pt x="290" y="194"/>
                    <a:pt x="288" y="192"/>
                    <a:pt x="290" y="187"/>
                  </a:cubicBezTo>
                  <a:cubicBezTo>
                    <a:pt x="291" y="175"/>
                    <a:pt x="292" y="162"/>
                    <a:pt x="286" y="150"/>
                  </a:cubicBezTo>
                  <a:cubicBezTo>
                    <a:pt x="285" y="140"/>
                    <a:pt x="285" y="128"/>
                    <a:pt x="276" y="121"/>
                  </a:cubicBezTo>
                  <a:cubicBezTo>
                    <a:pt x="273" y="116"/>
                    <a:pt x="273" y="114"/>
                    <a:pt x="267" y="113"/>
                  </a:cubicBezTo>
                  <a:cubicBezTo>
                    <a:pt x="257" y="121"/>
                    <a:pt x="256" y="155"/>
                    <a:pt x="271" y="160"/>
                  </a:cubicBezTo>
                  <a:cubicBezTo>
                    <a:pt x="272" y="169"/>
                    <a:pt x="268" y="187"/>
                    <a:pt x="278" y="188"/>
                  </a:cubicBezTo>
                  <a:cubicBezTo>
                    <a:pt x="279" y="218"/>
                    <a:pt x="279" y="212"/>
                    <a:pt x="293" y="230"/>
                  </a:cubicBezTo>
                  <a:cubicBezTo>
                    <a:pt x="279" y="233"/>
                    <a:pt x="287" y="239"/>
                    <a:pt x="294" y="244"/>
                  </a:cubicBezTo>
                  <a:cubicBezTo>
                    <a:pt x="285" y="256"/>
                    <a:pt x="301" y="276"/>
                    <a:pt x="290" y="274"/>
                  </a:cubicBezTo>
                  <a:cubicBezTo>
                    <a:pt x="285" y="271"/>
                    <a:pt x="283" y="265"/>
                    <a:pt x="277" y="262"/>
                  </a:cubicBezTo>
                  <a:cubicBezTo>
                    <a:pt x="269" y="264"/>
                    <a:pt x="263" y="265"/>
                    <a:pt x="256" y="260"/>
                  </a:cubicBezTo>
                  <a:cubicBezTo>
                    <a:pt x="239" y="266"/>
                    <a:pt x="258" y="296"/>
                    <a:pt x="247" y="294"/>
                  </a:cubicBezTo>
                  <a:cubicBezTo>
                    <a:pt x="246" y="288"/>
                    <a:pt x="238" y="282"/>
                    <a:pt x="233" y="280"/>
                  </a:cubicBezTo>
                  <a:cubicBezTo>
                    <a:pt x="223" y="266"/>
                    <a:pt x="233" y="257"/>
                    <a:pt x="208" y="254"/>
                  </a:cubicBezTo>
                  <a:cubicBezTo>
                    <a:pt x="203" y="254"/>
                    <a:pt x="198" y="253"/>
                    <a:pt x="193" y="255"/>
                  </a:cubicBezTo>
                  <a:cubicBezTo>
                    <a:pt x="185" y="257"/>
                    <a:pt x="198" y="268"/>
                    <a:pt x="200" y="269"/>
                  </a:cubicBezTo>
                  <a:cubicBezTo>
                    <a:pt x="201" y="276"/>
                    <a:pt x="203" y="283"/>
                    <a:pt x="205" y="289"/>
                  </a:cubicBezTo>
                  <a:cubicBezTo>
                    <a:pt x="199" y="296"/>
                    <a:pt x="199" y="285"/>
                    <a:pt x="194" y="282"/>
                  </a:cubicBezTo>
                  <a:cubicBezTo>
                    <a:pt x="190" y="277"/>
                    <a:pt x="190" y="276"/>
                    <a:pt x="184" y="279"/>
                  </a:cubicBezTo>
                  <a:cubicBezTo>
                    <a:pt x="178" y="288"/>
                    <a:pt x="184" y="289"/>
                    <a:pt x="169" y="291"/>
                  </a:cubicBezTo>
                  <a:cubicBezTo>
                    <a:pt x="165" y="295"/>
                    <a:pt x="164" y="297"/>
                    <a:pt x="161" y="301"/>
                  </a:cubicBezTo>
                  <a:cubicBezTo>
                    <a:pt x="150" y="296"/>
                    <a:pt x="158" y="289"/>
                    <a:pt x="143" y="285"/>
                  </a:cubicBezTo>
                  <a:cubicBezTo>
                    <a:pt x="139" y="281"/>
                    <a:pt x="137" y="280"/>
                    <a:pt x="135" y="275"/>
                  </a:cubicBezTo>
                  <a:cubicBezTo>
                    <a:pt x="134" y="265"/>
                    <a:pt x="131" y="265"/>
                    <a:pt x="123" y="260"/>
                  </a:cubicBezTo>
                  <a:cubicBezTo>
                    <a:pt x="113" y="262"/>
                    <a:pt x="102" y="271"/>
                    <a:pt x="118" y="276"/>
                  </a:cubicBezTo>
                  <a:cubicBezTo>
                    <a:pt x="122" y="282"/>
                    <a:pt x="117" y="287"/>
                    <a:pt x="113" y="292"/>
                  </a:cubicBezTo>
                  <a:cubicBezTo>
                    <a:pt x="115" y="296"/>
                    <a:pt x="117" y="299"/>
                    <a:pt x="118" y="304"/>
                  </a:cubicBezTo>
                  <a:cubicBezTo>
                    <a:pt x="114" y="304"/>
                    <a:pt x="110" y="306"/>
                    <a:pt x="106" y="307"/>
                  </a:cubicBezTo>
                  <a:cubicBezTo>
                    <a:pt x="100" y="311"/>
                    <a:pt x="101" y="316"/>
                    <a:pt x="94" y="318"/>
                  </a:cubicBezTo>
                  <a:cubicBezTo>
                    <a:pt x="93" y="332"/>
                    <a:pt x="91" y="332"/>
                    <a:pt x="79" y="326"/>
                  </a:cubicBezTo>
                  <a:cubicBezTo>
                    <a:pt x="76" y="320"/>
                    <a:pt x="71" y="321"/>
                    <a:pt x="65" y="319"/>
                  </a:cubicBezTo>
                  <a:cubicBezTo>
                    <a:pt x="57" y="312"/>
                    <a:pt x="57" y="304"/>
                    <a:pt x="48" y="299"/>
                  </a:cubicBezTo>
                  <a:cubicBezTo>
                    <a:pt x="31" y="299"/>
                    <a:pt x="27" y="299"/>
                    <a:pt x="35" y="311"/>
                  </a:cubicBezTo>
                  <a:cubicBezTo>
                    <a:pt x="36" y="315"/>
                    <a:pt x="37" y="319"/>
                    <a:pt x="38" y="323"/>
                  </a:cubicBezTo>
                  <a:cubicBezTo>
                    <a:pt x="50" y="318"/>
                    <a:pt x="44" y="338"/>
                    <a:pt x="36" y="341"/>
                  </a:cubicBezTo>
                  <a:cubicBezTo>
                    <a:pt x="35" y="346"/>
                    <a:pt x="35" y="351"/>
                    <a:pt x="30" y="354"/>
                  </a:cubicBezTo>
                  <a:cubicBezTo>
                    <a:pt x="23" y="366"/>
                    <a:pt x="26" y="381"/>
                    <a:pt x="40" y="384"/>
                  </a:cubicBezTo>
                  <a:cubicBezTo>
                    <a:pt x="44" y="392"/>
                    <a:pt x="52" y="394"/>
                    <a:pt x="57" y="401"/>
                  </a:cubicBezTo>
                  <a:cubicBezTo>
                    <a:pt x="57" y="407"/>
                    <a:pt x="58" y="417"/>
                    <a:pt x="52" y="420"/>
                  </a:cubicBezTo>
                  <a:cubicBezTo>
                    <a:pt x="39" y="417"/>
                    <a:pt x="54" y="406"/>
                    <a:pt x="38" y="403"/>
                  </a:cubicBezTo>
                  <a:cubicBezTo>
                    <a:pt x="33" y="400"/>
                    <a:pt x="27" y="398"/>
                    <a:pt x="21" y="398"/>
                  </a:cubicBezTo>
                  <a:cubicBezTo>
                    <a:pt x="15" y="394"/>
                    <a:pt x="13" y="386"/>
                    <a:pt x="9" y="380"/>
                  </a:cubicBezTo>
                  <a:cubicBezTo>
                    <a:pt x="7" y="371"/>
                    <a:pt x="0" y="356"/>
                    <a:pt x="13" y="353"/>
                  </a:cubicBezTo>
                  <a:cubicBezTo>
                    <a:pt x="21" y="349"/>
                    <a:pt x="23" y="351"/>
                    <a:pt x="27" y="343"/>
                  </a:cubicBezTo>
                  <a:cubicBezTo>
                    <a:pt x="29" y="336"/>
                    <a:pt x="32" y="335"/>
                    <a:pt x="28" y="326"/>
                  </a:cubicBezTo>
                  <a:cubicBezTo>
                    <a:pt x="27" y="323"/>
                    <a:pt x="23" y="323"/>
                    <a:pt x="21" y="322"/>
                  </a:cubicBezTo>
                  <a:cubicBezTo>
                    <a:pt x="14" y="318"/>
                    <a:pt x="13" y="310"/>
                    <a:pt x="6" y="306"/>
                  </a:cubicBezTo>
                  <a:cubicBezTo>
                    <a:pt x="7" y="289"/>
                    <a:pt x="2" y="271"/>
                    <a:pt x="9" y="255"/>
                  </a:cubicBezTo>
                  <a:cubicBezTo>
                    <a:pt x="10" y="253"/>
                    <a:pt x="10" y="257"/>
                    <a:pt x="11" y="259"/>
                  </a:cubicBezTo>
                  <a:cubicBezTo>
                    <a:pt x="17" y="270"/>
                    <a:pt x="8" y="253"/>
                    <a:pt x="15" y="266"/>
                  </a:cubicBezTo>
                  <a:cubicBezTo>
                    <a:pt x="16" y="272"/>
                    <a:pt x="17" y="279"/>
                    <a:pt x="23" y="280"/>
                  </a:cubicBezTo>
                  <a:cubicBezTo>
                    <a:pt x="26" y="280"/>
                    <a:pt x="29" y="280"/>
                    <a:pt x="32" y="279"/>
                  </a:cubicBezTo>
                  <a:cubicBezTo>
                    <a:pt x="34" y="278"/>
                    <a:pt x="33" y="275"/>
                    <a:pt x="35" y="275"/>
                  </a:cubicBezTo>
                  <a:cubicBezTo>
                    <a:pt x="36" y="275"/>
                    <a:pt x="35" y="278"/>
                    <a:pt x="36" y="280"/>
                  </a:cubicBezTo>
                  <a:cubicBezTo>
                    <a:pt x="36" y="281"/>
                    <a:pt x="42" y="283"/>
                    <a:pt x="43" y="284"/>
                  </a:cubicBezTo>
                  <a:cubicBezTo>
                    <a:pt x="49" y="282"/>
                    <a:pt x="73" y="272"/>
                    <a:pt x="67" y="285"/>
                  </a:cubicBezTo>
                  <a:cubicBezTo>
                    <a:pt x="70" y="291"/>
                    <a:pt x="66" y="298"/>
                    <a:pt x="74" y="301"/>
                  </a:cubicBezTo>
                  <a:cubicBezTo>
                    <a:pt x="83" y="299"/>
                    <a:pt x="85" y="295"/>
                    <a:pt x="94" y="294"/>
                  </a:cubicBezTo>
                  <a:cubicBezTo>
                    <a:pt x="93" y="281"/>
                    <a:pt x="94" y="281"/>
                    <a:pt x="89" y="272"/>
                  </a:cubicBezTo>
                  <a:cubicBezTo>
                    <a:pt x="93" y="261"/>
                    <a:pt x="89" y="257"/>
                    <a:pt x="84" y="247"/>
                  </a:cubicBezTo>
                  <a:cubicBezTo>
                    <a:pt x="88" y="229"/>
                    <a:pt x="83" y="243"/>
                    <a:pt x="91" y="247"/>
                  </a:cubicBezTo>
                  <a:cubicBezTo>
                    <a:pt x="97" y="246"/>
                    <a:pt x="105" y="248"/>
                    <a:pt x="111" y="244"/>
                  </a:cubicBezTo>
                  <a:cubicBezTo>
                    <a:pt x="113" y="243"/>
                    <a:pt x="117" y="233"/>
                    <a:pt x="122" y="230"/>
                  </a:cubicBezTo>
                  <a:cubicBezTo>
                    <a:pt x="143" y="234"/>
                    <a:pt x="118" y="238"/>
                    <a:pt x="148" y="240"/>
                  </a:cubicBezTo>
                  <a:cubicBezTo>
                    <a:pt x="141" y="243"/>
                    <a:pt x="143" y="248"/>
                    <a:pt x="147" y="253"/>
                  </a:cubicBezTo>
                  <a:cubicBezTo>
                    <a:pt x="149" y="266"/>
                    <a:pt x="151" y="260"/>
                    <a:pt x="169" y="259"/>
                  </a:cubicBezTo>
                  <a:cubicBezTo>
                    <a:pt x="172" y="255"/>
                    <a:pt x="174" y="253"/>
                    <a:pt x="171" y="248"/>
                  </a:cubicBezTo>
                  <a:cubicBezTo>
                    <a:pt x="169" y="245"/>
                    <a:pt x="164" y="242"/>
                    <a:pt x="164" y="242"/>
                  </a:cubicBezTo>
                  <a:cubicBezTo>
                    <a:pt x="161" y="237"/>
                    <a:pt x="158" y="231"/>
                    <a:pt x="154" y="228"/>
                  </a:cubicBezTo>
                  <a:cubicBezTo>
                    <a:pt x="152" y="224"/>
                    <a:pt x="147" y="211"/>
                    <a:pt x="155" y="218"/>
                  </a:cubicBezTo>
                  <a:cubicBezTo>
                    <a:pt x="156" y="223"/>
                    <a:pt x="159" y="224"/>
                    <a:pt x="162" y="228"/>
                  </a:cubicBezTo>
                  <a:cubicBezTo>
                    <a:pt x="182" y="227"/>
                    <a:pt x="182" y="222"/>
                    <a:pt x="198" y="227"/>
                  </a:cubicBezTo>
                  <a:cubicBezTo>
                    <a:pt x="204" y="232"/>
                    <a:pt x="220" y="234"/>
                    <a:pt x="216" y="223"/>
                  </a:cubicBezTo>
                  <a:cubicBezTo>
                    <a:pt x="219" y="216"/>
                    <a:pt x="221" y="218"/>
                    <a:pt x="229" y="220"/>
                  </a:cubicBezTo>
                  <a:cubicBezTo>
                    <a:pt x="230" y="225"/>
                    <a:pt x="231" y="227"/>
                    <a:pt x="237" y="229"/>
                  </a:cubicBezTo>
                  <a:cubicBezTo>
                    <a:pt x="242" y="226"/>
                    <a:pt x="242" y="224"/>
                    <a:pt x="250" y="222"/>
                  </a:cubicBezTo>
                  <a:cubicBezTo>
                    <a:pt x="249" y="214"/>
                    <a:pt x="249" y="212"/>
                    <a:pt x="245" y="205"/>
                  </a:cubicBezTo>
                  <a:cubicBezTo>
                    <a:pt x="244" y="202"/>
                    <a:pt x="246" y="198"/>
                    <a:pt x="245" y="196"/>
                  </a:cubicBezTo>
                  <a:cubicBezTo>
                    <a:pt x="242" y="191"/>
                    <a:pt x="234" y="187"/>
                    <a:pt x="234" y="187"/>
                  </a:cubicBezTo>
                  <a:cubicBezTo>
                    <a:pt x="229" y="176"/>
                    <a:pt x="238" y="165"/>
                    <a:pt x="220" y="161"/>
                  </a:cubicBezTo>
                  <a:cubicBezTo>
                    <a:pt x="214" y="162"/>
                    <a:pt x="209" y="162"/>
                    <a:pt x="203" y="163"/>
                  </a:cubicBezTo>
                  <a:cubicBezTo>
                    <a:pt x="202" y="163"/>
                    <a:pt x="199" y="165"/>
                    <a:pt x="199" y="163"/>
                  </a:cubicBezTo>
                  <a:cubicBezTo>
                    <a:pt x="198" y="162"/>
                    <a:pt x="201" y="162"/>
                    <a:pt x="203" y="161"/>
                  </a:cubicBezTo>
                  <a:cubicBezTo>
                    <a:pt x="203" y="158"/>
                    <a:pt x="203" y="155"/>
                    <a:pt x="203" y="153"/>
                  </a:cubicBezTo>
                  <a:cubicBezTo>
                    <a:pt x="204" y="151"/>
                    <a:pt x="207" y="153"/>
                    <a:pt x="208" y="151"/>
                  </a:cubicBezTo>
                  <a:cubicBezTo>
                    <a:pt x="209" y="145"/>
                    <a:pt x="202" y="142"/>
                    <a:pt x="199" y="140"/>
                  </a:cubicBezTo>
                  <a:cubicBezTo>
                    <a:pt x="190" y="135"/>
                    <a:pt x="190" y="139"/>
                    <a:pt x="174" y="138"/>
                  </a:cubicBezTo>
                  <a:cubicBezTo>
                    <a:pt x="178" y="131"/>
                    <a:pt x="182" y="133"/>
                    <a:pt x="190" y="131"/>
                  </a:cubicBezTo>
                  <a:cubicBezTo>
                    <a:pt x="194" y="126"/>
                    <a:pt x="194" y="125"/>
                    <a:pt x="193" y="119"/>
                  </a:cubicBezTo>
                  <a:cubicBezTo>
                    <a:pt x="198" y="112"/>
                    <a:pt x="200" y="127"/>
                    <a:pt x="210" y="129"/>
                  </a:cubicBezTo>
                  <a:cubicBezTo>
                    <a:pt x="216" y="139"/>
                    <a:pt x="218" y="135"/>
                    <a:pt x="233" y="134"/>
                  </a:cubicBezTo>
                  <a:cubicBezTo>
                    <a:pt x="231" y="126"/>
                    <a:pt x="229" y="115"/>
                    <a:pt x="221" y="113"/>
                  </a:cubicBezTo>
                  <a:cubicBezTo>
                    <a:pt x="216" y="104"/>
                    <a:pt x="219" y="96"/>
                    <a:pt x="210" y="89"/>
                  </a:cubicBezTo>
                  <a:cubicBezTo>
                    <a:pt x="217" y="88"/>
                    <a:pt x="221" y="91"/>
                    <a:pt x="228" y="92"/>
                  </a:cubicBezTo>
                  <a:cubicBezTo>
                    <a:pt x="232" y="94"/>
                    <a:pt x="235" y="97"/>
                    <a:pt x="239" y="98"/>
                  </a:cubicBezTo>
                  <a:cubicBezTo>
                    <a:pt x="237" y="76"/>
                    <a:pt x="230" y="73"/>
                    <a:pt x="251" y="69"/>
                  </a:cubicBezTo>
                  <a:cubicBezTo>
                    <a:pt x="249" y="56"/>
                    <a:pt x="246" y="55"/>
                    <a:pt x="234" y="52"/>
                  </a:cubicBezTo>
                  <a:cubicBezTo>
                    <a:pt x="238" y="46"/>
                    <a:pt x="238" y="45"/>
                    <a:pt x="245" y="44"/>
                  </a:cubicBezTo>
                  <a:cubicBezTo>
                    <a:pt x="251" y="40"/>
                    <a:pt x="248" y="36"/>
                    <a:pt x="254" y="30"/>
                  </a:cubicBezTo>
                  <a:cubicBezTo>
                    <a:pt x="258" y="35"/>
                    <a:pt x="257" y="40"/>
                    <a:pt x="262" y="44"/>
                  </a:cubicBezTo>
                  <a:cubicBezTo>
                    <a:pt x="270" y="43"/>
                    <a:pt x="277" y="43"/>
                    <a:pt x="284" y="40"/>
                  </a:cubicBezTo>
                  <a:cubicBezTo>
                    <a:pt x="289" y="47"/>
                    <a:pt x="283" y="47"/>
                    <a:pt x="276" y="49"/>
                  </a:cubicBezTo>
                  <a:cubicBezTo>
                    <a:pt x="277" y="59"/>
                    <a:pt x="281" y="64"/>
                    <a:pt x="290" y="66"/>
                  </a:cubicBezTo>
                  <a:cubicBezTo>
                    <a:pt x="291" y="78"/>
                    <a:pt x="296" y="80"/>
                    <a:pt x="307" y="82"/>
                  </a:cubicBezTo>
                  <a:cubicBezTo>
                    <a:pt x="306" y="97"/>
                    <a:pt x="304" y="112"/>
                    <a:pt x="319" y="118"/>
                  </a:cubicBezTo>
                  <a:cubicBezTo>
                    <a:pt x="316" y="125"/>
                    <a:pt x="306" y="139"/>
                    <a:pt x="319" y="141"/>
                  </a:cubicBezTo>
                  <a:cubicBezTo>
                    <a:pt x="339" y="140"/>
                    <a:pt x="338" y="144"/>
                    <a:pt x="340" y="129"/>
                  </a:cubicBezTo>
                  <a:cubicBezTo>
                    <a:pt x="339" y="119"/>
                    <a:pt x="338" y="107"/>
                    <a:pt x="332" y="98"/>
                  </a:cubicBezTo>
                  <a:cubicBezTo>
                    <a:pt x="332" y="93"/>
                    <a:pt x="331" y="92"/>
                    <a:pt x="327" y="88"/>
                  </a:cubicBezTo>
                  <a:cubicBezTo>
                    <a:pt x="323" y="83"/>
                    <a:pt x="320" y="78"/>
                    <a:pt x="318" y="74"/>
                  </a:cubicBezTo>
                  <a:cubicBezTo>
                    <a:pt x="317" y="64"/>
                    <a:pt x="317" y="63"/>
                    <a:pt x="311" y="57"/>
                  </a:cubicBezTo>
                  <a:cubicBezTo>
                    <a:pt x="308" y="55"/>
                    <a:pt x="303" y="51"/>
                    <a:pt x="303" y="51"/>
                  </a:cubicBezTo>
                  <a:cubicBezTo>
                    <a:pt x="300" y="46"/>
                    <a:pt x="301" y="44"/>
                    <a:pt x="305" y="39"/>
                  </a:cubicBezTo>
                  <a:cubicBezTo>
                    <a:pt x="306" y="34"/>
                    <a:pt x="306" y="29"/>
                    <a:pt x="310" y="35"/>
                  </a:cubicBezTo>
                  <a:cubicBezTo>
                    <a:pt x="311" y="50"/>
                    <a:pt x="317" y="35"/>
                    <a:pt x="322" y="32"/>
                  </a:cubicBezTo>
                  <a:cubicBezTo>
                    <a:pt x="325" y="49"/>
                    <a:pt x="319" y="46"/>
                    <a:pt x="341" y="49"/>
                  </a:cubicBezTo>
                  <a:cubicBezTo>
                    <a:pt x="340" y="52"/>
                    <a:pt x="339" y="56"/>
                    <a:pt x="337" y="60"/>
                  </a:cubicBezTo>
                  <a:cubicBezTo>
                    <a:pt x="339" y="67"/>
                    <a:pt x="337" y="72"/>
                    <a:pt x="345" y="69"/>
                  </a:cubicBezTo>
                  <a:cubicBezTo>
                    <a:pt x="348" y="63"/>
                    <a:pt x="347" y="60"/>
                    <a:pt x="356" y="59"/>
                  </a:cubicBezTo>
                  <a:cubicBezTo>
                    <a:pt x="360" y="56"/>
                    <a:pt x="362" y="55"/>
                    <a:pt x="363" y="50"/>
                  </a:cubicBezTo>
                  <a:cubicBezTo>
                    <a:pt x="362" y="44"/>
                    <a:pt x="358" y="43"/>
                    <a:pt x="361" y="37"/>
                  </a:cubicBezTo>
                  <a:cubicBezTo>
                    <a:pt x="369" y="40"/>
                    <a:pt x="370" y="48"/>
                    <a:pt x="378" y="50"/>
                  </a:cubicBezTo>
                  <a:cubicBezTo>
                    <a:pt x="395" y="48"/>
                    <a:pt x="389" y="41"/>
                    <a:pt x="380" y="34"/>
                  </a:cubicBezTo>
                  <a:cubicBezTo>
                    <a:pt x="378" y="29"/>
                    <a:pt x="374" y="28"/>
                    <a:pt x="373" y="22"/>
                  </a:cubicBezTo>
                  <a:cubicBezTo>
                    <a:pt x="374" y="16"/>
                    <a:pt x="375" y="14"/>
                    <a:pt x="381" y="14"/>
                  </a:cubicBezTo>
                </a:path>
              </a:pathLst>
            </a:custGeom>
            <a:noFill/>
            <a:ln w="7938" cap="rnd">
              <a:solidFill>
                <a:srgbClr val="3366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70" name="Rectangle 252"/>
          <p:cNvSpPr>
            <a:spLocks noChangeArrowheads="1"/>
          </p:cNvSpPr>
          <p:nvPr/>
        </p:nvSpPr>
        <p:spPr bwMode="auto">
          <a:xfrm rot="2880000">
            <a:off x="2268954" y="1430747"/>
            <a:ext cx="29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900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1" name="Rectangle 253"/>
          <p:cNvSpPr>
            <a:spLocks noChangeArrowheads="1"/>
          </p:cNvSpPr>
          <p:nvPr/>
        </p:nvSpPr>
        <p:spPr bwMode="auto">
          <a:xfrm rot="2779866">
            <a:off x="888312" y="2747043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5000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2" name="Rectangle 795"/>
          <p:cNvSpPr>
            <a:spLocks noChangeArrowheads="1"/>
          </p:cNvSpPr>
          <p:nvPr/>
        </p:nvSpPr>
        <p:spPr bwMode="auto">
          <a:xfrm>
            <a:off x="1499996" y="929320"/>
            <a:ext cx="578685" cy="230832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5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mm/</a:t>
            </a:r>
            <a:r>
              <a:rPr kumimoji="0" lang="fr-FR" sz="15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yr</a:t>
            </a:r>
            <a:endParaRPr kumimoji="0" lang="fr-FR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3" name="Rectangle 799"/>
          <p:cNvSpPr>
            <a:spLocks noChangeArrowheads="1"/>
          </p:cNvSpPr>
          <p:nvPr/>
        </p:nvSpPr>
        <p:spPr bwMode="auto">
          <a:xfrm>
            <a:off x="2460401" y="1064543"/>
            <a:ext cx="7646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Semi-arid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4" name="Rectangle 802"/>
          <p:cNvSpPr>
            <a:spLocks noChangeArrowheads="1"/>
          </p:cNvSpPr>
          <p:nvPr/>
        </p:nvSpPr>
        <p:spPr bwMode="auto">
          <a:xfrm rot="3000000">
            <a:off x="1815326" y="1687359"/>
            <a:ext cx="85036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7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Transition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75" name="Groupe 774"/>
          <p:cNvGrpSpPr/>
          <p:nvPr/>
        </p:nvGrpSpPr>
        <p:grpSpPr>
          <a:xfrm rot="3809742">
            <a:off x="3976502" y="1848823"/>
            <a:ext cx="535844" cy="893007"/>
            <a:chOff x="5436393" y="3536157"/>
            <a:chExt cx="349251" cy="893762"/>
          </a:xfrm>
        </p:grpSpPr>
        <p:sp>
          <p:nvSpPr>
            <p:cNvPr id="1793" name="ZoneTexte 1792"/>
            <p:cNvSpPr txBox="1"/>
            <p:nvPr/>
          </p:nvSpPr>
          <p:spPr bwMode="auto">
            <a:xfrm rot="17771675">
              <a:off x="5172075" y="3811588"/>
              <a:ext cx="889000" cy="33813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Gundal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94" name="ZoneTexte 1793"/>
            <p:cNvSpPr txBox="1"/>
            <p:nvPr/>
          </p:nvSpPr>
          <p:spPr bwMode="auto">
            <a:xfrm rot="17771675">
              <a:off x="5160962" y="3816350"/>
              <a:ext cx="889000" cy="338138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Gundal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76" name="Rectangle 799"/>
          <p:cNvSpPr>
            <a:spLocks noChangeArrowheads="1"/>
          </p:cNvSpPr>
          <p:nvPr/>
        </p:nvSpPr>
        <p:spPr bwMode="auto">
          <a:xfrm>
            <a:off x="1493988" y="2425349"/>
            <a:ext cx="5225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  <a:cs typeface="Arial" pitchFamily="34" charset="0"/>
              </a:rPr>
              <a:t>Humid</a:t>
            </a:r>
            <a:endParaRPr kumimoji="0" lang="fr-FR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7" name="Rectangle 252"/>
          <p:cNvSpPr>
            <a:spLocks noChangeArrowheads="1"/>
          </p:cNvSpPr>
          <p:nvPr/>
        </p:nvSpPr>
        <p:spPr bwMode="auto">
          <a:xfrm rot="2880000">
            <a:off x="1729991" y="1830171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1500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78" name="Groupe 777"/>
          <p:cNvGrpSpPr/>
          <p:nvPr/>
        </p:nvGrpSpPr>
        <p:grpSpPr>
          <a:xfrm>
            <a:off x="2998405" y="2969949"/>
            <a:ext cx="984043" cy="359908"/>
            <a:chOff x="3691040" y="3176217"/>
            <a:chExt cx="984043" cy="359908"/>
          </a:xfrm>
        </p:grpSpPr>
        <p:sp>
          <p:nvSpPr>
            <p:cNvPr id="1786" name="Forme libre 1785"/>
            <p:cNvSpPr/>
            <p:nvPr/>
          </p:nvSpPr>
          <p:spPr bwMode="auto">
            <a:xfrm>
              <a:off x="4118390" y="3210959"/>
              <a:ext cx="181590" cy="163747"/>
            </a:xfrm>
            <a:custGeom>
              <a:avLst/>
              <a:gdLst>
                <a:gd name="connsiteX0" fmla="*/ 132044 w 132108"/>
                <a:gd name="connsiteY0" fmla="*/ 118839 h 118839"/>
                <a:gd name="connsiteX1" fmla="*/ 123791 w 132108"/>
                <a:gd name="connsiteY1" fmla="*/ 112237 h 118839"/>
                <a:gd name="connsiteX2" fmla="*/ 122141 w 132108"/>
                <a:gd name="connsiteY2" fmla="*/ 100683 h 118839"/>
                <a:gd name="connsiteX3" fmla="*/ 120490 w 132108"/>
                <a:gd name="connsiteY3" fmla="*/ 94081 h 118839"/>
                <a:gd name="connsiteX4" fmla="*/ 118839 w 132108"/>
                <a:gd name="connsiteY4" fmla="*/ 59419 h 118839"/>
                <a:gd name="connsiteX5" fmla="*/ 117189 w 132108"/>
                <a:gd name="connsiteY5" fmla="*/ 54468 h 118839"/>
                <a:gd name="connsiteX6" fmla="*/ 112237 w 132108"/>
                <a:gd name="connsiteY6" fmla="*/ 49516 h 118839"/>
                <a:gd name="connsiteX7" fmla="*/ 108936 w 132108"/>
                <a:gd name="connsiteY7" fmla="*/ 44564 h 118839"/>
                <a:gd name="connsiteX8" fmla="*/ 107286 w 132108"/>
                <a:gd name="connsiteY8" fmla="*/ 39613 h 118839"/>
                <a:gd name="connsiteX9" fmla="*/ 100683 w 132108"/>
                <a:gd name="connsiteY9" fmla="*/ 29710 h 118839"/>
                <a:gd name="connsiteX10" fmla="*/ 99033 w 132108"/>
                <a:gd name="connsiteY10" fmla="*/ 23107 h 118839"/>
                <a:gd name="connsiteX11" fmla="*/ 84178 w 132108"/>
                <a:gd name="connsiteY11" fmla="*/ 16505 h 118839"/>
                <a:gd name="connsiteX12" fmla="*/ 64372 w 132108"/>
                <a:gd name="connsiteY12" fmla="*/ 9903 h 118839"/>
                <a:gd name="connsiteX13" fmla="*/ 59420 w 132108"/>
                <a:gd name="connsiteY13" fmla="*/ 8253 h 118839"/>
                <a:gd name="connsiteX14" fmla="*/ 54468 w 132108"/>
                <a:gd name="connsiteY14" fmla="*/ 6602 h 118839"/>
                <a:gd name="connsiteX15" fmla="*/ 46216 w 132108"/>
                <a:gd name="connsiteY15" fmla="*/ 4951 h 118839"/>
                <a:gd name="connsiteX16" fmla="*/ 36312 w 132108"/>
                <a:gd name="connsiteY16" fmla="*/ 1650 h 118839"/>
                <a:gd name="connsiteX17" fmla="*/ 29710 w 132108"/>
                <a:gd name="connsiteY17" fmla="*/ 0 h 118839"/>
                <a:gd name="connsiteX18" fmla="*/ 14855 w 132108"/>
                <a:gd name="connsiteY18" fmla="*/ 1650 h 118839"/>
                <a:gd name="connsiteX19" fmla="*/ 11554 w 132108"/>
                <a:gd name="connsiteY19" fmla="*/ 11554 h 118839"/>
                <a:gd name="connsiteX20" fmla="*/ 6603 w 132108"/>
                <a:gd name="connsiteY20" fmla="*/ 16505 h 118839"/>
                <a:gd name="connsiteX21" fmla="*/ 1651 w 132108"/>
                <a:gd name="connsiteY21" fmla="*/ 33011 h 118839"/>
                <a:gd name="connsiteX22" fmla="*/ 0 w 132108"/>
                <a:gd name="connsiteY22" fmla="*/ 37962 h 118839"/>
                <a:gd name="connsiteX23" fmla="*/ 6603 w 132108"/>
                <a:gd name="connsiteY23" fmla="*/ 52817 h 118839"/>
                <a:gd name="connsiteX24" fmla="*/ 16506 w 132108"/>
                <a:gd name="connsiteY24" fmla="*/ 56118 h 118839"/>
                <a:gd name="connsiteX25" fmla="*/ 21457 w 132108"/>
                <a:gd name="connsiteY25" fmla="*/ 57769 h 118839"/>
                <a:gd name="connsiteX26" fmla="*/ 26409 w 132108"/>
                <a:gd name="connsiteY26" fmla="*/ 59419 h 118839"/>
                <a:gd name="connsiteX27" fmla="*/ 31361 w 132108"/>
                <a:gd name="connsiteY27" fmla="*/ 64371 h 118839"/>
                <a:gd name="connsiteX28" fmla="*/ 41264 w 132108"/>
                <a:gd name="connsiteY28" fmla="*/ 70973 h 118839"/>
                <a:gd name="connsiteX29" fmla="*/ 44565 w 132108"/>
                <a:gd name="connsiteY29" fmla="*/ 75925 h 118839"/>
                <a:gd name="connsiteX30" fmla="*/ 49517 w 132108"/>
                <a:gd name="connsiteY30" fmla="*/ 80876 h 118839"/>
                <a:gd name="connsiteX31" fmla="*/ 57769 w 132108"/>
                <a:gd name="connsiteY31" fmla="*/ 89129 h 118839"/>
                <a:gd name="connsiteX32" fmla="*/ 66022 w 132108"/>
                <a:gd name="connsiteY32" fmla="*/ 90780 h 118839"/>
                <a:gd name="connsiteX33" fmla="*/ 72624 w 132108"/>
                <a:gd name="connsiteY33" fmla="*/ 92430 h 118839"/>
                <a:gd name="connsiteX34" fmla="*/ 92431 w 132108"/>
                <a:gd name="connsiteY34" fmla="*/ 97382 h 118839"/>
                <a:gd name="connsiteX35" fmla="*/ 102334 w 132108"/>
                <a:gd name="connsiteY35" fmla="*/ 103984 h 118839"/>
                <a:gd name="connsiteX36" fmla="*/ 113888 w 132108"/>
                <a:gd name="connsiteY36" fmla="*/ 110586 h 118839"/>
                <a:gd name="connsiteX37" fmla="*/ 118839 w 132108"/>
                <a:gd name="connsiteY37" fmla="*/ 112237 h 118839"/>
                <a:gd name="connsiteX38" fmla="*/ 132044 w 132108"/>
                <a:gd name="connsiteY38" fmla="*/ 118839 h 11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2108" h="118839">
                  <a:moveTo>
                    <a:pt x="132044" y="118839"/>
                  </a:moveTo>
                  <a:cubicBezTo>
                    <a:pt x="132869" y="118839"/>
                    <a:pt x="125478" y="115330"/>
                    <a:pt x="123791" y="112237"/>
                  </a:cubicBezTo>
                  <a:cubicBezTo>
                    <a:pt x="121928" y="108822"/>
                    <a:pt x="122837" y="104511"/>
                    <a:pt x="122141" y="100683"/>
                  </a:cubicBezTo>
                  <a:cubicBezTo>
                    <a:pt x="121735" y="98451"/>
                    <a:pt x="121040" y="96282"/>
                    <a:pt x="120490" y="94081"/>
                  </a:cubicBezTo>
                  <a:cubicBezTo>
                    <a:pt x="119940" y="82527"/>
                    <a:pt x="119800" y="70946"/>
                    <a:pt x="118839" y="59419"/>
                  </a:cubicBezTo>
                  <a:cubicBezTo>
                    <a:pt x="118695" y="57685"/>
                    <a:pt x="118154" y="55915"/>
                    <a:pt x="117189" y="54468"/>
                  </a:cubicBezTo>
                  <a:cubicBezTo>
                    <a:pt x="115894" y="52526"/>
                    <a:pt x="113731" y="51309"/>
                    <a:pt x="112237" y="49516"/>
                  </a:cubicBezTo>
                  <a:cubicBezTo>
                    <a:pt x="110967" y="47992"/>
                    <a:pt x="110036" y="46215"/>
                    <a:pt x="108936" y="44564"/>
                  </a:cubicBezTo>
                  <a:cubicBezTo>
                    <a:pt x="108386" y="42914"/>
                    <a:pt x="108131" y="41134"/>
                    <a:pt x="107286" y="39613"/>
                  </a:cubicBezTo>
                  <a:cubicBezTo>
                    <a:pt x="105359" y="36145"/>
                    <a:pt x="100683" y="29710"/>
                    <a:pt x="100683" y="29710"/>
                  </a:cubicBezTo>
                  <a:cubicBezTo>
                    <a:pt x="100133" y="27509"/>
                    <a:pt x="100291" y="24995"/>
                    <a:pt x="99033" y="23107"/>
                  </a:cubicBezTo>
                  <a:cubicBezTo>
                    <a:pt x="96792" y="19745"/>
                    <a:pt x="86130" y="17156"/>
                    <a:pt x="84178" y="16505"/>
                  </a:cubicBezTo>
                  <a:lnTo>
                    <a:pt x="64372" y="9903"/>
                  </a:lnTo>
                  <a:lnTo>
                    <a:pt x="59420" y="8253"/>
                  </a:lnTo>
                  <a:cubicBezTo>
                    <a:pt x="57769" y="7703"/>
                    <a:pt x="56174" y="6943"/>
                    <a:pt x="54468" y="6602"/>
                  </a:cubicBezTo>
                  <a:cubicBezTo>
                    <a:pt x="51717" y="6052"/>
                    <a:pt x="48922" y="5689"/>
                    <a:pt x="46216" y="4951"/>
                  </a:cubicBezTo>
                  <a:cubicBezTo>
                    <a:pt x="42859" y="4035"/>
                    <a:pt x="39688" y="2494"/>
                    <a:pt x="36312" y="1650"/>
                  </a:cubicBezTo>
                  <a:lnTo>
                    <a:pt x="29710" y="0"/>
                  </a:lnTo>
                  <a:cubicBezTo>
                    <a:pt x="24758" y="550"/>
                    <a:pt x="19058" y="-1025"/>
                    <a:pt x="14855" y="1650"/>
                  </a:cubicBezTo>
                  <a:cubicBezTo>
                    <a:pt x="11919" y="3518"/>
                    <a:pt x="14015" y="9093"/>
                    <a:pt x="11554" y="11554"/>
                  </a:cubicBezTo>
                  <a:lnTo>
                    <a:pt x="6603" y="16505"/>
                  </a:lnTo>
                  <a:cubicBezTo>
                    <a:pt x="4109" y="26478"/>
                    <a:pt x="5667" y="20963"/>
                    <a:pt x="1651" y="33011"/>
                  </a:cubicBezTo>
                  <a:lnTo>
                    <a:pt x="0" y="37962"/>
                  </a:lnTo>
                  <a:cubicBezTo>
                    <a:pt x="1387" y="47670"/>
                    <a:pt x="-1309" y="49301"/>
                    <a:pt x="6603" y="52817"/>
                  </a:cubicBezTo>
                  <a:cubicBezTo>
                    <a:pt x="9783" y="54230"/>
                    <a:pt x="13205" y="55018"/>
                    <a:pt x="16506" y="56118"/>
                  </a:cubicBezTo>
                  <a:lnTo>
                    <a:pt x="21457" y="57769"/>
                  </a:lnTo>
                  <a:lnTo>
                    <a:pt x="26409" y="59419"/>
                  </a:lnTo>
                  <a:cubicBezTo>
                    <a:pt x="28060" y="61070"/>
                    <a:pt x="29419" y="63076"/>
                    <a:pt x="31361" y="64371"/>
                  </a:cubicBezTo>
                  <a:cubicBezTo>
                    <a:pt x="41276" y="70982"/>
                    <a:pt x="31392" y="59128"/>
                    <a:pt x="41264" y="70973"/>
                  </a:cubicBezTo>
                  <a:cubicBezTo>
                    <a:pt x="42534" y="72497"/>
                    <a:pt x="43295" y="74401"/>
                    <a:pt x="44565" y="75925"/>
                  </a:cubicBezTo>
                  <a:cubicBezTo>
                    <a:pt x="46059" y="77718"/>
                    <a:pt x="48023" y="79083"/>
                    <a:pt x="49517" y="80876"/>
                  </a:cubicBezTo>
                  <a:cubicBezTo>
                    <a:pt x="53185" y="85278"/>
                    <a:pt x="51900" y="86928"/>
                    <a:pt x="57769" y="89129"/>
                  </a:cubicBezTo>
                  <a:cubicBezTo>
                    <a:pt x="60396" y="90114"/>
                    <a:pt x="63283" y="90171"/>
                    <a:pt x="66022" y="90780"/>
                  </a:cubicBezTo>
                  <a:cubicBezTo>
                    <a:pt x="68236" y="91272"/>
                    <a:pt x="70451" y="91778"/>
                    <a:pt x="72624" y="92430"/>
                  </a:cubicBezTo>
                  <a:cubicBezTo>
                    <a:pt x="88976" y="97335"/>
                    <a:pt x="75947" y="94634"/>
                    <a:pt x="92431" y="97382"/>
                  </a:cubicBezTo>
                  <a:lnTo>
                    <a:pt x="102334" y="103984"/>
                  </a:lnTo>
                  <a:cubicBezTo>
                    <a:pt x="107307" y="107299"/>
                    <a:pt x="108025" y="108073"/>
                    <a:pt x="113888" y="110586"/>
                  </a:cubicBezTo>
                  <a:cubicBezTo>
                    <a:pt x="115487" y="111271"/>
                    <a:pt x="117117" y="111991"/>
                    <a:pt x="118839" y="112237"/>
                  </a:cubicBezTo>
                  <a:cubicBezTo>
                    <a:pt x="121018" y="112548"/>
                    <a:pt x="131219" y="118839"/>
                    <a:pt x="132044" y="118839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87" name="Forme libre 1786"/>
            <p:cNvSpPr/>
            <p:nvPr/>
          </p:nvSpPr>
          <p:spPr bwMode="auto">
            <a:xfrm>
              <a:off x="3691040" y="3424887"/>
              <a:ext cx="157014" cy="99040"/>
            </a:xfrm>
            <a:custGeom>
              <a:avLst/>
              <a:gdLst>
                <a:gd name="connsiteX0" fmla="*/ 6606 w 103988"/>
                <a:gd name="connsiteY0" fmla="*/ 24758 h 67672"/>
                <a:gd name="connsiteX1" fmla="*/ 14859 w 103988"/>
                <a:gd name="connsiteY1" fmla="*/ 19806 h 67672"/>
                <a:gd name="connsiteX2" fmla="*/ 23112 w 103988"/>
                <a:gd name="connsiteY2" fmla="*/ 9903 h 67672"/>
                <a:gd name="connsiteX3" fmla="*/ 28063 w 103988"/>
                <a:gd name="connsiteY3" fmla="*/ 6602 h 67672"/>
                <a:gd name="connsiteX4" fmla="*/ 70977 w 103988"/>
                <a:gd name="connsiteY4" fmla="*/ 4951 h 67672"/>
                <a:gd name="connsiteX5" fmla="*/ 80881 w 103988"/>
                <a:gd name="connsiteY5" fmla="*/ 1650 h 67672"/>
                <a:gd name="connsiteX6" fmla="*/ 85832 w 103988"/>
                <a:gd name="connsiteY6" fmla="*/ 0 h 67672"/>
                <a:gd name="connsiteX7" fmla="*/ 95735 w 103988"/>
                <a:gd name="connsiteY7" fmla="*/ 1650 h 67672"/>
                <a:gd name="connsiteX8" fmla="*/ 97386 w 103988"/>
                <a:gd name="connsiteY8" fmla="*/ 6602 h 67672"/>
                <a:gd name="connsiteX9" fmla="*/ 103988 w 103988"/>
                <a:gd name="connsiteY9" fmla="*/ 44564 h 67672"/>
                <a:gd name="connsiteX10" fmla="*/ 102338 w 103988"/>
                <a:gd name="connsiteY10" fmla="*/ 49516 h 67672"/>
                <a:gd name="connsiteX11" fmla="*/ 95735 w 103988"/>
                <a:gd name="connsiteY11" fmla="*/ 51166 h 67672"/>
                <a:gd name="connsiteX12" fmla="*/ 85832 w 103988"/>
                <a:gd name="connsiteY12" fmla="*/ 52817 h 67672"/>
                <a:gd name="connsiteX13" fmla="*/ 75929 w 103988"/>
                <a:gd name="connsiteY13" fmla="*/ 56118 h 67672"/>
                <a:gd name="connsiteX14" fmla="*/ 69327 w 103988"/>
                <a:gd name="connsiteY14" fmla="*/ 61070 h 67672"/>
                <a:gd name="connsiteX15" fmla="*/ 62725 w 103988"/>
                <a:gd name="connsiteY15" fmla="*/ 62720 h 67672"/>
                <a:gd name="connsiteX16" fmla="*/ 51171 w 103988"/>
                <a:gd name="connsiteY16" fmla="*/ 66021 h 67672"/>
                <a:gd name="connsiteX17" fmla="*/ 41268 w 103988"/>
                <a:gd name="connsiteY17" fmla="*/ 67672 h 67672"/>
                <a:gd name="connsiteX18" fmla="*/ 34665 w 103988"/>
                <a:gd name="connsiteY18" fmla="*/ 66021 h 67672"/>
                <a:gd name="connsiteX19" fmla="*/ 24762 w 103988"/>
                <a:gd name="connsiteY19" fmla="*/ 59419 h 67672"/>
                <a:gd name="connsiteX20" fmla="*/ 6606 w 103988"/>
                <a:gd name="connsiteY20" fmla="*/ 54467 h 67672"/>
                <a:gd name="connsiteX21" fmla="*/ 1655 w 103988"/>
                <a:gd name="connsiteY21" fmla="*/ 51166 h 67672"/>
                <a:gd name="connsiteX22" fmla="*/ 1655 w 103988"/>
                <a:gd name="connsiteY22" fmla="*/ 39613 h 67672"/>
                <a:gd name="connsiteX23" fmla="*/ 6606 w 103988"/>
                <a:gd name="connsiteY23" fmla="*/ 34661 h 67672"/>
                <a:gd name="connsiteX24" fmla="*/ 8257 w 103988"/>
                <a:gd name="connsiteY24" fmla="*/ 29709 h 67672"/>
                <a:gd name="connsiteX25" fmla="*/ 6606 w 103988"/>
                <a:gd name="connsiteY25" fmla="*/ 24758 h 6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3988" h="67672">
                  <a:moveTo>
                    <a:pt x="6606" y="24758"/>
                  </a:moveTo>
                  <a:cubicBezTo>
                    <a:pt x="7706" y="23107"/>
                    <a:pt x="12445" y="21919"/>
                    <a:pt x="14859" y="19806"/>
                  </a:cubicBezTo>
                  <a:cubicBezTo>
                    <a:pt x="32001" y="4807"/>
                    <a:pt x="11496" y="19196"/>
                    <a:pt x="23112" y="9903"/>
                  </a:cubicBezTo>
                  <a:cubicBezTo>
                    <a:pt x="24661" y="8664"/>
                    <a:pt x="26090" y="6806"/>
                    <a:pt x="28063" y="6602"/>
                  </a:cubicBezTo>
                  <a:cubicBezTo>
                    <a:pt x="42302" y="5129"/>
                    <a:pt x="56672" y="5501"/>
                    <a:pt x="70977" y="4951"/>
                  </a:cubicBezTo>
                  <a:lnTo>
                    <a:pt x="80881" y="1650"/>
                  </a:lnTo>
                  <a:lnTo>
                    <a:pt x="85832" y="0"/>
                  </a:lnTo>
                  <a:cubicBezTo>
                    <a:pt x="89133" y="550"/>
                    <a:pt x="92829" y="-10"/>
                    <a:pt x="95735" y="1650"/>
                  </a:cubicBezTo>
                  <a:cubicBezTo>
                    <a:pt x="97246" y="2513"/>
                    <a:pt x="97242" y="4868"/>
                    <a:pt x="97386" y="6602"/>
                  </a:cubicBezTo>
                  <a:cubicBezTo>
                    <a:pt x="100516" y="44169"/>
                    <a:pt x="89174" y="34689"/>
                    <a:pt x="103988" y="44564"/>
                  </a:cubicBezTo>
                  <a:cubicBezTo>
                    <a:pt x="103438" y="46215"/>
                    <a:pt x="103697" y="48429"/>
                    <a:pt x="102338" y="49516"/>
                  </a:cubicBezTo>
                  <a:cubicBezTo>
                    <a:pt x="100566" y="50933"/>
                    <a:pt x="97960" y="50721"/>
                    <a:pt x="95735" y="51166"/>
                  </a:cubicBezTo>
                  <a:cubicBezTo>
                    <a:pt x="92453" y="51822"/>
                    <a:pt x="89079" y="52005"/>
                    <a:pt x="85832" y="52817"/>
                  </a:cubicBezTo>
                  <a:cubicBezTo>
                    <a:pt x="82456" y="53661"/>
                    <a:pt x="75929" y="56118"/>
                    <a:pt x="75929" y="56118"/>
                  </a:cubicBezTo>
                  <a:cubicBezTo>
                    <a:pt x="73728" y="57769"/>
                    <a:pt x="71788" y="59840"/>
                    <a:pt x="69327" y="61070"/>
                  </a:cubicBezTo>
                  <a:cubicBezTo>
                    <a:pt x="67298" y="62084"/>
                    <a:pt x="64906" y="62097"/>
                    <a:pt x="62725" y="62720"/>
                  </a:cubicBezTo>
                  <a:cubicBezTo>
                    <a:pt x="55372" y="64821"/>
                    <a:pt x="59786" y="64298"/>
                    <a:pt x="51171" y="66021"/>
                  </a:cubicBezTo>
                  <a:cubicBezTo>
                    <a:pt x="47889" y="66677"/>
                    <a:pt x="44569" y="67122"/>
                    <a:pt x="41268" y="67672"/>
                  </a:cubicBezTo>
                  <a:cubicBezTo>
                    <a:pt x="39067" y="67122"/>
                    <a:pt x="36694" y="67036"/>
                    <a:pt x="34665" y="66021"/>
                  </a:cubicBezTo>
                  <a:cubicBezTo>
                    <a:pt x="31117" y="64247"/>
                    <a:pt x="28526" y="60674"/>
                    <a:pt x="24762" y="59419"/>
                  </a:cubicBezTo>
                  <a:cubicBezTo>
                    <a:pt x="12197" y="55231"/>
                    <a:pt x="18271" y="56801"/>
                    <a:pt x="6606" y="54467"/>
                  </a:cubicBezTo>
                  <a:cubicBezTo>
                    <a:pt x="4956" y="53367"/>
                    <a:pt x="2894" y="52715"/>
                    <a:pt x="1655" y="51166"/>
                  </a:cubicBezTo>
                  <a:cubicBezTo>
                    <a:pt x="-903" y="47969"/>
                    <a:pt x="-171" y="42809"/>
                    <a:pt x="1655" y="39613"/>
                  </a:cubicBezTo>
                  <a:cubicBezTo>
                    <a:pt x="2813" y="37586"/>
                    <a:pt x="4956" y="36312"/>
                    <a:pt x="6606" y="34661"/>
                  </a:cubicBezTo>
                  <a:cubicBezTo>
                    <a:pt x="7156" y="33010"/>
                    <a:pt x="7779" y="31382"/>
                    <a:pt x="8257" y="29709"/>
                  </a:cubicBezTo>
                  <a:cubicBezTo>
                    <a:pt x="8880" y="27528"/>
                    <a:pt x="5506" y="26409"/>
                    <a:pt x="6606" y="24758"/>
                  </a:cubicBez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788" name="Groupe 1787"/>
            <p:cNvGrpSpPr/>
            <p:nvPr/>
          </p:nvGrpSpPr>
          <p:grpSpPr>
            <a:xfrm>
              <a:off x="4048047" y="3176217"/>
              <a:ext cx="627036" cy="359908"/>
              <a:chOff x="4542598" y="4906473"/>
              <a:chExt cx="729066" cy="432667"/>
            </a:xfrm>
          </p:grpSpPr>
          <p:sp>
            <p:nvSpPr>
              <p:cNvPr id="1789" name="Forme libre 1788"/>
              <p:cNvSpPr/>
              <p:nvPr/>
            </p:nvSpPr>
            <p:spPr bwMode="auto">
              <a:xfrm>
                <a:off x="4635077" y="4906473"/>
                <a:ext cx="636587" cy="427037"/>
              </a:xfrm>
              <a:custGeom>
                <a:avLst/>
                <a:gdLst>
                  <a:gd name="connsiteX0" fmla="*/ 0 w 492813"/>
                  <a:gd name="connsiteY0" fmla="*/ 44276 h 329184"/>
                  <a:gd name="connsiteX1" fmla="*/ 21175 w 492813"/>
                  <a:gd name="connsiteY1" fmla="*/ 36576 h 329184"/>
                  <a:gd name="connsiteX2" fmla="*/ 26950 w 492813"/>
                  <a:gd name="connsiteY2" fmla="*/ 34651 h 329184"/>
                  <a:gd name="connsiteX3" fmla="*/ 30801 w 492813"/>
                  <a:gd name="connsiteY3" fmla="*/ 30801 h 329184"/>
                  <a:gd name="connsiteX4" fmla="*/ 73152 w 492813"/>
                  <a:gd name="connsiteY4" fmla="*/ 30801 h 329184"/>
                  <a:gd name="connsiteX5" fmla="*/ 90477 w 492813"/>
                  <a:gd name="connsiteY5" fmla="*/ 44276 h 329184"/>
                  <a:gd name="connsiteX6" fmla="*/ 102027 w 492813"/>
                  <a:gd name="connsiteY6" fmla="*/ 51977 h 329184"/>
                  <a:gd name="connsiteX7" fmla="*/ 105878 w 492813"/>
                  <a:gd name="connsiteY7" fmla="*/ 55827 h 329184"/>
                  <a:gd name="connsiteX8" fmla="*/ 123203 w 492813"/>
                  <a:gd name="connsiteY8" fmla="*/ 67377 h 329184"/>
                  <a:gd name="connsiteX9" fmla="*/ 136678 w 492813"/>
                  <a:gd name="connsiteY9" fmla="*/ 75077 h 329184"/>
                  <a:gd name="connsiteX10" fmla="*/ 173254 w 492813"/>
                  <a:gd name="connsiteY10" fmla="*/ 78927 h 329184"/>
                  <a:gd name="connsiteX11" fmla="*/ 194430 w 492813"/>
                  <a:gd name="connsiteY11" fmla="*/ 84703 h 329184"/>
                  <a:gd name="connsiteX12" fmla="*/ 202130 w 492813"/>
                  <a:gd name="connsiteY12" fmla="*/ 86628 h 329184"/>
                  <a:gd name="connsiteX13" fmla="*/ 217531 w 492813"/>
                  <a:gd name="connsiteY13" fmla="*/ 88553 h 329184"/>
                  <a:gd name="connsiteX14" fmla="*/ 231006 w 492813"/>
                  <a:gd name="connsiteY14" fmla="*/ 90478 h 329184"/>
                  <a:gd name="connsiteX15" fmla="*/ 250257 w 492813"/>
                  <a:gd name="connsiteY15" fmla="*/ 96253 h 329184"/>
                  <a:gd name="connsiteX16" fmla="*/ 273357 w 492813"/>
                  <a:gd name="connsiteY16" fmla="*/ 92403 h 329184"/>
                  <a:gd name="connsiteX17" fmla="*/ 279132 w 492813"/>
                  <a:gd name="connsiteY17" fmla="*/ 88553 h 329184"/>
                  <a:gd name="connsiteX18" fmla="*/ 282982 w 492813"/>
                  <a:gd name="connsiteY18" fmla="*/ 77002 h 329184"/>
                  <a:gd name="connsiteX19" fmla="*/ 284907 w 492813"/>
                  <a:gd name="connsiteY19" fmla="*/ 71227 h 329184"/>
                  <a:gd name="connsiteX20" fmla="*/ 290683 w 492813"/>
                  <a:gd name="connsiteY20" fmla="*/ 67377 h 329184"/>
                  <a:gd name="connsiteX21" fmla="*/ 302233 w 492813"/>
                  <a:gd name="connsiteY21" fmla="*/ 63527 h 329184"/>
                  <a:gd name="connsiteX22" fmla="*/ 308008 w 492813"/>
                  <a:gd name="connsiteY22" fmla="*/ 59677 h 329184"/>
                  <a:gd name="connsiteX23" fmla="*/ 313783 w 492813"/>
                  <a:gd name="connsiteY23" fmla="*/ 53902 h 329184"/>
                  <a:gd name="connsiteX24" fmla="*/ 319558 w 492813"/>
                  <a:gd name="connsiteY24" fmla="*/ 51977 h 329184"/>
                  <a:gd name="connsiteX25" fmla="*/ 325334 w 492813"/>
                  <a:gd name="connsiteY25" fmla="*/ 46202 h 329184"/>
                  <a:gd name="connsiteX26" fmla="*/ 331109 w 492813"/>
                  <a:gd name="connsiteY26" fmla="*/ 44276 h 329184"/>
                  <a:gd name="connsiteX27" fmla="*/ 338809 w 492813"/>
                  <a:gd name="connsiteY27" fmla="*/ 36576 h 329184"/>
                  <a:gd name="connsiteX28" fmla="*/ 340734 w 492813"/>
                  <a:gd name="connsiteY28" fmla="*/ 30801 h 329184"/>
                  <a:gd name="connsiteX29" fmla="*/ 342659 w 492813"/>
                  <a:gd name="connsiteY29" fmla="*/ 23101 h 329184"/>
                  <a:gd name="connsiteX30" fmla="*/ 348434 w 492813"/>
                  <a:gd name="connsiteY30" fmla="*/ 19251 h 329184"/>
                  <a:gd name="connsiteX31" fmla="*/ 356134 w 492813"/>
                  <a:gd name="connsiteY31" fmla="*/ 1925 h 329184"/>
                  <a:gd name="connsiteX32" fmla="*/ 361910 w 492813"/>
                  <a:gd name="connsiteY32" fmla="*/ 0 h 329184"/>
                  <a:gd name="connsiteX33" fmla="*/ 390785 w 492813"/>
                  <a:gd name="connsiteY33" fmla="*/ 1925 h 329184"/>
                  <a:gd name="connsiteX34" fmla="*/ 402336 w 492813"/>
                  <a:gd name="connsiteY34" fmla="*/ 9626 h 329184"/>
                  <a:gd name="connsiteX35" fmla="*/ 406186 w 492813"/>
                  <a:gd name="connsiteY35" fmla="*/ 15401 h 329184"/>
                  <a:gd name="connsiteX36" fmla="*/ 411961 w 492813"/>
                  <a:gd name="connsiteY36" fmla="*/ 17326 h 329184"/>
                  <a:gd name="connsiteX37" fmla="*/ 425436 w 492813"/>
                  <a:gd name="connsiteY37" fmla="*/ 21176 h 329184"/>
                  <a:gd name="connsiteX38" fmla="*/ 431211 w 492813"/>
                  <a:gd name="connsiteY38" fmla="*/ 26951 h 329184"/>
                  <a:gd name="connsiteX39" fmla="*/ 442762 w 492813"/>
                  <a:gd name="connsiteY39" fmla="*/ 30801 h 329184"/>
                  <a:gd name="connsiteX40" fmla="*/ 465862 w 492813"/>
                  <a:gd name="connsiteY40" fmla="*/ 34651 h 329184"/>
                  <a:gd name="connsiteX41" fmla="*/ 473563 w 492813"/>
                  <a:gd name="connsiteY41" fmla="*/ 36576 h 329184"/>
                  <a:gd name="connsiteX42" fmla="*/ 483188 w 492813"/>
                  <a:gd name="connsiteY42" fmla="*/ 46202 h 329184"/>
                  <a:gd name="connsiteX43" fmla="*/ 487038 w 492813"/>
                  <a:gd name="connsiteY43" fmla="*/ 57752 h 329184"/>
                  <a:gd name="connsiteX44" fmla="*/ 488963 w 492813"/>
                  <a:gd name="connsiteY44" fmla="*/ 65452 h 329184"/>
                  <a:gd name="connsiteX45" fmla="*/ 492813 w 492813"/>
                  <a:gd name="connsiteY45" fmla="*/ 71227 h 329184"/>
                  <a:gd name="connsiteX46" fmla="*/ 475488 w 492813"/>
                  <a:gd name="connsiteY46" fmla="*/ 73152 h 329184"/>
                  <a:gd name="connsiteX47" fmla="*/ 465862 w 492813"/>
                  <a:gd name="connsiteY47" fmla="*/ 80852 h 329184"/>
                  <a:gd name="connsiteX48" fmla="*/ 460087 w 492813"/>
                  <a:gd name="connsiteY48" fmla="*/ 82778 h 329184"/>
                  <a:gd name="connsiteX49" fmla="*/ 456237 w 492813"/>
                  <a:gd name="connsiteY49" fmla="*/ 88553 h 329184"/>
                  <a:gd name="connsiteX50" fmla="*/ 454312 w 492813"/>
                  <a:gd name="connsiteY50" fmla="*/ 94328 h 329184"/>
                  <a:gd name="connsiteX51" fmla="*/ 450462 w 492813"/>
                  <a:gd name="connsiteY51" fmla="*/ 102028 h 329184"/>
                  <a:gd name="connsiteX52" fmla="*/ 450462 w 492813"/>
                  <a:gd name="connsiteY52" fmla="*/ 140529 h 329184"/>
                  <a:gd name="connsiteX53" fmla="*/ 446612 w 492813"/>
                  <a:gd name="connsiteY53" fmla="*/ 152079 h 329184"/>
                  <a:gd name="connsiteX54" fmla="*/ 442762 w 492813"/>
                  <a:gd name="connsiteY54" fmla="*/ 157855 h 329184"/>
                  <a:gd name="connsiteX55" fmla="*/ 440837 w 492813"/>
                  <a:gd name="connsiteY55" fmla="*/ 165555 h 329184"/>
                  <a:gd name="connsiteX56" fmla="*/ 435062 w 492813"/>
                  <a:gd name="connsiteY56" fmla="*/ 177105 h 329184"/>
                  <a:gd name="connsiteX57" fmla="*/ 429286 w 492813"/>
                  <a:gd name="connsiteY57" fmla="*/ 179030 h 329184"/>
                  <a:gd name="connsiteX58" fmla="*/ 400411 w 492813"/>
                  <a:gd name="connsiteY58" fmla="*/ 180955 h 329184"/>
                  <a:gd name="connsiteX59" fmla="*/ 394635 w 492813"/>
                  <a:gd name="connsiteY59" fmla="*/ 184805 h 329184"/>
                  <a:gd name="connsiteX60" fmla="*/ 383085 w 492813"/>
                  <a:gd name="connsiteY60" fmla="*/ 192506 h 329184"/>
                  <a:gd name="connsiteX61" fmla="*/ 377310 w 492813"/>
                  <a:gd name="connsiteY61" fmla="*/ 204056 h 329184"/>
                  <a:gd name="connsiteX62" fmla="*/ 363835 w 492813"/>
                  <a:gd name="connsiteY62" fmla="*/ 221381 h 329184"/>
                  <a:gd name="connsiteX63" fmla="*/ 358059 w 492813"/>
                  <a:gd name="connsiteY63" fmla="*/ 223306 h 329184"/>
                  <a:gd name="connsiteX64" fmla="*/ 342659 w 492813"/>
                  <a:gd name="connsiteY64" fmla="*/ 229082 h 329184"/>
                  <a:gd name="connsiteX65" fmla="*/ 336884 w 492813"/>
                  <a:gd name="connsiteY65" fmla="*/ 232932 h 329184"/>
                  <a:gd name="connsiteX66" fmla="*/ 325334 w 492813"/>
                  <a:gd name="connsiteY66" fmla="*/ 236782 h 329184"/>
                  <a:gd name="connsiteX67" fmla="*/ 313783 w 492813"/>
                  <a:gd name="connsiteY67" fmla="*/ 240632 h 329184"/>
                  <a:gd name="connsiteX68" fmla="*/ 308008 w 492813"/>
                  <a:gd name="connsiteY68" fmla="*/ 242557 h 329184"/>
                  <a:gd name="connsiteX69" fmla="*/ 271432 w 492813"/>
                  <a:gd name="connsiteY69" fmla="*/ 240632 h 329184"/>
                  <a:gd name="connsiteX70" fmla="*/ 265657 w 492813"/>
                  <a:gd name="connsiteY70" fmla="*/ 236782 h 329184"/>
                  <a:gd name="connsiteX71" fmla="*/ 259882 w 492813"/>
                  <a:gd name="connsiteY71" fmla="*/ 234857 h 329184"/>
                  <a:gd name="connsiteX72" fmla="*/ 256032 w 492813"/>
                  <a:gd name="connsiteY72" fmla="*/ 229082 h 329184"/>
                  <a:gd name="connsiteX73" fmla="*/ 261807 w 492813"/>
                  <a:gd name="connsiteY73" fmla="*/ 231007 h 329184"/>
                  <a:gd name="connsiteX74" fmla="*/ 252182 w 492813"/>
                  <a:gd name="connsiteY74" fmla="*/ 238707 h 329184"/>
                  <a:gd name="connsiteX75" fmla="*/ 248331 w 492813"/>
                  <a:gd name="connsiteY75" fmla="*/ 242557 h 329184"/>
                  <a:gd name="connsiteX76" fmla="*/ 240631 w 492813"/>
                  <a:gd name="connsiteY76" fmla="*/ 257957 h 329184"/>
                  <a:gd name="connsiteX77" fmla="*/ 234856 w 492813"/>
                  <a:gd name="connsiteY77" fmla="*/ 271433 h 329184"/>
                  <a:gd name="connsiteX78" fmla="*/ 223306 w 492813"/>
                  <a:gd name="connsiteY78" fmla="*/ 282983 h 329184"/>
                  <a:gd name="connsiteX79" fmla="*/ 211755 w 492813"/>
                  <a:gd name="connsiteY79" fmla="*/ 298383 h 329184"/>
                  <a:gd name="connsiteX80" fmla="*/ 200205 w 492813"/>
                  <a:gd name="connsiteY80" fmla="*/ 302234 h 329184"/>
                  <a:gd name="connsiteX81" fmla="*/ 196355 w 492813"/>
                  <a:gd name="connsiteY81" fmla="*/ 308009 h 329184"/>
                  <a:gd name="connsiteX82" fmla="*/ 188655 w 492813"/>
                  <a:gd name="connsiteY82" fmla="*/ 319559 h 329184"/>
                  <a:gd name="connsiteX83" fmla="*/ 177105 w 492813"/>
                  <a:gd name="connsiteY83" fmla="*/ 329184 h 3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92813" h="329184">
                    <a:moveTo>
                      <a:pt x="0" y="44276"/>
                    </a:moveTo>
                    <a:cubicBezTo>
                      <a:pt x="13393" y="38919"/>
                      <a:pt x="6347" y="41519"/>
                      <a:pt x="21175" y="36576"/>
                    </a:cubicBezTo>
                    <a:lnTo>
                      <a:pt x="26950" y="34651"/>
                    </a:lnTo>
                    <a:cubicBezTo>
                      <a:pt x="28234" y="33368"/>
                      <a:pt x="29040" y="31241"/>
                      <a:pt x="30801" y="30801"/>
                    </a:cubicBezTo>
                    <a:cubicBezTo>
                      <a:pt x="45618" y="27097"/>
                      <a:pt x="58150" y="29551"/>
                      <a:pt x="73152" y="30801"/>
                    </a:cubicBezTo>
                    <a:cubicBezTo>
                      <a:pt x="88929" y="36060"/>
                      <a:pt x="64514" y="26965"/>
                      <a:pt x="90477" y="44276"/>
                    </a:cubicBezTo>
                    <a:cubicBezTo>
                      <a:pt x="94327" y="46843"/>
                      <a:pt x="98755" y="48705"/>
                      <a:pt x="102027" y="51977"/>
                    </a:cubicBezTo>
                    <a:cubicBezTo>
                      <a:pt x="103311" y="53260"/>
                      <a:pt x="104426" y="54738"/>
                      <a:pt x="105878" y="55827"/>
                    </a:cubicBezTo>
                    <a:lnTo>
                      <a:pt x="123203" y="67377"/>
                    </a:lnTo>
                    <a:cubicBezTo>
                      <a:pt x="126640" y="69668"/>
                      <a:pt x="132770" y="74100"/>
                      <a:pt x="136678" y="75077"/>
                    </a:cubicBezTo>
                    <a:cubicBezTo>
                      <a:pt x="141484" y="76279"/>
                      <a:pt x="171075" y="78729"/>
                      <a:pt x="173254" y="78927"/>
                    </a:cubicBezTo>
                    <a:cubicBezTo>
                      <a:pt x="184048" y="82524"/>
                      <a:pt x="177066" y="80361"/>
                      <a:pt x="194430" y="84703"/>
                    </a:cubicBezTo>
                    <a:lnTo>
                      <a:pt x="202130" y="86628"/>
                    </a:lnTo>
                    <a:cubicBezTo>
                      <a:pt x="213150" y="93975"/>
                      <a:pt x="202068" y="88553"/>
                      <a:pt x="217531" y="88553"/>
                    </a:cubicBezTo>
                    <a:cubicBezTo>
                      <a:pt x="222068" y="88553"/>
                      <a:pt x="226514" y="89836"/>
                      <a:pt x="231006" y="90478"/>
                    </a:cubicBezTo>
                    <a:cubicBezTo>
                      <a:pt x="245066" y="95165"/>
                      <a:pt x="238619" y="93344"/>
                      <a:pt x="250257" y="96253"/>
                    </a:cubicBezTo>
                    <a:cubicBezTo>
                      <a:pt x="257957" y="94970"/>
                      <a:pt x="265814" y="94414"/>
                      <a:pt x="273357" y="92403"/>
                    </a:cubicBezTo>
                    <a:cubicBezTo>
                      <a:pt x="275592" y="91807"/>
                      <a:pt x="277906" y="90515"/>
                      <a:pt x="279132" y="88553"/>
                    </a:cubicBezTo>
                    <a:cubicBezTo>
                      <a:pt x="281283" y="85111"/>
                      <a:pt x="281699" y="80852"/>
                      <a:pt x="282982" y="77002"/>
                    </a:cubicBezTo>
                    <a:cubicBezTo>
                      <a:pt x="283624" y="75077"/>
                      <a:pt x="283219" y="72352"/>
                      <a:pt x="284907" y="71227"/>
                    </a:cubicBezTo>
                    <a:cubicBezTo>
                      <a:pt x="286832" y="69944"/>
                      <a:pt x="288569" y="68317"/>
                      <a:pt x="290683" y="67377"/>
                    </a:cubicBezTo>
                    <a:cubicBezTo>
                      <a:pt x="294392" y="65729"/>
                      <a:pt x="298856" y="65778"/>
                      <a:pt x="302233" y="63527"/>
                    </a:cubicBezTo>
                    <a:cubicBezTo>
                      <a:pt x="304158" y="62244"/>
                      <a:pt x="306231" y="61158"/>
                      <a:pt x="308008" y="59677"/>
                    </a:cubicBezTo>
                    <a:cubicBezTo>
                      <a:pt x="310099" y="57934"/>
                      <a:pt x="311518" y="55412"/>
                      <a:pt x="313783" y="53902"/>
                    </a:cubicBezTo>
                    <a:cubicBezTo>
                      <a:pt x="315471" y="52776"/>
                      <a:pt x="317633" y="52619"/>
                      <a:pt x="319558" y="51977"/>
                    </a:cubicBezTo>
                    <a:cubicBezTo>
                      <a:pt x="321483" y="50052"/>
                      <a:pt x="323069" y="47712"/>
                      <a:pt x="325334" y="46202"/>
                    </a:cubicBezTo>
                    <a:cubicBezTo>
                      <a:pt x="327022" y="45076"/>
                      <a:pt x="329458" y="45456"/>
                      <a:pt x="331109" y="44276"/>
                    </a:cubicBezTo>
                    <a:cubicBezTo>
                      <a:pt x="334063" y="42166"/>
                      <a:pt x="336242" y="39143"/>
                      <a:pt x="338809" y="36576"/>
                    </a:cubicBezTo>
                    <a:cubicBezTo>
                      <a:pt x="339451" y="34651"/>
                      <a:pt x="340177" y="32752"/>
                      <a:pt x="340734" y="30801"/>
                    </a:cubicBezTo>
                    <a:cubicBezTo>
                      <a:pt x="341461" y="28257"/>
                      <a:pt x="341191" y="25302"/>
                      <a:pt x="342659" y="23101"/>
                    </a:cubicBezTo>
                    <a:cubicBezTo>
                      <a:pt x="343942" y="21176"/>
                      <a:pt x="346509" y="20534"/>
                      <a:pt x="348434" y="19251"/>
                    </a:cubicBezTo>
                    <a:cubicBezTo>
                      <a:pt x="349610" y="15722"/>
                      <a:pt x="351974" y="5253"/>
                      <a:pt x="356134" y="1925"/>
                    </a:cubicBezTo>
                    <a:cubicBezTo>
                      <a:pt x="357719" y="657"/>
                      <a:pt x="359985" y="642"/>
                      <a:pt x="361910" y="0"/>
                    </a:cubicBezTo>
                    <a:cubicBezTo>
                      <a:pt x="371535" y="642"/>
                      <a:pt x="381401" y="-309"/>
                      <a:pt x="390785" y="1925"/>
                    </a:cubicBezTo>
                    <a:cubicBezTo>
                      <a:pt x="395287" y="2997"/>
                      <a:pt x="402336" y="9626"/>
                      <a:pt x="402336" y="9626"/>
                    </a:cubicBezTo>
                    <a:cubicBezTo>
                      <a:pt x="403619" y="11551"/>
                      <a:pt x="404379" y="13956"/>
                      <a:pt x="406186" y="15401"/>
                    </a:cubicBezTo>
                    <a:cubicBezTo>
                      <a:pt x="407770" y="16669"/>
                      <a:pt x="410010" y="16769"/>
                      <a:pt x="411961" y="17326"/>
                    </a:cubicBezTo>
                    <a:cubicBezTo>
                      <a:pt x="428881" y="22160"/>
                      <a:pt x="411590" y="16561"/>
                      <a:pt x="425436" y="21176"/>
                    </a:cubicBezTo>
                    <a:cubicBezTo>
                      <a:pt x="427361" y="23101"/>
                      <a:pt x="428831" y="25629"/>
                      <a:pt x="431211" y="26951"/>
                    </a:cubicBezTo>
                    <a:cubicBezTo>
                      <a:pt x="434759" y="28922"/>
                      <a:pt x="438825" y="29817"/>
                      <a:pt x="442762" y="30801"/>
                    </a:cubicBezTo>
                    <a:cubicBezTo>
                      <a:pt x="460089" y="35133"/>
                      <a:pt x="438826" y="30145"/>
                      <a:pt x="465862" y="34651"/>
                    </a:cubicBezTo>
                    <a:cubicBezTo>
                      <a:pt x="468472" y="35086"/>
                      <a:pt x="470996" y="35934"/>
                      <a:pt x="473563" y="36576"/>
                    </a:cubicBezTo>
                    <a:cubicBezTo>
                      <a:pt x="476771" y="39785"/>
                      <a:pt x="481753" y="41897"/>
                      <a:pt x="483188" y="46202"/>
                    </a:cubicBezTo>
                    <a:cubicBezTo>
                      <a:pt x="484471" y="50052"/>
                      <a:pt x="486054" y="53815"/>
                      <a:pt x="487038" y="57752"/>
                    </a:cubicBezTo>
                    <a:cubicBezTo>
                      <a:pt x="487680" y="60319"/>
                      <a:pt x="487921" y="63020"/>
                      <a:pt x="488963" y="65452"/>
                    </a:cubicBezTo>
                    <a:cubicBezTo>
                      <a:pt x="489874" y="67578"/>
                      <a:pt x="491530" y="69302"/>
                      <a:pt x="492813" y="71227"/>
                    </a:cubicBezTo>
                    <a:cubicBezTo>
                      <a:pt x="487038" y="71869"/>
                      <a:pt x="481125" y="71743"/>
                      <a:pt x="475488" y="73152"/>
                    </a:cubicBezTo>
                    <a:cubicBezTo>
                      <a:pt x="468889" y="74802"/>
                      <a:pt x="470811" y="77882"/>
                      <a:pt x="465862" y="80852"/>
                    </a:cubicBezTo>
                    <a:cubicBezTo>
                      <a:pt x="464122" y="81896"/>
                      <a:pt x="462012" y="82136"/>
                      <a:pt x="460087" y="82778"/>
                    </a:cubicBezTo>
                    <a:cubicBezTo>
                      <a:pt x="458804" y="84703"/>
                      <a:pt x="457272" y="86484"/>
                      <a:pt x="456237" y="88553"/>
                    </a:cubicBezTo>
                    <a:cubicBezTo>
                      <a:pt x="455330" y="90368"/>
                      <a:pt x="455111" y="92463"/>
                      <a:pt x="454312" y="94328"/>
                    </a:cubicBezTo>
                    <a:cubicBezTo>
                      <a:pt x="453182" y="96966"/>
                      <a:pt x="451745" y="99461"/>
                      <a:pt x="450462" y="102028"/>
                    </a:cubicBezTo>
                    <a:cubicBezTo>
                      <a:pt x="453315" y="119145"/>
                      <a:pt x="453941" y="117338"/>
                      <a:pt x="450462" y="140529"/>
                    </a:cubicBezTo>
                    <a:cubicBezTo>
                      <a:pt x="449860" y="144542"/>
                      <a:pt x="448863" y="148702"/>
                      <a:pt x="446612" y="152079"/>
                    </a:cubicBezTo>
                    <a:lnTo>
                      <a:pt x="442762" y="157855"/>
                    </a:lnTo>
                    <a:cubicBezTo>
                      <a:pt x="442120" y="160422"/>
                      <a:pt x="441564" y="163011"/>
                      <a:pt x="440837" y="165555"/>
                    </a:cubicBezTo>
                    <a:cubicBezTo>
                      <a:pt x="439804" y="169171"/>
                      <a:pt x="438187" y="174606"/>
                      <a:pt x="435062" y="177105"/>
                    </a:cubicBezTo>
                    <a:cubicBezTo>
                      <a:pt x="433477" y="178373"/>
                      <a:pt x="431303" y="178806"/>
                      <a:pt x="429286" y="179030"/>
                    </a:cubicBezTo>
                    <a:cubicBezTo>
                      <a:pt x="419699" y="180095"/>
                      <a:pt x="410036" y="180313"/>
                      <a:pt x="400411" y="180955"/>
                    </a:cubicBezTo>
                    <a:cubicBezTo>
                      <a:pt x="398486" y="182238"/>
                      <a:pt x="396644" y="183657"/>
                      <a:pt x="394635" y="184805"/>
                    </a:cubicBezTo>
                    <a:cubicBezTo>
                      <a:pt x="387752" y="188738"/>
                      <a:pt x="387420" y="187087"/>
                      <a:pt x="383085" y="192506"/>
                    </a:cubicBezTo>
                    <a:cubicBezTo>
                      <a:pt x="373760" y="204163"/>
                      <a:pt x="383781" y="192408"/>
                      <a:pt x="377310" y="204056"/>
                    </a:cubicBezTo>
                    <a:cubicBezTo>
                      <a:pt x="375061" y="208104"/>
                      <a:pt x="368786" y="218080"/>
                      <a:pt x="363835" y="221381"/>
                    </a:cubicBezTo>
                    <a:cubicBezTo>
                      <a:pt x="362146" y="222507"/>
                      <a:pt x="359984" y="222664"/>
                      <a:pt x="358059" y="223306"/>
                    </a:cubicBezTo>
                    <a:cubicBezTo>
                      <a:pt x="344516" y="232335"/>
                      <a:pt x="361689" y="221945"/>
                      <a:pt x="342659" y="229082"/>
                    </a:cubicBezTo>
                    <a:cubicBezTo>
                      <a:pt x="340493" y="229894"/>
                      <a:pt x="338998" y="231992"/>
                      <a:pt x="336884" y="232932"/>
                    </a:cubicBezTo>
                    <a:cubicBezTo>
                      <a:pt x="333176" y="234580"/>
                      <a:pt x="329184" y="235499"/>
                      <a:pt x="325334" y="236782"/>
                    </a:cubicBezTo>
                    <a:lnTo>
                      <a:pt x="313783" y="240632"/>
                    </a:lnTo>
                    <a:lnTo>
                      <a:pt x="308008" y="242557"/>
                    </a:lnTo>
                    <a:cubicBezTo>
                      <a:pt x="295816" y="241915"/>
                      <a:pt x="283529" y="242282"/>
                      <a:pt x="271432" y="240632"/>
                    </a:cubicBezTo>
                    <a:cubicBezTo>
                      <a:pt x="269140" y="240319"/>
                      <a:pt x="267726" y="237817"/>
                      <a:pt x="265657" y="236782"/>
                    </a:cubicBezTo>
                    <a:cubicBezTo>
                      <a:pt x="263842" y="235875"/>
                      <a:pt x="261807" y="235499"/>
                      <a:pt x="259882" y="234857"/>
                    </a:cubicBezTo>
                    <a:cubicBezTo>
                      <a:pt x="258599" y="232932"/>
                      <a:pt x="254997" y="231151"/>
                      <a:pt x="256032" y="229082"/>
                    </a:cubicBezTo>
                    <a:cubicBezTo>
                      <a:pt x="256939" y="227267"/>
                      <a:pt x="261315" y="229038"/>
                      <a:pt x="261807" y="231007"/>
                    </a:cubicBezTo>
                    <a:cubicBezTo>
                      <a:pt x="263147" y="236365"/>
                      <a:pt x="254613" y="237897"/>
                      <a:pt x="252182" y="238707"/>
                    </a:cubicBezTo>
                    <a:cubicBezTo>
                      <a:pt x="250898" y="239990"/>
                      <a:pt x="249265" y="241001"/>
                      <a:pt x="248331" y="242557"/>
                    </a:cubicBezTo>
                    <a:cubicBezTo>
                      <a:pt x="245378" y="247478"/>
                      <a:pt x="240631" y="257957"/>
                      <a:pt x="240631" y="257957"/>
                    </a:cubicBezTo>
                    <a:cubicBezTo>
                      <a:pt x="238938" y="264730"/>
                      <a:pt x="239480" y="266231"/>
                      <a:pt x="234856" y="271433"/>
                    </a:cubicBezTo>
                    <a:cubicBezTo>
                      <a:pt x="231239" y="275502"/>
                      <a:pt x="223306" y="282983"/>
                      <a:pt x="223306" y="282983"/>
                    </a:cubicBezTo>
                    <a:cubicBezTo>
                      <a:pt x="221182" y="289354"/>
                      <a:pt x="220051" y="295617"/>
                      <a:pt x="211755" y="298383"/>
                    </a:cubicBezTo>
                    <a:lnTo>
                      <a:pt x="200205" y="302234"/>
                    </a:lnTo>
                    <a:cubicBezTo>
                      <a:pt x="198922" y="304159"/>
                      <a:pt x="197390" y="305940"/>
                      <a:pt x="196355" y="308009"/>
                    </a:cubicBezTo>
                    <a:cubicBezTo>
                      <a:pt x="192267" y="316185"/>
                      <a:pt x="197612" y="312592"/>
                      <a:pt x="188655" y="319559"/>
                    </a:cubicBezTo>
                    <a:cubicBezTo>
                      <a:pt x="176571" y="328958"/>
                      <a:pt x="177105" y="322446"/>
                      <a:pt x="177105" y="329184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90" name="Forme libre 1789"/>
              <p:cNvSpPr/>
              <p:nvPr/>
            </p:nvSpPr>
            <p:spPr>
              <a:xfrm>
                <a:off x="4542730" y="4951035"/>
                <a:ext cx="320577" cy="388105"/>
              </a:xfrm>
              <a:custGeom>
                <a:avLst/>
                <a:gdLst>
                  <a:gd name="connsiteX0" fmla="*/ 94086 w 320577"/>
                  <a:gd name="connsiteY0" fmla="*/ 0 h 388105"/>
                  <a:gd name="connsiteX1" fmla="*/ 88206 w 320577"/>
                  <a:gd name="connsiteY1" fmla="*/ 14700 h 388105"/>
                  <a:gd name="connsiteX2" fmla="*/ 85266 w 320577"/>
                  <a:gd name="connsiteY2" fmla="*/ 35282 h 388105"/>
                  <a:gd name="connsiteX3" fmla="*/ 76445 w 320577"/>
                  <a:gd name="connsiteY3" fmla="*/ 44102 h 388105"/>
                  <a:gd name="connsiteX4" fmla="*/ 58804 w 320577"/>
                  <a:gd name="connsiteY4" fmla="*/ 49983 h 388105"/>
                  <a:gd name="connsiteX5" fmla="*/ 55864 w 320577"/>
                  <a:gd name="connsiteY5" fmla="*/ 61744 h 388105"/>
                  <a:gd name="connsiteX6" fmla="*/ 47043 w 320577"/>
                  <a:gd name="connsiteY6" fmla="*/ 67624 h 388105"/>
                  <a:gd name="connsiteX7" fmla="*/ 29402 w 320577"/>
                  <a:gd name="connsiteY7" fmla="*/ 85265 h 388105"/>
                  <a:gd name="connsiteX8" fmla="*/ 26462 w 320577"/>
                  <a:gd name="connsiteY8" fmla="*/ 102906 h 388105"/>
                  <a:gd name="connsiteX9" fmla="*/ 14701 w 320577"/>
                  <a:gd name="connsiteY9" fmla="*/ 120547 h 388105"/>
                  <a:gd name="connsiteX10" fmla="*/ 17641 w 320577"/>
                  <a:gd name="connsiteY10" fmla="*/ 129368 h 388105"/>
                  <a:gd name="connsiteX11" fmla="*/ 11761 w 320577"/>
                  <a:gd name="connsiteY11" fmla="*/ 158770 h 388105"/>
                  <a:gd name="connsiteX12" fmla="*/ 8821 w 320577"/>
                  <a:gd name="connsiteY12" fmla="*/ 176411 h 388105"/>
                  <a:gd name="connsiteX13" fmla="*/ 5880 w 320577"/>
                  <a:gd name="connsiteY13" fmla="*/ 191112 h 388105"/>
                  <a:gd name="connsiteX14" fmla="*/ 0 w 320577"/>
                  <a:gd name="connsiteY14" fmla="*/ 208753 h 388105"/>
                  <a:gd name="connsiteX15" fmla="*/ 2940 w 320577"/>
                  <a:gd name="connsiteY15" fmla="*/ 232275 h 388105"/>
                  <a:gd name="connsiteX16" fmla="*/ 5880 w 320577"/>
                  <a:gd name="connsiteY16" fmla="*/ 246976 h 388105"/>
                  <a:gd name="connsiteX17" fmla="*/ 8821 w 320577"/>
                  <a:gd name="connsiteY17" fmla="*/ 288138 h 388105"/>
                  <a:gd name="connsiteX18" fmla="*/ 23522 w 320577"/>
                  <a:gd name="connsiteY18" fmla="*/ 302839 h 388105"/>
                  <a:gd name="connsiteX19" fmla="*/ 32342 w 320577"/>
                  <a:gd name="connsiteY19" fmla="*/ 311660 h 388105"/>
                  <a:gd name="connsiteX20" fmla="*/ 58804 w 320577"/>
                  <a:gd name="connsiteY20" fmla="*/ 317540 h 388105"/>
                  <a:gd name="connsiteX21" fmla="*/ 76445 w 320577"/>
                  <a:gd name="connsiteY21" fmla="*/ 323421 h 388105"/>
                  <a:gd name="connsiteX22" fmla="*/ 167591 w 320577"/>
                  <a:gd name="connsiteY22" fmla="*/ 329301 h 388105"/>
                  <a:gd name="connsiteX23" fmla="*/ 182292 w 320577"/>
                  <a:gd name="connsiteY23" fmla="*/ 332241 h 388105"/>
                  <a:gd name="connsiteX24" fmla="*/ 191113 w 320577"/>
                  <a:gd name="connsiteY24" fmla="*/ 335181 h 388105"/>
                  <a:gd name="connsiteX25" fmla="*/ 261677 w 320577"/>
                  <a:gd name="connsiteY25" fmla="*/ 338122 h 388105"/>
                  <a:gd name="connsiteX26" fmla="*/ 285199 w 320577"/>
                  <a:gd name="connsiteY26" fmla="*/ 355763 h 388105"/>
                  <a:gd name="connsiteX27" fmla="*/ 294019 w 320577"/>
                  <a:gd name="connsiteY27" fmla="*/ 358703 h 388105"/>
                  <a:gd name="connsiteX28" fmla="*/ 311661 w 320577"/>
                  <a:gd name="connsiteY28" fmla="*/ 370464 h 388105"/>
                  <a:gd name="connsiteX29" fmla="*/ 314601 w 320577"/>
                  <a:gd name="connsiteY29" fmla="*/ 379284 h 388105"/>
                  <a:gd name="connsiteX30" fmla="*/ 320481 w 320577"/>
                  <a:gd name="connsiteY30" fmla="*/ 385165 h 388105"/>
                  <a:gd name="connsiteX31" fmla="*/ 311661 w 320577"/>
                  <a:gd name="connsiteY31" fmla="*/ 388105 h 38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0577" h="388105">
                    <a:moveTo>
                      <a:pt x="94086" y="0"/>
                    </a:moveTo>
                    <a:cubicBezTo>
                      <a:pt x="92126" y="4900"/>
                      <a:pt x="89486" y="9580"/>
                      <a:pt x="88206" y="14700"/>
                    </a:cubicBezTo>
                    <a:cubicBezTo>
                      <a:pt x="86525" y="21423"/>
                      <a:pt x="87840" y="28847"/>
                      <a:pt x="85266" y="35282"/>
                    </a:cubicBezTo>
                    <a:cubicBezTo>
                      <a:pt x="83722" y="39143"/>
                      <a:pt x="80080" y="42083"/>
                      <a:pt x="76445" y="44102"/>
                    </a:cubicBezTo>
                    <a:cubicBezTo>
                      <a:pt x="71027" y="47112"/>
                      <a:pt x="58804" y="49983"/>
                      <a:pt x="58804" y="49983"/>
                    </a:cubicBezTo>
                    <a:cubicBezTo>
                      <a:pt x="57824" y="53903"/>
                      <a:pt x="58106" y="58382"/>
                      <a:pt x="55864" y="61744"/>
                    </a:cubicBezTo>
                    <a:cubicBezTo>
                      <a:pt x="53904" y="64684"/>
                      <a:pt x="49919" y="65570"/>
                      <a:pt x="47043" y="67624"/>
                    </a:cubicBezTo>
                    <a:cubicBezTo>
                      <a:pt x="33119" y="77569"/>
                      <a:pt x="37522" y="73086"/>
                      <a:pt x="29402" y="85265"/>
                    </a:cubicBezTo>
                    <a:cubicBezTo>
                      <a:pt x="28422" y="91145"/>
                      <a:pt x="28755" y="97403"/>
                      <a:pt x="26462" y="102906"/>
                    </a:cubicBezTo>
                    <a:cubicBezTo>
                      <a:pt x="23744" y="109430"/>
                      <a:pt x="14701" y="120547"/>
                      <a:pt x="14701" y="120547"/>
                    </a:cubicBezTo>
                    <a:cubicBezTo>
                      <a:pt x="15681" y="123487"/>
                      <a:pt x="17641" y="126269"/>
                      <a:pt x="17641" y="129368"/>
                    </a:cubicBezTo>
                    <a:cubicBezTo>
                      <a:pt x="17641" y="139442"/>
                      <a:pt x="13704" y="149056"/>
                      <a:pt x="11761" y="158770"/>
                    </a:cubicBezTo>
                    <a:cubicBezTo>
                      <a:pt x="10592" y="164616"/>
                      <a:pt x="9888" y="170546"/>
                      <a:pt x="8821" y="176411"/>
                    </a:cubicBezTo>
                    <a:cubicBezTo>
                      <a:pt x="7927" y="181328"/>
                      <a:pt x="7195" y="186291"/>
                      <a:pt x="5880" y="191112"/>
                    </a:cubicBezTo>
                    <a:cubicBezTo>
                      <a:pt x="4249" y="197092"/>
                      <a:pt x="0" y="208753"/>
                      <a:pt x="0" y="208753"/>
                    </a:cubicBezTo>
                    <a:cubicBezTo>
                      <a:pt x="980" y="216594"/>
                      <a:pt x="1739" y="224465"/>
                      <a:pt x="2940" y="232275"/>
                    </a:cubicBezTo>
                    <a:cubicBezTo>
                      <a:pt x="3700" y="237214"/>
                      <a:pt x="5357" y="242006"/>
                      <a:pt x="5880" y="246976"/>
                    </a:cubicBezTo>
                    <a:cubicBezTo>
                      <a:pt x="7320" y="260656"/>
                      <a:pt x="4679" y="275021"/>
                      <a:pt x="8821" y="288138"/>
                    </a:cubicBezTo>
                    <a:cubicBezTo>
                      <a:pt x="10908" y="294746"/>
                      <a:pt x="18622" y="297939"/>
                      <a:pt x="23522" y="302839"/>
                    </a:cubicBezTo>
                    <a:cubicBezTo>
                      <a:pt x="26462" y="305779"/>
                      <a:pt x="28397" y="310345"/>
                      <a:pt x="32342" y="311660"/>
                    </a:cubicBezTo>
                    <a:cubicBezTo>
                      <a:pt x="46819" y="316485"/>
                      <a:pt x="38106" y="314090"/>
                      <a:pt x="58804" y="317540"/>
                    </a:cubicBezTo>
                    <a:lnTo>
                      <a:pt x="76445" y="323421"/>
                    </a:lnTo>
                    <a:cubicBezTo>
                      <a:pt x="111310" y="335043"/>
                      <a:pt x="82221" y="326252"/>
                      <a:pt x="167591" y="329301"/>
                    </a:cubicBezTo>
                    <a:cubicBezTo>
                      <a:pt x="172491" y="330281"/>
                      <a:pt x="177444" y="331029"/>
                      <a:pt x="182292" y="332241"/>
                    </a:cubicBezTo>
                    <a:cubicBezTo>
                      <a:pt x="185299" y="332993"/>
                      <a:pt x="188022" y="334952"/>
                      <a:pt x="191113" y="335181"/>
                    </a:cubicBezTo>
                    <a:cubicBezTo>
                      <a:pt x="214590" y="336920"/>
                      <a:pt x="238156" y="337142"/>
                      <a:pt x="261677" y="338122"/>
                    </a:cubicBezTo>
                    <a:cubicBezTo>
                      <a:pt x="268642" y="345086"/>
                      <a:pt x="275228" y="352439"/>
                      <a:pt x="285199" y="355763"/>
                    </a:cubicBezTo>
                    <a:cubicBezTo>
                      <a:pt x="288139" y="356743"/>
                      <a:pt x="291310" y="357198"/>
                      <a:pt x="294019" y="358703"/>
                    </a:cubicBezTo>
                    <a:cubicBezTo>
                      <a:pt x="300197" y="362135"/>
                      <a:pt x="311661" y="370464"/>
                      <a:pt x="311661" y="370464"/>
                    </a:cubicBezTo>
                    <a:cubicBezTo>
                      <a:pt x="312641" y="373404"/>
                      <a:pt x="313007" y="376627"/>
                      <a:pt x="314601" y="379284"/>
                    </a:cubicBezTo>
                    <a:cubicBezTo>
                      <a:pt x="316027" y="381661"/>
                      <a:pt x="321358" y="382535"/>
                      <a:pt x="320481" y="385165"/>
                    </a:cubicBezTo>
                    <a:cubicBezTo>
                      <a:pt x="319501" y="388105"/>
                      <a:pt x="311661" y="388105"/>
                      <a:pt x="311661" y="388105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1" name="Forme libre 1790"/>
              <p:cNvSpPr/>
              <p:nvPr/>
            </p:nvSpPr>
            <p:spPr>
              <a:xfrm>
                <a:off x="4542598" y="4945405"/>
                <a:ext cx="320577" cy="388105"/>
              </a:xfrm>
              <a:custGeom>
                <a:avLst/>
                <a:gdLst>
                  <a:gd name="connsiteX0" fmla="*/ 94086 w 320577"/>
                  <a:gd name="connsiteY0" fmla="*/ 0 h 388105"/>
                  <a:gd name="connsiteX1" fmla="*/ 88206 w 320577"/>
                  <a:gd name="connsiteY1" fmla="*/ 14700 h 388105"/>
                  <a:gd name="connsiteX2" fmla="*/ 85266 w 320577"/>
                  <a:gd name="connsiteY2" fmla="*/ 35282 h 388105"/>
                  <a:gd name="connsiteX3" fmla="*/ 76445 w 320577"/>
                  <a:gd name="connsiteY3" fmla="*/ 44102 h 388105"/>
                  <a:gd name="connsiteX4" fmla="*/ 58804 w 320577"/>
                  <a:gd name="connsiteY4" fmla="*/ 49983 h 388105"/>
                  <a:gd name="connsiteX5" fmla="*/ 55864 w 320577"/>
                  <a:gd name="connsiteY5" fmla="*/ 61744 h 388105"/>
                  <a:gd name="connsiteX6" fmla="*/ 47043 w 320577"/>
                  <a:gd name="connsiteY6" fmla="*/ 67624 h 388105"/>
                  <a:gd name="connsiteX7" fmla="*/ 29402 w 320577"/>
                  <a:gd name="connsiteY7" fmla="*/ 85265 h 388105"/>
                  <a:gd name="connsiteX8" fmla="*/ 26462 w 320577"/>
                  <a:gd name="connsiteY8" fmla="*/ 102906 h 388105"/>
                  <a:gd name="connsiteX9" fmla="*/ 14701 w 320577"/>
                  <a:gd name="connsiteY9" fmla="*/ 120547 h 388105"/>
                  <a:gd name="connsiteX10" fmla="*/ 17641 w 320577"/>
                  <a:gd name="connsiteY10" fmla="*/ 129368 h 388105"/>
                  <a:gd name="connsiteX11" fmla="*/ 11761 w 320577"/>
                  <a:gd name="connsiteY11" fmla="*/ 158770 h 388105"/>
                  <a:gd name="connsiteX12" fmla="*/ 8821 w 320577"/>
                  <a:gd name="connsiteY12" fmla="*/ 176411 h 388105"/>
                  <a:gd name="connsiteX13" fmla="*/ 5880 w 320577"/>
                  <a:gd name="connsiteY13" fmla="*/ 191112 h 388105"/>
                  <a:gd name="connsiteX14" fmla="*/ 0 w 320577"/>
                  <a:gd name="connsiteY14" fmla="*/ 208753 h 388105"/>
                  <a:gd name="connsiteX15" fmla="*/ 2940 w 320577"/>
                  <a:gd name="connsiteY15" fmla="*/ 232275 h 388105"/>
                  <a:gd name="connsiteX16" fmla="*/ 5880 w 320577"/>
                  <a:gd name="connsiteY16" fmla="*/ 246976 h 388105"/>
                  <a:gd name="connsiteX17" fmla="*/ 8821 w 320577"/>
                  <a:gd name="connsiteY17" fmla="*/ 288138 h 388105"/>
                  <a:gd name="connsiteX18" fmla="*/ 23522 w 320577"/>
                  <a:gd name="connsiteY18" fmla="*/ 302839 h 388105"/>
                  <a:gd name="connsiteX19" fmla="*/ 32342 w 320577"/>
                  <a:gd name="connsiteY19" fmla="*/ 311660 h 388105"/>
                  <a:gd name="connsiteX20" fmla="*/ 58804 w 320577"/>
                  <a:gd name="connsiteY20" fmla="*/ 317540 h 388105"/>
                  <a:gd name="connsiteX21" fmla="*/ 76445 w 320577"/>
                  <a:gd name="connsiteY21" fmla="*/ 323421 h 388105"/>
                  <a:gd name="connsiteX22" fmla="*/ 167591 w 320577"/>
                  <a:gd name="connsiteY22" fmla="*/ 329301 h 388105"/>
                  <a:gd name="connsiteX23" fmla="*/ 182292 w 320577"/>
                  <a:gd name="connsiteY23" fmla="*/ 332241 h 388105"/>
                  <a:gd name="connsiteX24" fmla="*/ 191113 w 320577"/>
                  <a:gd name="connsiteY24" fmla="*/ 335181 h 388105"/>
                  <a:gd name="connsiteX25" fmla="*/ 261677 w 320577"/>
                  <a:gd name="connsiteY25" fmla="*/ 338122 h 388105"/>
                  <a:gd name="connsiteX26" fmla="*/ 285199 w 320577"/>
                  <a:gd name="connsiteY26" fmla="*/ 355763 h 388105"/>
                  <a:gd name="connsiteX27" fmla="*/ 294019 w 320577"/>
                  <a:gd name="connsiteY27" fmla="*/ 358703 h 388105"/>
                  <a:gd name="connsiteX28" fmla="*/ 311661 w 320577"/>
                  <a:gd name="connsiteY28" fmla="*/ 370464 h 388105"/>
                  <a:gd name="connsiteX29" fmla="*/ 314601 w 320577"/>
                  <a:gd name="connsiteY29" fmla="*/ 379284 h 388105"/>
                  <a:gd name="connsiteX30" fmla="*/ 320481 w 320577"/>
                  <a:gd name="connsiteY30" fmla="*/ 385165 h 388105"/>
                  <a:gd name="connsiteX31" fmla="*/ 311661 w 320577"/>
                  <a:gd name="connsiteY31" fmla="*/ 388105 h 38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20577" h="388105">
                    <a:moveTo>
                      <a:pt x="94086" y="0"/>
                    </a:moveTo>
                    <a:cubicBezTo>
                      <a:pt x="92126" y="4900"/>
                      <a:pt x="89486" y="9580"/>
                      <a:pt x="88206" y="14700"/>
                    </a:cubicBezTo>
                    <a:cubicBezTo>
                      <a:pt x="86525" y="21423"/>
                      <a:pt x="87840" y="28847"/>
                      <a:pt x="85266" y="35282"/>
                    </a:cubicBezTo>
                    <a:cubicBezTo>
                      <a:pt x="83722" y="39143"/>
                      <a:pt x="80080" y="42083"/>
                      <a:pt x="76445" y="44102"/>
                    </a:cubicBezTo>
                    <a:cubicBezTo>
                      <a:pt x="71027" y="47112"/>
                      <a:pt x="58804" y="49983"/>
                      <a:pt x="58804" y="49983"/>
                    </a:cubicBezTo>
                    <a:cubicBezTo>
                      <a:pt x="57824" y="53903"/>
                      <a:pt x="58106" y="58382"/>
                      <a:pt x="55864" y="61744"/>
                    </a:cubicBezTo>
                    <a:cubicBezTo>
                      <a:pt x="53904" y="64684"/>
                      <a:pt x="49919" y="65570"/>
                      <a:pt x="47043" y="67624"/>
                    </a:cubicBezTo>
                    <a:cubicBezTo>
                      <a:pt x="33119" y="77569"/>
                      <a:pt x="37522" y="73086"/>
                      <a:pt x="29402" y="85265"/>
                    </a:cubicBezTo>
                    <a:cubicBezTo>
                      <a:pt x="28422" y="91145"/>
                      <a:pt x="28755" y="97403"/>
                      <a:pt x="26462" y="102906"/>
                    </a:cubicBezTo>
                    <a:cubicBezTo>
                      <a:pt x="23744" y="109430"/>
                      <a:pt x="14701" y="120547"/>
                      <a:pt x="14701" y="120547"/>
                    </a:cubicBezTo>
                    <a:cubicBezTo>
                      <a:pt x="15681" y="123487"/>
                      <a:pt x="17641" y="126269"/>
                      <a:pt x="17641" y="129368"/>
                    </a:cubicBezTo>
                    <a:cubicBezTo>
                      <a:pt x="17641" y="139442"/>
                      <a:pt x="13704" y="149056"/>
                      <a:pt x="11761" y="158770"/>
                    </a:cubicBezTo>
                    <a:cubicBezTo>
                      <a:pt x="10592" y="164616"/>
                      <a:pt x="9888" y="170546"/>
                      <a:pt x="8821" y="176411"/>
                    </a:cubicBezTo>
                    <a:cubicBezTo>
                      <a:pt x="7927" y="181328"/>
                      <a:pt x="7195" y="186291"/>
                      <a:pt x="5880" y="191112"/>
                    </a:cubicBezTo>
                    <a:cubicBezTo>
                      <a:pt x="4249" y="197092"/>
                      <a:pt x="0" y="208753"/>
                      <a:pt x="0" y="208753"/>
                    </a:cubicBezTo>
                    <a:cubicBezTo>
                      <a:pt x="980" y="216594"/>
                      <a:pt x="1739" y="224465"/>
                      <a:pt x="2940" y="232275"/>
                    </a:cubicBezTo>
                    <a:cubicBezTo>
                      <a:pt x="3700" y="237214"/>
                      <a:pt x="5357" y="242006"/>
                      <a:pt x="5880" y="246976"/>
                    </a:cubicBezTo>
                    <a:cubicBezTo>
                      <a:pt x="7320" y="260656"/>
                      <a:pt x="4679" y="275021"/>
                      <a:pt x="8821" y="288138"/>
                    </a:cubicBezTo>
                    <a:cubicBezTo>
                      <a:pt x="10908" y="294746"/>
                      <a:pt x="18622" y="297939"/>
                      <a:pt x="23522" y="302839"/>
                    </a:cubicBezTo>
                    <a:cubicBezTo>
                      <a:pt x="26462" y="305779"/>
                      <a:pt x="28397" y="310345"/>
                      <a:pt x="32342" y="311660"/>
                    </a:cubicBezTo>
                    <a:cubicBezTo>
                      <a:pt x="46819" y="316485"/>
                      <a:pt x="38106" y="314090"/>
                      <a:pt x="58804" y="317540"/>
                    </a:cubicBezTo>
                    <a:lnTo>
                      <a:pt x="76445" y="323421"/>
                    </a:lnTo>
                    <a:cubicBezTo>
                      <a:pt x="111310" y="335043"/>
                      <a:pt x="82221" y="326252"/>
                      <a:pt x="167591" y="329301"/>
                    </a:cubicBezTo>
                    <a:cubicBezTo>
                      <a:pt x="172491" y="330281"/>
                      <a:pt x="177444" y="331029"/>
                      <a:pt x="182292" y="332241"/>
                    </a:cubicBezTo>
                    <a:cubicBezTo>
                      <a:pt x="185299" y="332993"/>
                      <a:pt x="188022" y="334952"/>
                      <a:pt x="191113" y="335181"/>
                    </a:cubicBezTo>
                    <a:cubicBezTo>
                      <a:pt x="214590" y="336920"/>
                      <a:pt x="238156" y="337142"/>
                      <a:pt x="261677" y="338122"/>
                    </a:cubicBezTo>
                    <a:cubicBezTo>
                      <a:pt x="268642" y="345086"/>
                      <a:pt x="275228" y="352439"/>
                      <a:pt x="285199" y="355763"/>
                    </a:cubicBezTo>
                    <a:cubicBezTo>
                      <a:pt x="288139" y="356743"/>
                      <a:pt x="291310" y="357198"/>
                      <a:pt x="294019" y="358703"/>
                    </a:cubicBezTo>
                    <a:cubicBezTo>
                      <a:pt x="300197" y="362135"/>
                      <a:pt x="311661" y="370464"/>
                      <a:pt x="311661" y="370464"/>
                    </a:cubicBezTo>
                    <a:cubicBezTo>
                      <a:pt x="312641" y="373404"/>
                      <a:pt x="313007" y="376627"/>
                      <a:pt x="314601" y="379284"/>
                    </a:cubicBezTo>
                    <a:cubicBezTo>
                      <a:pt x="316027" y="381661"/>
                      <a:pt x="321358" y="382535"/>
                      <a:pt x="320481" y="385165"/>
                    </a:cubicBezTo>
                    <a:cubicBezTo>
                      <a:pt x="319501" y="388105"/>
                      <a:pt x="311661" y="388105"/>
                      <a:pt x="311661" y="38810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92" name="Forme libre 1791"/>
              <p:cNvSpPr/>
              <p:nvPr/>
            </p:nvSpPr>
            <p:spPr bwMode="auto">
              <a:xfrm>
                <a:off x="4633913" y="4910138"/>
                <a:ext cx="636587" cy="427037"/>
              </a:xfrm>
              <a:custGeom>
                <a:avLst/>
                <a:gdLst>
                  <a:gd name="connsiteX0" fmla="*/ 0 w 492813"/>
                  <a:gd name="connsiteY0" fmla="*/ 44276 h 329184"/>
                  <a:gd name="connsiteX1" fmla="*/ 21175 w 492813"/>
                  <a:gd name="connsiteY1" fmla="*/ 36576 h 329184"/>
                  <a:gd name="connsiteX2" fmla="*/ 26950 w 492813"/>
                  <a:gd name="connsiteY2" fmla="*/ 34651 h 329184"/>
                  <a:gd name="connsiteX3" fmla="*/ 30801 w 492813"/>
                  <a:gd name="connsiteY3" fmla="*/ 30801 h 329184"/>
                  <a:gd name="connsiteX4" fmla="*/ 73152 w 492813"/>
                  <a:gd name="connsiteY4" fmla="*/ 30801 h 329184"/>
                  <a:gd name="connsiteX5" fmla="*/ 90477 w 492813"/>
                  <a:gd name="connsiteY5" fmla="*/ 44276 h 329184"/>
                  <a:gd name="connsiteX6" fmla="*/ 102027 w 492813"/>
                  <a:gd name="connsiteY6" fmla="*/ 51977 h 329184"/>
                  <a:gd name="connsiteX7" fmla="*/ 105878 w 492813"/>
                  <a:gd name="connsiteY7" fmla="*/ 55827 h 329184"/>
                  <a:gd name="connsiteX8" fmla="*/ 123203 w 492813"/>
                  <a:gd name="connsiteY8" fmla="*/ 67377 h 329184"/>
                  <a:gd name="connsiteX9" fmla="*/ 136678 w 492813"/>
                  <a:gd name="connsiteY9" fmla="*/ 75077 h 329184"/>
                  <a:gd name="connsiteX10" fmla="*/ 173254 w 492813"/>
                  <a:gd name="connsiteY10" fmla="*/ 78927 h 329184"/>
                  <a:gd name="connsiteX11" fmla="*/ 194430 w 492813"/>
                  <a:gd name="connsiteY11" fmla="*/ 84703 h 329184"/>
                  <a:gd name="connsiteX12" fmla="*/ 202130 w 492813"/>
                  <a:gd name="connsiteY12" fmla="*/ 86628 h 329184"/>
                  <a:gd name="connsiteX13" fmla="*/ 217531 w 492813"/>
                  <a:gd name="connsiteY13" fmla="*/ 88553 h 329184"/>
                  <a:gd name="connsiteX14" fmla="*/ 231006 w 492813"/>
                  <a:gd name="connsiteY14" fmla="*/ 90478 h 329184"/>
                  <a:gd name="connsiteX15" fmla="*/ 250257 w 492813"/>
                  <a:gd name="connsiteY15" fmla="*/ 96253 h 329184"/>
                  <a:gd name="connsiteX16" fmla="*/ 273357 w 492813"/>
                  <a:gd name="connsiteY16" fmla="*/ 92403 h 329184"/>
                  <a:gd name="connsiteX17" fmla="*/ 279132 w 492813"/>
                  <a:gd name="connsiteY17" fmla="*/ 88553 h 329184"/>
                  <a:gd name="connsiteX18" fmla="*/ 282982 w 492813"/>
                  <a:gd name="connsiteY18" fmla="*/ 77002 h 329184"/>
                  <a:gd name="connsiteX19" fmla="*/ 284907 w 492813"/>
                  <a:gd name="connsiteY19" fmla="*/ 71227 h 329184"/>
                  <a:gd name="connsiteX20" fmla="*/ 290683 w 492813"/>
                  <a:gd name="connsiteY20" fmla="*/ 67377 h 329184"/>
                  <a:gd name="connsiteX21" fmla="*/ 302233 w 492813"/>
                  <a:gd name="connsiteY21" fmla="*/ 63527 h 329184"/>
                  <a:gd name="connsiteX22" fmla="*/ 308008 w 492813"/>
                  <a:gd name="connsiteY22" fmla="*/ 59677 h 329184"/>
                  <a:gd name="connsiteX23" fmla="*/ 313783 w 492813"/>
                  <a:gd name="connsiteY23" fmla="*/ 53902 h 329184"/>
                  <a:gd name="connsiteX24" fmla="*/ 319558 w 492813"/>
                  <a:gd name="connsiteY24" fmla="*/ 51977 h 329184"/>
                  <a:gd name="connsiteX25" fmla="*/ 325334 w 492813"/>
                  <a:gd name="connsiteY25" fmla="*/ 46202 h 329184"/>
                  <a:gd name="connsiteX26" fmla="*/ 331109 w 492813"/>
                  <a:gd name="connsiteY26" fmla="*/ 44276 h 329184"/>
                  <a:gd name="connsiteX27" fmla="*/ 338809 w 492813"/>
                  <a:gd name="connsiteY27" fmla="*/ 36576 h 329184"/>
                  <a:gd name="connsiteX28" fmla="*/ 340734 w 492813"/>
                  <a:gd name="connsiteY28" fmla="*/ 30801 h 329184"/>
                  <a:gd name="connsiteX29" fmla="*/ 342659 w 492813"/>
                  <a:gd name="connsiteY29" fmla="*/ 23101 h 329184"/>
                  <a:gd name="connsiteX30" fmla="*/ 348434 w 492813"/>
                  <a:gd name="connsiteY30" fmla="*/ 19251 h 329184"/>
                  <a:gd name="connsiteX31" fmla="*/ 356134 w 492813"/>
                  <a:gd name="connsiteY31" fmla="*/ 1925 h 329184"/>
                  <a:gd name="connsiteX32" fmla="*/ 361910 w 492813"/>
                  <a:gd name="connsiteY32" fmla="*/ 0 h 329184"/>
                  <a:gd name="connsiteX33" fmla="*/ 390785 w 492813"/>
                  <a:gd name="connsiteY33" fmla="*/ 1925 h 329184"/>
                  <a:gd name="connsiteX34" fmla="*/ 402336 w 492813"/>
                  <a:gd name="connsiteY34" fmla="*/ 9626 h 329184"/>
                  <a:gd name="connsiteX35" fmla="*/ 406186 w 492813"/>
                  <a:gd name="connsiteY35" fmla="*/ 15401 h 329184"/>
                  <a:gd name="connsiteX36" fmla="*/ 411961 w 492813"/>
                  <a:gd name="connsiteY36" fmla="*/ 17326 h 329184"/>
                  <a:gd name="connsiteX37" fmla="*/ 425436 w 492813"/>
                  <a:gd name="connsiteY37" fmla="*/ 21176 h 329184"/>
                  <a:gd name="connsiteX38" fmla="*/ 431211 w 492813"/>
                  <a:gd name="connsiteY38" fmla="*/ 26951 h 329184"/>
                  <a:gd name="connsiteX39" fmla="*/ 442762 w 492813"/>
                  <a:gd name="connsiteY39" fmla="*/ 30801 h 329184"/>
                  <a:gd name="connsiteX40" fmla="*/ 465862 w 492813"/>
                  <a:gd name="connsiteY40" fmla="*/ 34651 h 329184"/>
                  <a:gd name="connsiteX41" fmla="*/ 473563 w 492813"/>
                  <a:gd name="connsiteY41" fmla="*/ 36576 h 329184"/>
                  <a:gd name="connsiteX42" fmla="*/ 483188 w 492813"/>
                  <a:gd name="connsiteY42" fmla="*/ 46202 h 329184"/>
                  <a:gd name="connsiteX43" fmla="*/ 487038 w 492813"/>
                  <a:gd name="connsiteY43" fmla="*/ 57752 h 329184"/>
                  <a:gd name="connsiteX44" fmla="*/ 488963 w 492813"/>
                  <a:gd name="connsiteY44" fmla="*/ 65452 h 329184"/>
                  <a:gd name="connsiteX45" fmla="*/ 492813 w 492813"/>
                  <a:gd name="connsiteY45" fmla="*/ 71227 h 329184"/>
                  <a:gd name="connsiteX46" fmla="*/ 475488 w 492813"/>
                  <a:gd name="connsiteY46" fmla="*/ 73152 h 329184"/>
                  <a:gd name="connsiteX47" fmla="*/ 465862 w 492813"/>
                  <a:gd name="connsiteY47" fmla="*/ 80852 h 329184"/>
                  <a:gd name="connsiteX48" fmla="*/ 460087 w 492813"/>
                  <a:gd name="connsiteY48" fmla="*/ 82778 h 329184"/>
                  <a:gd name="connsiteX49" fmla="*/ 456237 w 492813"/>
                  <a:gd name="connsiteY49" fmla="*/ 88553 h 329184"/>
                  <a:gd name="connsiteX50" fmla="*/ 454312 w 492813"/>
                  <a:gd name="connsiteY50" fmla="*/ 94328 h 329184"/>
                  <a:gd name="connsiteX51" fmla="*/ 450462 w 492813"/>
                  <a:gd name="connsiteY51" fmla="*/ 102028 h 329184"/>
                  <a:gd name="connsiteX52" fmla="*/ 450462 w 492813"/>
                  <a:gd name="connsiteY52" fmla="*/ 140529 h 329184"/>
                  <a:gd name="connsiteX53" fmla="*/ 446612 w 492813"/>
                  <a:gd name="connsiteY53" fmla="*/ 152079 h 329184"/>
                  <a:gd name="connsiteX54" fmla="*/ 442762 w 492813"/>
                  <a:gd name="connsiteY54" fmla="*/ 157855 h 329184"/>
                  <a:gd name="connsiteX55" fmla="*/ 440837 w 492813"/>
                  <a:gd name="connsiteY55" fmla="*/ 165555 h 329184"/>
                  <a:gd name="connsiteX56" fmla="*/ 435062 w 492813"/>
                  <a:gd name="connsiteY56" fmla="*/ 177105 h 329184"/>
                  <a:gd name="connsiteX57" fmla="*/ 429286 w 492813"/>
                  <a:gd name="connsiteY57" fmla="*/ 179030 h 329184"/>
                  <a:gd name="connsiteX58" fmla="*/ 400411 w 492813"/>
                  <a:gd name="connsiteY58" fmla="*/ 180955 h 329184"/>
                  <a:gd name="connsiteX59" fmla="*/ 394635 w 492813"/>
                  <a:gd name="connsiteY59" fmla="*/ 184805 h 329184"/>
                  <a:gd name="connsiteX60" fmla="*/ 383085 w 492813"/>
                  <a:gd name="connsiteY60" fmla="*/ 192506 h 329184"/>
                  <a:gd name="connsiteX61" fmla="*/ 377310 w 492813"/>
                  <a:gd name="connsiteY61" fmla="*/ 204056 h 329184"/>
                  <a:gd name="connsiteX62" fmla="*/ 363835 w 492813"/>
                  <a:gd name="connsiteY62" fmla="*/ 221381 h 329184"/>
                  <a:gd name="connsiteX63" fmla="*/ 358059 w 492813"/>
                  <a:gd name="connsiteY63" fmla="*/ 223306 h 329184"/>
                  <a:gd name="connsiteX64" fmla="*/ 342659 w 492813"/>
                  <a:gd name="connsiteY64" fmla="*/ 229082 h 329184"/>
                  <a:gd name="connsiteX65" fmla="*/ 336884 w 492813"/>
                  <a:gd name="connsiteY65" fmla="*/ 232932 h 329184"/>
                  <a:gd name="connsiteX66" fmla="*/ 325334 w 492813"/>
                  <a:gd name="connsiteY66" fmla="*/ 236782 h 329184"/>
                  <a:gd name="connsiteX67" fmla="*/ 313783 w 492813"/>
                  <a:gd name="connsiteY67" fmla="*/ 240632 h 329184"/>
                  <a:gd name="connsiteX68" fmla="*/ 308008 w 492813"/>
                  <a:gd name="connsiteY68" fmla="*/ 242557 h 329184"/>
                  <a:gd name="connsiteX69" fmla="*/ 271432 w 492813"/>
                  <a:gd name="connsiteY69" fmla="*/ 240632 h 329184"/>
                  <a:gd name="connsiteX70" fmla="*/ 265657 w 492813"/>
                  <a:gd name="connsiteY70" fmla="*/ 236782 h 329184"/>
                  <a:gd name="connsiteX71" fmla="*/ 259882 w 492813"/>
                  <a:gd name="connsiteY71" fmla="*/ 234857 h 329184"/>
                  <a:gd name="connsiteX72" fmla="*/ 256032 w 492813"/>
                  <a:gd name="connsiteY72" fmla="*/ 229082 h 329184"/>
                  <a:gd name="connsiteX73" fmla="*/ 261807 w 492813"/>
                  <a:gd name="connsiteY73" fmla="*/ 231007 h 329184"/>
                  <a:gd name="connsiteX74" fmla="*/ 252182 w 492813"/>
                  <a:gd name="connsiteY74" fmla="*/ 238707 h 329184"/>
                  <a:gd name="connsiteX75" fmla="*/ 248331 w 492813"/>
                  <a:gd name="connsiteY75" fmla="*/ 242557 h 329184"/>
                  <a:gd name="connsiteX76" fmla="*/ 240631 w 492813"/>
                  <a:gd name="connsiteY76" fmla="*/ 257957 h 329184"/>
                  <a:gd name="connsiteX77" fmla="*/ 234856 w 492813"/>
                  <a:gd name="connsiteY77" fmla="*/ 271433 h 329184"/>
                  <a:gd name="connsiteX78" fmla="*/ 223306 w 492813"/>
                  <a:gd name="connsiteY78" fmla="*/ 282983 h 329184"/>
                  <a:gd name="connsiteX79" fmla="*/ 211755 w 492813"/>
                  <a:gd name="connsiteY79" fmla="*/ 298383 h 329184"/>
                  <a:gd name="connsiteX80" fmla="*/ 200205 w 492813"/>
                  <a:gd name="connsiteY80" fmla="*/ 302234 h 329184"/>
                  <a:gd name="connsiteX81" fmla="*/ 196355 w 492813"/>
                  <a:gd name="connsiteY81" fmla="*/ 308009 h 329184"/>
                  <a:gd name="connsiteX82" fmla="*/ 188655 w 492813"/>
                  <a:gd name="connsiteY82" fmla="*/ 319559 h 329184"/>
                  <a:gd name="connsiteX83" fmla="*/ 177105 w 492813"/>
                  <a:gd name="connsiteY83" fmla="*/ 329184 h 3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492813" h="329184">
                    <a:moveTo>
                      <a:pt x="0" y="44276"/>
                    </a:moveTo>
                    <a:cubicBezTo>
                      <a:pt x="13393" y="38919"/>
                      <a:pt x="6347" y="41519"/>
                      <a:pt x="21175" y="36576"/>
                    </a:cubicBezTo>
                    <a:lnTo>
                      <a:pt x="26950" y="34651"/>
                    </a:lnTo>
                    <a:cubicBezTo>
                      <a:pt x="28234" y="33368"/>
                      <a:pt x="29040" y="31241"/>
                      <a:pt x="30801" y="30801"/>
                    </a:cubicBezTo>
                    <a:cubicBezTo>
                      <a:pt x="45618" y="27097"/>
                      <a:pt x="58150" y="29551"/>
                      <a:pt x="73152" y="30801"/>
                    </a:cubicBezTo>
                    <a:cubicBezTo>
                      <a:pt x="88929" y="36060"/>
                      <a:pt x="64514" y="26965"/>
                      <a:pt x="90477" y="44276"/>
                    </a:cubicBezTo>
                    <a:cubicBezTo>
                      <a:pt x="94327" y="46843"/>
                      <a:pt x="98755" y="48705"/>
                      <a:pt x="102027" y="51977"/>
                    </a:cubicBezTo>
                    <a:cubicBezTo>
                      <a:pt x="103311" y="53260"/>
                      <a:pt x="104426" y="54738"/>
                      <a:pt x="105878" y="55827"/>
                    </a:cubicBezTo>
                    <a:lnTo>
                      <a:pt x="123203" y="67377"/>
                    </a:lnTo>
                    <a:cubicBezTo>
                      <a:pt x="126640" y="69668"/>
                      <a:pt x="132770" y="74100"/>
                      <a:pt x="136678" y="75077"/>
                    </a:cubicBezTo>
                    <a:cubicBezTo>
                      <a:pt x="141484" y="76279"/>
                      <a:pt x="171075" y="78729"/>
                      <a:pt x="173254" y="78927"/>
                    </a:cubicBezTo>
                    <a:cubicBezTo>
                      <a:pt x="184048" y="82524"/>
                      <a:pt x="177066" y="80361"/>
                      <a:pt x="194430" y="84703"/>
                    </a:cubicBezTo>
                    <a:lnTo>
                      <a:pt x="202130" y="86628"/>
                    </a:lnTo>
                    <a:cubicBezTo>
                      <a:pt x="213150" y="93975"/>
                      <a:pt x="202068" y="88553"/>
                      <a:pt x="217531" y="88553"/>
                    </a:cubicBezTo>
                    <a:cubicBezTo>
                      <a:pt x="222068" y="88553"/>
                      <a:pt x="226514" y="89836"/>
                      <a:pt x="231006" y="90478"/>
                    </a:cubicBezTo>
                    <a:cubicBezTo>
                      <a:pt x="245066" y="95165"/>
                      <a:pt x="238619" y="93344"/>
                      <a:pt x="250257" y="96253"/>
                    </a:cubicBezTo>
                    <a:cubicBezTo>
                      <a:pt x="257957" y="94970"/>
                      <a:pt x="265814" y="94414"/>
                      <a:pt x="273357" y="92403"/>
                    </a:cubicBezTo>
                    <a:cubicBezTo>
                      <a:pt x="275592" y="91807"/>
                      <a:pt x="277906" y="90515"/>
                      <a:pt x="279132" y="88553"/>
                    </a:cubicBezTo>
                    <a:cubicBezTo>
                      <a:pt x="281283" y="85111"/>
                      <a:pt x="281699" y="80852"/>
                      <a:pt x="282982" y="77002"/>
                    </a:cubicBezTo>
                    <a:cubicBezTo>
                      <a:pt x="283624" y="75077"/>
                      <a:pt x="283219" y="72352"/>
                      <a:pt x="284907" y="71227"/>
                    </a:cubicBezTo>
                    <a:cubicBezTo>
                      <a:pt x="286832" y="69944"/>
                      <a:pt x="288569" y="68317"/>
                      <a:pt x="290683" y="67377"/>
                    </a:cubicBezTo>
                    <a:cubicBezTo>
                      <a:pt x="294392" y="65729"/>
                      <a:pt x="298856" y="65778"/>
                      <a:pt x="302233" y="63527"/>
                    </a:cubicBezTo>
                    <a:cubicBezTo>
                      <a:pt x="304158" y="62244"/>
                      <a:pt x="306231" y="61158"/>
                      <a:pt x="308008" y="59677"/>
                    </a:cubicBezTo>
                    <a:cubicBezTo>
                      <a:pt x="310099" y="57934"/>
                      <a:pt x="311518" y="55412"/>
                      <a:pt x="313783" y="53902"/>
                    </a:cubicBezTo>
                    <a:cubicBezTo>
                      <a:pt x="315471" y="52776"/>
                      <a:pt x="317633" y="52619"/>
                      <a:pt x="319558" y="51977"/>
                    </a:cubicBezTo>
                    <a:cubicBezTo>
                      <a:pt x="321483" y="50052"/>
                      <a:pt x="323069" y="47712"/>
                      <a:pt x="325334" y="46202"/>
                    </a:cubicBezTo>
                    <a:cubicBezTo>
                      <a:pt x="327022" y="45076"/>
                      <a:pt x="329458" y="45456"/>
                      <a:pt x="331109" y="44276"/>
                    </a:cubicBezTo>
                    <a:cubicBezTo>
                      <a:pt x="334063" y="42166"/>
                      <a:pt x="336242" y="39143"/>
                      <a:pt x="338809" y="36576"/>
                    </a:cubicBezTo>
                    <a:cubicBezTo>
                      <a:pt x="339451" y="34651"/>
                      <a:pt x="340177" y="32752"/>
                      <a:pt x="340734" y="30801"/>
                    </a:cubicBezTo>
                    <a:cubicBezTo>
                      <a:pt x="341461" y="28257"/>
                      <a:pt x="341191" y="25302"/>
                      <a:pt x="342659" y="23101"/>
                    </a:cubicBezTo>
                    <a:cubicBezTo>
                      <a:pt x="343942" y="21176"/>
                      <a:pt x="346509" y="20534"/>
                      <a:pt x="348434" y="19251"/>
                    </a:cubicBezTo>
                    <a:cubicBezTo>
                      <a:pt x="349610" y="15722"/>
                      <a:pt x="351974" y="5253"/>
                      <a:pt x="356134" y="1925"/>
                    </a:cubicBezTo>
                    <a:cubicBezTo>
                      <a:pt x="357719" y="657"/>
                      <a:pt x="359985" y="642"/>
                      <a:pt x="361910" y="0"/>
                    </a:cubicBezTo>
                    <a:cubicBezTo>
                      <a:pt x="371535" y="642"/>
                      <a:pt x="381401" y="-309"/>
                      <a:pt x="390785" y="1925"/>
                    </a:cubicBezTo>
                    <a:cubicBezTo>
                      <a:pt x="395287" y="2997"/>
                      <a:pt x="402336" y="9626"/>
                      <a:pt x="402336" y="9626"/>
                    </a:cubicBezTo>
                    <a:cubicBezTo>
                      <a:pt x="403619" y="11551"/>
                      <a:pt x="404379" y="13956"/>
                      <a:pt x="406186" y="15401"/>
                    </a:cubicBezTo>
                    <a:cubicBezTo>
                      <a:pt x="407770" y="16669"/>
                      <a:pt x="410010" y="16769"/>
                      <a:pt x="411961" y="17326"/>
                    </a:cubicBezTo>
                    <a:cubicBezTo>
                      <a:pt x="428881" y="22160"/>
                      <a:pt x="411590" y="16561"/>
                      <a:pt x="425436" y="21176"/>
                    </a:cubicBezTo>
                    <a:cubicBezTo>
                      <a:pt x="427361" y="23101"/>
                      <a:pt x="428831" y="25629"/>
                      <a:pt x="431211" y="26951"/>
                    </a:cubicBezTo>
                    <a:cubicBezTo>
                      <a:pt x="434759" y="28922"/>
                      <a:pt x="438825" y="29817"/>
                      <a:pt x="442762" y="30801"/>
                    </a:cubicBezTo>
                    <a:cubicBezTo>
                      <a:pt x="460089" y="35133"/>
                      <a:pt x="438826" y="30145"/>
                      <a:pt x="465862" y="34651"/>
                    </a:cubicBezTo>
                    <a:cubicBezTo>
                      <a:pt x="468472" y="35086"/>
                      <a:pt x="470996" y="35934"/>
                      <a:pt x="473563" y="36576"/>
                    </a:cubicBezTo>
                    <a:cubicBezTo>
                      <a:pt x="476771" y="39785"/>
                      <a:pt x="481753" y="41897"/>
                      <a:pt x="483188" y="46202"/>
                    </a:cubicBezTo>
                    <a:cubicBezTo>
                      <a:pt x="484471" y="50052"/>
                      <a:pt x="486054" y="53815"/>
                      <a:pt x="487038" y="57752"/>
                    </a:cubicBezTo>
                    <a:cubicBezTo>
                      <a:pt x="487680" y="60319"/>
                      <a:pt x="487921" y="63020"/>
                      <a:pt x="488963" y="65452"/>
                    </a:cubicBezTo>
                    <a:cubicBezTo>
                      <a:pt x="489874" y="67578"/>
                      <a:pt x="491530" y="69302"/>
                      <a:pt x="492813" y="71227"/>
                    </a:cubicBezTo>
                    <a:cubicBezTo>
                      <a:pt x="487038" y="71869"/>
                      <a:pt x="481125" y="71743"/>
                      <a:pt x="475488" y="73152"/>
                    </a:cubicBezTo>
                    <a:cubicBezTo>
                      <a:pt x="468889" y="74802"/>
                      <a:pt x="470811" y="77882"/>
                      <a:pt x="465862" y="80852"/>
                    </a:cubicBezTo>
                    <a:cubicBezTo>
                      <a:pt x="464122" y="81896"/>
                      <a:pt x="462012" y="82136"/>
                      <a:pt x="460087" y="82778"/>
                    </a:cubicBezTo>
                    <a:cubicBezTo>
                      <a:pt x="458804" y="84703"/>
                      <a:pt x="457272" y="86484"/>
                      <a:pt x="456237" y="88553"/>
                    </a:cubicBezTo>
                    <a:cubicBezTo>
                      <a:pt x="455330" y="90368"/>
                      <a:pt x="455111" y="92463"/>
                      <a:pt x="454312" y="94328"/>
                    </a:cubicBezTo>
                    <a:cubicBezTo>
                      <a:pt x="453182" y="96966"/>
                      <a:pt x="451745" y="99461"/>
                      <a:pt x="450462" y="102028"/>
                    </a:cubicBezTo>
                    <a:cubicBezTo>
                      <a:pt x="453315" y="119145"/>
                      <a:pt x="453941" y="117338"/>
                      <a:pt x="450462" y="140529"/>
                    </a:cubicBezTo>
                    <a:cubicBezTo>
                      <a:pt x="449860" y="144542"/>
                      <a:pt x="448863" y="148702"/>
                      <a:pt x="446612" y="152079"/>
                    </a:cubicBezTo>
                    <a:lnTo>
                      <a:pt x="442762" y="157855"/>
                    </a:lnTo>
                    <a:cubicBezTo>
                      <a:pt x="442120" y="160422"/>
                      <a:pt x="441564" y="163011"/>
                      <a:pt x="440837" y="165555"/>
                    </a:cubicBezTo>
                    <a:cubicBezTo>
                      <a:pt x="439804" y="169171"/>
                      <a:pt x="438187" y="174606"/>
                      <a:pt x="435062" y="177105"/>
                    </a:cubicBezTo>
                    <a:cubicBezTo>
                      <a:pt x="433477" y="178373"/>
                      <a:pt x="431303" y="178806"/>
                      <a:pt x="429286" y="179030"/>
                    </a:cubicBezTo>
                    <a:cubicBezTo>
                      <a:pt x="419699" y="180095"/>
                      <a:pt x="410036" y="180313"/>
                      <a:pt x="400411" y="180955"/>
                    </a:cubicBezTo>
                    <a:cubicBezTo>
                      <a:pt x="398486" y="182238"/>
                      <a:pt x="396644" y="183657"/>
                      <a:pt x="394635" y="184805"/>
                    </a:cubicBezTo>
                    <a:cubicBezTo>
                      <a:pt x="387752" y="188738"/>
                      <a:pt x="387420" y="187087"/>
                      <a:pt x="383085" y="192506"/>
                    </a:cubicBezTo>
                    <a:cubicBezTo>
                      <a:pt x="373760" y="204163"/>
                      <a:pt x="383781" y="192408"/>
                      <a:pt x="377310" y="204056"/>
                    </a:cubicBezTo>
                    <a:cubicBezTo>
                      <a:pt x="375061" y="208104"/>
                      <a:pt x="368786" y="218080"/>
                      <a:pt x="363835" y="221381"/>
                    </a:cubicBezTo>
                    <a:cubicBezTo>
                      <a:pt x="362146" y="222507"/>
                      <a:pt x="359984" y="222664"/>
                      <a:pt x="358059" y="223306"/>
                    </a:cubicBezTo>
                    <a:cubicBezTo>
                      <a:pt x="344516" y="232335"/>
                      <a:pt x="361689" y="221945"/>
                      <a:pt x="342659" y="229082"/>
                    </a:cubicBezTo>
                    <a:cubicBezTo>
                      <a:pt x="340493" y="229894"/>
                      <a:pt x="338998" y="231992"/>
                      <a:pt x="336884" y="232932"/>
                    </a:cubicBezTo>
                    <a:cubicBezTo>
                      <a:pt x="333176" y="234580"/>
                      <a:pt x="329184" y="235499"/>
                      <a:pt x="325334" y="236782"/>
                    </a:cubicBezTo>
                    <a:lnTo>
                      <a:pt x="313783" y="240632"/>
                    </a:lnTo>
                    <a:lnTo>
                      <a:pt x="308008" y="242557"/>
                    </a:lnTo>
                    <a:cubicBezTo>
                      <a:pt x="295816" y="241915"/>
                      <a:pt x="283529" y="242282"/>
                      <a:pt x="271432" y="240632"/>
                    </a:cubicBezTo>
                    <a:cubicBezTo>
                      <a:pt x="269140" y="240319"/>
                      <a:pt x="267726" y="237817"/>
                      <a:pt x="265657" y="236782"/>
                    </a:cubicBezTo>
                    <a:cubicBezTo>
                      <a:pt x="263842" y="235875"/>
                      <a:pt x="261807" y="235499"/>
                      <a:pt x="259882" y="234857"/>
                    </a:cubicBezTo>
                    <a:cubicBezTo>
                      <a:pt x="258599" y="232932"/>
                      <a:pt x="254997" y="231151"/>
                      <a:pt x="256032" y="229082"/>
                    </a:cubicBezTo>
                    <a:cubicBezTo>
                      <a:pt x="256939" y="227267"/>
                      <a:pt x="261315" y="229038"/>
                      <a:pt x="261807" y="231007"/>
                    </a:cubicBezTo>
                    <a:cubicBezTo>
                      <a:pt x="263147" y="236365"/>
                      <a:pt x="254613" y="237897"/>
                      <a:pt x="252182" y="238707"/>
                    </a:cubicBezTo>
                    <a:cubicBezTo>
                      <a:pt x="250898" y="239990"/>
                      <a:pt x="249265" y="241001"/>
                      <a:pt x="248331" y="242557"/>
                    </a:cubicBezTo>
                    <a:cubicBezTo>
                      <a:pt x="245378" y="247478"/>
                      <a:pt x="240631" y="257957"/>
                      <a:pt x="240631" y="257957"/>
                    </a:cubicBezTo>
                    <a:cubicBezTo>
                      <a:pt x="238938" y="264730"/>
                      <a:pt x="239480" y="266231"/>
                      <a:pt x="234856" y="271433"/>
                    </a:cubicBezTo>
                    <a:cubicBezTo>
                      <a:pt x="231239" y="275502"/>
                      <a:pt x="223306" y="282983"/>
                      <a:pt x="223306" y="282983"/>
                    </a:cubicBezTo>
                    <a:cubicBezTo>
                      <a:pt x="221182" y="289354"/>
                      <a:pt x="220051" y="295617"/>
                      <a:pt x="211755" y="298383"/>
                    </a:cubicBezTo>
                    <a:lnTo>
                      <a:pt x="200205" y="302234"/>
                    </a:lnTo>
                    <a:cubicBezTo>
                      <a:pt x="198922" y="304159"/>
                      <a:pt x="197390" y="305940"/>
                      <a:pt x="196355" y="308009"/>
                    </a:cubicBezTo>
                    <a:cubicBezTo>
                      <a:pt x="192267" y="316185"/>
                      <a:pt x="197612" y="312592"/>
                      <a:pt x="188655" y="319559"/>
                    </a:cubicBezTo>
                    <a:cubicBezTo>
                      <a:pt x="176571" y="328958"/>
                      <a:pt x="177105" y="322446"/>
                      <a:pt x="177105" y="329184"/>
                    </a:cubicBezTo>
                  </a:path>
                </a:pathLst>
              </a:cu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79" name="Groupe 778"/>
          <p:cNvGrpSpPr/>
          <p:nvPr/>
        </p:nvGrpSpPr>
        <p:grpSpPr>
          <a:xfrm>
            <a:off x="232944" y="4580073"/>
            <a:ext cx="2543175" cy="2003425"/>
            <a:chOff x="472623" y="4787685"/>
            <a:chExt cx="2543175" cy="2003425"/>
          </a:xfrm>
        </p:grpSpPr>
        <p:pic>
          <p:nvPicPr>
            <p:cNvPr id="1784" name="Picture 4" descr="mh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35" y="4910794"/>
              <a:ext cx="2122487" cy="160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85" name="Freeform 5"/>
            <p:cNvSpPr>
              <a:spLocks/>
            </p:cNvSpPr>
            <p:nvPr/>
          </p:nvSpPr>
          <p:spPr bwMode="auto">
            <a:xfrm>
              <a:off x="472623" y="4787685"/>
              <a:ext cx="2543175" cy="2003425"/>
            </a:xfrm>
            <a:custGeom>
              <a:avLst/>
              <a:gdLst>
                <a:gd name="T0" fmla="*/ 2147483647 w 9944"/>
                <a:gd name="T1" fmla="*/ 2147483647 h 9999"/>
                <a:gd name="T2" fmla="*/ 2147483647 w 9944"/>
                <a:gd name="T3" fmla="*/ 2147483647 h 9999"/>
                <a:gd name="T4" fmla="*/ 2147483647 w 9944"/>
                <a:gd name="T5" fmla="*/ 2147483647 h 9999"/>
                <a:gd name="T6" fmla="*/ 2147483647 w 9944"/>
                <a:gd name="T7" fmla="*/ 2147483647 h 9999"/>
                <a:gd name="T8" fmla="*/ 2147483647 w 9944"/>
                <a:gd name="T9" fmla="*/ 2147483647 h 9999"/>
                <a:gd name="T10" fmla="*/ 2147483647 w 9944"/>
                <a:gd name="T11" fmla="*/ 2147483647 h 9999"/>
                <a:gd name="T12" fmla="*/ 2147483647 w 9944"/>
                <a:gd name="T13" fmla="*/ 2147483647 h 9999"/>
                <a:gd name="T14" fmla="*/ 2147483647 w 9944"/>
                <a:gd name="T15" fmla="*/ 2147483647 h 9999"/>
                <a:gd name="T16" fmla="*/ 2147483647 w 9944"/>
                <a:gd name="T17" fmla="*/ 2147483647 h 9999"/>
                <a:gd name="T18" fmla="*/ 2147483647 w 9944"/>
                <a:gd name="T19" fmla="*/ 2147483647 h 9999"/>
                <a:gd name="T20" fmla="*/ 2147483647 w 9944"/>
                <a:gd name="T21" fmla="*/ 2147483647 h 9999"/>
                <a:gd name="T22" fmla="*/ 2147483647 w 9944"/>
                <a:gd name="T23" fmla="*/ 2147483647 h 9999"/>
                <a:gd name="T24" fmla="*/ 2147483647 w 9944"/>
                <a:gd name="T25" fmla="*/ 2147483647 h 9999"/>
                <a:gd name="T26" fmla="*/ 2147483647 w 9944"/>
                <a:gd name="T27" fmla="*/ 2147483647 h 9999"/>
                <a:gd name="T28" fmla="*/ 2147483647 w 9944"/>
                <a:gd name="T29" fmla="*/ 2147483647 h 9999"/>
                <a:gd name="T30" fmla="*/ 2147483647 w 9944"/>
                <a:gd name="T31" fmla="*/ 2147483647 h 9999"/>
                <a:gd name="T32" fmla="*/ 2147483647 w 9944"/>
                <a:gd name="T33" fmla="*/ 2147483647 h 9999"/>
                <a:gd name="T34" fmla="*/ 2147483647 w 9944"/>
                <a:gd name="T35" fmla="*/ 2147483647 h 9999"/>
                <a:gd name="T36" fmla="*/ 2147483647 w 9944"/>
                <a:gd name="T37" fmla="*/ 2147483647 h 9999"/>
                <a:gd name="T38" fmla="*/ 2147483647 w 9944"/>
                <a:gd name="T39" fmla="*/ 2147483647 h 9999"/>
                <a:gd name="T40" fmla="*/ 2147483647 w 9944"/>
                <a:gd name="T41" fmla="*/ 2147483647 h 9999"/>
                <a:gd name="T42" fmla="*/ 2147483647 w 9944"/>
                <a:gd name="T43" fmla="*/ 2147483647 h 9999"/>
                <a:gd name="T44" fmla="*/ 2147483647 w 9944"/>
                <a:gd name="T45" fmla="*/ 2147483647 h 9999"/>
                <a:gd name="T46" fmla="*/ 2147483647 w 9944"/>
                <a:gd name="T47" fmla="*/ 2147483647 h 9999"/>
                <a:gd name="T48" fmla="*/ 2147483647 w 9944"/>
                <a:gd name="T49" fmla="*/ 2147483647 h 9999"/>
                <a:gd name="T50" fmla="*/ 2147483647 w 9944"/>
                <a:gd name="T51" fmla="*/ 2147483647 h 9999"/>
                <a:gd name="T52" fmla="*/ 2147483647 w 9944"/>
                <a:gd name="T53" fmla="*/ 2147483647 h 9999"/>
                <a:gd name="T54" fmla="*/ 2147483647 w 9944"/>
                <a:gd name="T55" fmla="*/ 2147483647 h 9999"/>
                <a:gd name="T56" fmla="*/ 2147483647 w 9944"/>
                <a:gd name="T57" fmla="*/ 2147483647 h 9999"/>
                <a:gd name="T58" fmla="*/ 2147483647 w 9944"/>
                <a:gd name="T59" fmla="*/ 2147483647 h 9999"/>
                <a:gd name="T60" fmla="*/ 2147483647 w 9944"/>
                <a:gd name="T61" fmla="*/ 2147483647 h 9999"/>
                <a:gd name="T62" fmla="*/ 2147483647 w 9944"/>
                <a:gd name="T63" fmla="*/ 2147483647 h 9999"/>
                <a:gd name="T64" fmla="*/ 2147483647 w 9944"/>
                <a:gd name="T65" fmla="*/ 2147483647 h 9999"/>
                <a:gd name="T66" fmla="*/ 2147483647 w 9944"/>
                <a:gd name="T67" fmla="*/ 2147483647 h 9999"/>
                <a:gd name="T68" fmla="*/ 2147483647 w 9944"/>
                <a:gd name="T69" fmla="*/ 2147483647 h 9999"/>
                <a:gd name="T70" fmla="*/ 0 w 9944"/>
                <a:gd name="T71" fmla="*/ 2147483647 h 9999"/>
                <a:gd name="T72" fmla="*/ 2147483647 w 9944"/>
                <a:gd name="T73" fmla="*/ 2147483647 h 9999"/>
                <a:gd name="T74" fmla="*/ 2147483647 w 9944"/>
                <a:gd name="T75" fmla="*/ 2147483647 h 999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944" h="9999">
                  <a:moveTo>
                    <a:pt x="8768" y="4046"/>
                  </a:moveTo>
                  <a:cubicBezTo>
                    <a:pt x="8740" y="4169"/>
                    <a:pt x="8705" y="4546"/>
                    <a:pt x="8589" y="4776"/>
                  </a:cubicBezTo>
                  <a:cubicBezTo>
                    <a:pt x="8473" y="5005"/>
                    <a:pt x="8269" y="5240"/>
                    <a:pt x="8065" y="5407"/>
                  </a:cubicBezTo>
                  <a:cubicBezTo>
                    <a:pt x="7862" y="5574"/>
                    <a:pt x="7538" y="5604"/>
                    <a:pt x="7363" y="5772"/>
                  </a:cubicBezTo>
                  <a:cubicBezTo>
                    <a:pt x="7187" y="5939"/>
                    <a:pt x="7144" y="6180"/>
                    <a:pt x="7024" y="6410"/>
                  </a:cubicBezTo>
                  <a:cubicBezTo>
                    <a:pt x="6903" y="6638"/>
                    <a:pt x="6786" y="6960"/>
                    <a:pt x="6632" y="7140"/>
                  </a:cubicBezTo>
                  <a:cubicBezTo>
                    <a:pt x="6475" y="7319"/>
                    <a:pt x="6388" y="7406"/>
                    <a:pt x="6082" y="7505"/>
                  </a:cubicBezTo>
                  <a:cubicBezTo>
                    <a:pt x="5777" y="7604"/>
                    <a:pt x="5132" y="7660"/>
                    <a:pt x="4803" y="7740"/>
                  </a:cubicBezTo>
                  <a:cubicBezTo>
                    <a:pt x="4473" y="7821"/>
                    <a:pt x="4420" y="7957"/>
                    <a:pt x="4101" y="8006"/>
                  </a:cubicBezTo>
                  <a:cubicBezTo>
                    <a:pt x="3781" y="8056"/>
                    <a:pt x="3190" y="8000"/>
                    <a:pt x="2874" y="8037"/>
                  </a:cubicBezTo>
                  <a:cubicBezTo>
                    <a:pt x="2560" y="8075"/>
                    <a:pt x="2448" y="8180"/>
                    <a:pt x="2220" y="8242"/>
                  </a:cubicBezTo>
                  <a:cubicBezTo>
                    <a:pt x="1992" y="8304"/>
                    <a:pt x="1720" y="8514"/>
                    <a:pt x="1517" y="8409"/>
                  </a:cubicBezTo>
                  <a:cubicBezTo>
                    <a:pt x="1313" y="8304"/>
                    <a:pt x="1115" y="7888"/>
                    <a:pt x="994" y="7604"/>
                  </a:cubicBezTo>
                  <a:cubicBezTo>
                    <a:pt x="872" y="7319"/>
                    <a:pt x="828" y="6966"/>
                    <a:pt x="784" y="6707"/>
                  </a:cubicBezTo>
                  <a:cubicBezTo>
                    <a:pt x="742" y="6447"/>
                    <a:pt x="708" y="6279"/>
                    <a:pt x="731" y="6038"/>
                  </a:cubicBezTo>
                  <a:cubicBezTo>
                    <a:pt x="755" y="5797"/>
                    <a:pt x="828" y="5462"/>
                    <a:pt x="939" y="5240"/>
                  </a:cubicBezTo>
                  <a:cubicBezTo>
                    <a:pt x="1051" y="5017"/>
                    <a:pt x="1303" y="4937"/>
                    <a:pt x="1410" y="4708"/>
                  </a:cubicBezTo>
                  <a:cubicBezTo>
                    <a:pt x="1517" y="4479"/>
                    <a:pt x="1497" y="4100"/>
                    <a:pt x="1594" y="3872"/>
                  </a:cubicBezTo>
                  <a:cubicBezTo>
                    <a:pt x="1691" y="3644"/>
                    <a:pt x="1861" y="3464"/>
                    <a:pt x="1988" y="3340"/>
                  </a:cubicBezTo>
                  <a:cubicBezTo>
                    <a:pt x="2113" y="3216"/>
                    <a:pt x="2161" y="3259"/>
                    <a:pt x="2352" y="3112"/>
                  </a:cubicBezTo>
                  <a:cubicBezTo>
                    <a:pt x="2540" y="2963"/>
                    <a:pt x="2932" y="2653"/>
                    <a:pt x="3136" y="2442"/>
                  </a:cubicBezTo>
                  <a:cubicBezTo>
                    <a:pt x="3339" y="2232"/>
                    <a:pt x="3442" y="1985"/>
                    <a:pt x="3578" y="1843"/>
                  </a:cubicBezTo>
                  <a:cubicBezTo>
                    <a:pt x="3713" y="1700"/>
                    <a:pt x="3733" y="1638"/>
                    <a:pt x="3941" y="1577"/>
                  </a:cubicBezTo>
                  <a:cubicBezTo>
                    <a:pt x="4149" y="1514"/>
                    <a:pt x="4547" y="1520"/>
                    <a:pt x="4827" y="1478"/>
                  </a:cubicBezTo>
                  <a:cubicBezTo>
                    <a:pt x="5108" y="1434"/>
                    <a:pt x="5399" y="1390"/>
                    <a:pt x="5637" y="1310"/>
                  </a:cubicBezTo>
                  <a:cubicBezTo>
                    <a:pt x="5874" y="1230"/>
                    <a:pt x="6082" y="1056"/>
                    <a:pt x="6267" y="975"/>
                  </a:cubicBezTo>
                  <a:cubicBezTo>
                    <a:pt x="6452" y="896"/>
                    <a:pt x="6577" y="877"/>
                    <a:pt x="6733" y="809"/>
                  </a:cubicBezTo>
                  <a:cubicBezTo>
                    <a:pt x="6888" y="740"/>
                    <a:pt x="7067" y="537"/>
                    <a:pt x="7203" y="580"/>
                  </a:cubicBezTo>
                  <a:cubicBezTo>
                    <a:pt x="7338" y="623"/>
                    <a:pt x="7440" y="896"/>
                    <a:pt x="7542" y="1074"/>
                  </a:cubicBezTo>
                  <a:cubicBezTo>
                    <a:pt x="7643" y="1254"/>
                    <a:pt x="7697" y="1502"/>
                    <a:pt x="7804" y="1675"/>
                  </a:cubicBezTo>
                  <a:cubicBezTo>
                    <a:pt x="7910" y="1849"/>
                    <a:pt x="8075" y="1990"/>
                    <a:pt x="8172" y="2108"/>
                  </a:cubicBezTo>
                  <a:cubicBezTo>
                    <a:pt x="8269" y="2226"/>
                    <a:pt x="8125" y="1954"/>
                    <a:pt x="8381" y="2375"/>
                  </a:cubicBezTo>
                  <a:cubicBezTo>
                    <a:pt x="8637" y="2796"/>
                    <a:pt x="9616" y="3599"/>
                    <a:pt x="9711" y="4636"/>
                  </a:cubicBezTo>
                  <a:cubicBezTo>
                    <a:pt x="9806" y="5673"/>
                    <a:pt x="10491" y="7752"/>
                    <a:pt x="8953" y="8598"/>
                  </a:cubicBezTo>
                  <a:cubicBezTo>
                    <a:pt x="7376" y="8838"/>
                    <a:pt x="1976" y="10700"/>
                    <a:pt x="485" y="9714"/>
                  </a:cubicBezTo>
                  <a:cubicBezTo>
                    <a:pt x="-64" y="7647"/>
                    <a:pt x="155" y="5284"/>
                    <a:pt x="0" y="2684"/>
                  </a:cubicBezTo>
                  <a:cubicBezTo>
                    <a:pt x="1749" y="1514"/>
                    <a:pt x="6660" y="-83"/>
                    <a:pt x="8143" y="4"/>
                  </a:cubicBezTo>
                  <a:cubicBezTo>
                    <a:pt x="9626" y="91"/>
                    <a:pt x="8740" y="2548"/>
                    <a:pt x="8895" y="321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780" name="Rectangle 797"/>
          <p:cNvSpPr>
            <a:spLocks noChangeArrowheads="1"/>
          </p:cNvSpPr>
          <p:nvPr/>
        </p:nvSpPr>
        <p:spPr bwMode="auto">
          <a:xfrm>
            <a:off x="148548" y="4465070"/>
            <a:ext cx="17280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Mule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Hole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(2003-)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b="1" dirty="0" err="1" smtClean="0">
                <a:latin typeface="Arial Narrow" pitchFamily="34" charset="0"/>
                <a:cs typeface="Arial" pitchFamily="34" charset="0"/>
              </a:rPr>
              <a:t>Forested</a:t>
            </a:r>
            <a:endParaRPr lang="fr-FR" b="1" dirty="0" smtClean="0"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4.3km</a:t>
            </a:r>
            <a:r>
              <a:rPr kumimoji="0" lang="fr-FR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2</a:t>
            </a:r>
            <a:endParaRPr kumimoji="0" lang="fr-FR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1" name="AutoShape 3"/>
          <p:cNvSpPr>
            <a:spLocks noChangeAspect="1" noChangeArrowheads="1"/>
          </p:cNvSpPr>
          <p:nvPr/>
        </p:nvSpPr>
        <p:spPr bwMode="auto">
          <a:xfrm>
            <a:off x="229068" y="457096"/>
            <a:ext cx="5551453" cy="404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3" name="Rectangle 806"/>
          <p:cNvSpPr>
            <a:spLocks noChangeArrowheads="1"/>
          </p:cNvSpPr>
          <p:nvPr/>
        </p:nvSpPr>
        <p:spPr bwMode="auto">
          <a:xfrm>
            <a:off x="6185756" y="4124270"/>
            <a:ext cx="182421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Berambadi (2008-)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b="1" dirty="0" err="1" smtClean="0">
                <a:latin typeface="Arial Narrow" pitchFamily="34" charset="0"/>
                <a:cs typeface="Arial" pitchFamily="34" charset="0"/>
              </a:rPr>
              <a:t>Cultivated</a:t>
            </a:r>
            <a:endParaRPr lang="fr-FR" b="1" dirty="0" smtClean="0">
              <a:latin typeface="Arial Narrow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84km</a:t>
            </a:r>
            <a:r>
              <a:rPr kumimoji="0" lang="fr-FR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2</a:t>
            </a:r>
            <a:endParaRPr kumimoji="0" lang="fr-FR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84" name="Groupe 783"/>
          <p:cNvGrpSpPr/>
          <p:nvPr/>
        </p:nvGrpSpPr>
        <p:grpSpPr>
          <a:xfrm>
            <a:off x="172782" y="594786"/>
            <a:ext cx="1170093" cy="1422220"/>
            <a:chOff x="259105" y="486148"/>
            <a:chExt cx="1170093" cy="1422220"/>
          </a:xfrm>
        </p:grpSpPr>
        <p:grpSp>
          <p:nvGrpSpPr>
            <p:cNvPr id="795" name="Group 257"/>
            <p:cNvGrpSpPr>
              <a:grpSpLocks/>
            </p:cNvGrpSpPr>
            <p:nvPr/>
          </p:nvGrpSpPr>
          <p:grpSpPr bwMode="auto">
            <a:xfrm>
              <a:off x="271394" y="501994"/>
              <a:ext cx="1157804" cy="1406374"/>
              <a:chOff x="193" y="1016"/>
              <a:chExt cx="793" cy="996"/>
            </a:xfrm>
          </p:grpSpPr>
          <p:grpSp>
            <p:nvGrpSpPr>
              <p:cNvPr id="1677" name="Group 258"/>
              <p:cNvGrpSpPr>
                <a:grpSpLocks/>
              </p:cNvGrpSpPr>
              <p:nvPr/>
            </p:nvGrpSpPr>
            <p:grpSpPr bwMode="auto">
              <a:xfrm>
                <a:off x="428" y="1566"/>
                <a:ext cx="231" cy="231"/>
                <a:chOff x="428" y="1566"/>
                <a:chExt cx="231" cy="231"/>
              </a:xfrm>
            </p:grpSpPr>
            <p:sp>
              <p:nvSpPr>
                <p:cNvPr id="1781" name="Freeform 259"/>
                <p:cNvSpPr>
                  <a:spLocks noEditPoints="1"/>
                </p:cNvSpPr>
                <p:nvPr/>
              </p:nvSpPr>
              <p:spPr bwMode="auto">
                <a:xfrm>
                  <a:off x="428" y="1566"/>
                  <a:ext cx="231" cy="231"/>
                </a:xfrm>
                <a:custGeom>
                  <a:avLst/>
                  <a:gdLst>
                    <a:gd name="T0" fmla="*/ 105 w 231"/>
                    <a:gd name="T1" fmla="*/ 201 h 231"/>
                    <a:gd name="T2" fmla="*/ 97 w 231"/>
                    <a:gd name="T3" fmla="*/ 179 h 231"/>
                    <a:gd name="T4" fmla="*/ 96 w 231"/>
                    <a:gd name="T5" fmla="*/ 155 h 231"/>
                    <a:gd name="T6" fmla="*/ 100 w 231"/>
                    <a:gd name="T7" fmla="*/ 137 h 231"/>
                    <a:gd name="T8" fmla="*/ 115 w 231"/>
                    <a:gd name="T9" fmla="*/ 126 h 231"/>
                    <a:gd name="T10" fmla="*/ 122 w 231"/>
                    <a:gd name="T11" fmla="*/ 131 h 231"/>
                    <a:gd name="T12" fmla="*/ 132 w 231"/>
                    <a:gd name="T13" fmla="*/ 122 h 231"/>
                    <a:gd name="T14" fmla="*/ 138 w 231"/>
                    <a:gd name="T15" fmla="*/ 111 h 231"/>
                    <a:gd name="T16" fmla="*/ 162 w 231"/>
                    <a:gd name="T17" fmla="*/ 105 h 231"/>
                    <a:gd name="T18" fmla="*/ 165 w 231"/>
                    <a:gd name="T19" fmla="*/ 88 h 231"/>
                    <a:gd name="T20" fmla="*/ 188 w 231"/>
                    <a:gd name="T21" fmla="*/ 73 h 231"/>
                    <a:gd name="T22" fmla="*/ 198 w 231"/>
                    <a:gd name="T23" fmla="*/ 59 h 231"/>
                    <a:gd name="T24" fmla="*/ 222 w 231"/>
                    <a:gd name="T25" fmla="*/ 39 h 231"/>
                    <a:gd name="T26" fmla="*/ 227 w 231"/>
                    <a:gd name="T27" fmla="*/ 26 h 231"/>
                    <a:gd name="T28" fmla="*/ 205 w 231"/>
                    <a:gd name="T29" fmla="*/ 29 h 231"/>
                    <a:gd name="T30" fmla="*/ 200 w 231"/>
                    <a:gd name="T31" fmla="*/ 24 h 231"/>
                    <a:gd name="T32" fmla="*/ 185 w 231"/>
                    <a:gd name="T33" fmla="*/ 37 h 231"/>
                    <a:gd name="T34" fmla="*/ 182 w 231"/>
                    <a:gd name="T35" fmla="*/ 49 h 231"/>
                    <a:gd name="T36" fmla="*/ 164 w 231"/>
                    <a:gd name="T37" fmla="*/ 46 h 231"/>
                    <a:gd name="T38" fmla="*/ 152 w 231"/>
                    <a:gd name="T39" fmla="*/ 62 h 231"/>
                    <a:gd name="T40" fmla="*/ 136 w 231"/>
                    <a:gd name="T41" fmla="*/ 67 h 231"/>
                    <a:gd name="T42" fmla="*/ 123 w 231"/>
                    <a:gd name="T43" fmla="*/ 57 h 231"/>
                    <a:gd name="T44" fmla="*/ 108 w 231"/>
                    <a:gd name="T45" fmla="*/ 42 h 231"/>
                    <a:gd name="T46" fmla="*/ 102 w 231"/>
                    <a:gd name="T47" fmla="*/ 40 h 231"/>
                    <a:gd name="T48" fmla="*/ 92 w 231"/>
                    <a:gd name="T49" fmla="*/ 18 h 231"/>
                    <a:gd name="T50" fmla="*/ 81 w 231"/>
                    <a:gd name="T51" fmla="*/ 13 h 231"/>
                    <a:gd name="T52" fmla="*/ 61 w 231"/>
                    <a:gd name="T53" fmla="*/ 6 h 231"/>
                    <a:gd name="T54" fmla="*/ 47 w 231"/>
                    <a:gd name="T55" fmla="*/ 10 h 231"/>
                    <a:gd name="T56" fmla="*/ 35 w 231"/>
                    <a:gd name="T57" fmla="*/ 20 h 231"/>
                    <a:gd name="T58" fmla="*/ 35 w 231"/>
                    <a:gd name="T59" fmla="*/ 32 h 231"/>
                    <a:gd name="T60" fmla="*/ 23 w 231"/>
                    <a:gd name="T61" fmla="*/ 50 h 231"/>
                    <a:gd name="T62" fmla="*/ 20 w 231"/>
                    <a:gd name="T63" fmla="*/ 72 h 231"/>
                    <a:gd name="T64" fmla="*/ 23 w 231"/>
                    <a:gd name="T65" fmla="*/ 78 h 231"/>
                    <a:gd name="T66" fmla="*/ 13 w 231"/>
                    <a:gd name="T67" fmla="*/ 109 h 231"/>
                    <a:gd name="T68" fmla="*/ 22 w 231"/>
                    <a:gd name="T69" fmla="*/ 125 h 231"/>
                    <a:gd name="T70" fmla="*/ 7 w 231"/>
                    <a:gd name="T71" fmla="*/ 130 h 231"/>
                    <a:gd name="T72" fmla="*/ 8 w 231"/>
                    <a:gd name="T73" fmla="*/ 144 h 231"/>
                    <a:gd name="T74" fmla="*/ 9 w 231"/>
                    <a:gd name="T75" fmla="*/ 155 h 231"/>
                    <a:gd name="T76" fmla="*/ 0 w 231"/>
                    <a:gd name="T77" fmla="*/ 163 h 231"/>
                    <a:gd name="T78" fmla="*/ 3 w 231"/>
                    <a:gd name="T79" fmla="*/ 176 h 231"/>
                    <a:gd name="T80" fmla="*/ 13 w 231"/>
                    <a:gd name="T81" fmla="*/ 176 h 231"/>
                    <a:gd name="T82" fmla="*/ 20 w 231"/>
                    <a:gd name="T83" fmla="*/ 180 h 231"/>
                    <a:gd name="T84" fmla="*/ 10 w 231"/>
                    <a:gd name="T85" fmla="*/ 186 h 231"/>
                    <a:gd name="T86" fmla="*/ 5 w 231"/>
                    <a:gd name="T87" fmla="*/ 195 h 231"/>
                    <a:gd name="T88" fmla="*/ 19 w 231"/>
                    <a:gd name="T89" fmla="*/ 196 h 231"/>
                    <a:gd name="T90" fmla="*/ 30 w 231"/>
                    <a:gd name="T91" fmla="*/ 190 h 231"/>
                    <a:gd name="T92" fmla="*/ 39 w 231"/>
                    <a:gd name="T93" fmla="*/ 195 h 231"/>
                    <a:gd name="T94" fmla="*/ 47 w 231"/>
                    <a:gd name="T95" fmla="*/ 206 h 231"/>
                    <a:gd name="T96" fmla="*/ 52 w 231"/>
                    <a:gd name="T97" fmla="*/ 212 h 231"/>
                    <a:gd name="T98" fmla="*/ 42 w 231"/>
                    <a:gd name="T99" fmla="*/ 227 h 231"/>
                    <a:gd name="T100" fmla="*/ 46 w 231"/>
                    <a:gd name="T101" fmla="*/ 231 h 231"/>
                    <a:gd name="T102" fmla="*/ 63 w 231"/>
                    <a:gd name="T103" fmla="*/ 220 h 231"/>
                    <a:gd name="T104" fmla="*/ 76 w 231"/>
                    <a:gd name="T105" fmla="*/ 214 h 231"/>
                    <a:gd name="T106" fmla="*/ 97 w 231"/>
                    <a:gd name="T107" fmla="*/ 203 h 231"/>
                    <a:gd name="T108" fmla="*/ 156 w 231"/>
                    <a:gd name="T109" fmla="*/ 97 h 231"/>
                    <a:gd name="T110" fmla="*/ 161 w 231"/>
                    <a:gd name="T111" fmla="*/ 99 h 231"/>
                    <a:gd name="T112" fmla="*/ 156 w 231"/>
                    <a:gd name="T113" fmla="*/ 100 h 231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31" h="231">
                      <a:moveTo>
                        <a:pt x="103" y="204"/>
                      </a:moveTo>
                      <a:lnTo>
                        <a:pt x="105" y="201"/>
                      </a:lnTo>
                      <a:lnTo>
                        <a:pt x="98" y="184"/>
                      </a:lnTo>
                      <a:lnTo>
                        <a:pt x="97" y="179"/>
                      </a:lnTo>
                      <a:lnTo>
                        <a:pt x="99" y="168"/>
                      </a:lnTo>
                      <a:lnTo>
                        <a:pt x="96" y="155"/>
                      </a:lnTo>
                      <a:lnTo>
                        <a:pt x="96" y="145"/>
                      </a:lnTo>
                      <a:lnTo>
                        <a:pt x="100" y="137"/>
                      </a:lnTo>
                      <a:lnTo>
                        <a:pt x="107" y="128"/>
                      </a:lnTo>
                      <a:lnTo>
                        <a:pt x="115" y="126"/>
                      </a:lnTo>
                      <a:lnTo>
                        <a:pt x="120" y="128"/>
                      </a:lnTo>
                      <a:lnTo>
                        <a:pt x="122" y="131"/>
                      </a:lnTo>
                      <a:lnTo>
                        <a:pt x="126" y="130"/>
                      </a:lnTo>
                      <a:lnTo>
                        <a:pt x="132" y="122"/>
                      </a:lnTo>
                      <a:lnTo>
                        <a:pt x="134" y="114"/>
                      </a:lnTo>
                      <a:lnTo>
                        <a:pt x="138" y="111"/>
                      </a:lnTo>
                      <a:lnTo>
                        <a:pt x="146" y="112"/>
                      </a:lnTo>
                      <a:lnTo>
                        <a:pt x="162" y="105"/>
                      </a:lnTo>
                      <a:lnTo>
                        <a:pt x="165" y="95"/>
                      </a:lnTo>
                      <a:lnTo>
                        <a:pt x="165" y="88"/>
                      </a:lnTo>
                      <a:lnTo>
                        <a:pt x="169" y="83"/>
                      </a:lnTo>
                      <a:lnTo>
                        <a:pt x="188" y="73"/>
                      </a:lnTo>
                      <a:lnTo>
                        <a:pt x="194" y="63"/>
                      </a:lnTo>
                      <a:lnTo>
                        <a:pt x="198" y="59"/>
                      </a:lnTo>
                      <a:lnTo>
                        <a:pt x="216" y="46"/>
                      </a:lnTo>
                      <a:lnTo>
                        <a:pt x="222" y="39"/>
                      </a:lnTo>
                      <a:lnTo>
                        <a:pt x="231" y="25"/>
                      </a:lnTo>
                      <a:lnTo>
                        <a:pt x="227" y="26"/>
                      </a:lnTo>
                      <a:lnTo>
                        <a:pt x="216" y="35"/>
                      </a:lnTo>
                      <a:lnTo>
                        <a:pt x="205" y="29"/>
                      </a:lnTo>
                      <a:lnTo>
                        <a:pt x="202" y="30"/>
                      </a:lnTo>
                      <a:lnTo>
                        <a:pt x="200" y="24"/>
                      </a:lnTo>
                      <a:lnTo>
                        <a:pt x="190" y="30"/>
                      </a:lnTo>
                      <a:lnTo>
                        <a:pt x="185" y="37"/>
                      </a:lnTo>
                      <a:lnTo>
                        <a:pt x="182" y="41"/>
                      </a:lnTo>
                      <a:lnTo>
                        <a:pt x="182" y="49"/>
                      </a:lnTo>
                      <a:lnTo>
                        <a:pt x="175" y="47"/>
                      </a:lnTo>
                      <a:lnTo>
                        <a:pt x="164" y="46"/>
                      </a:lnTo>
                      <a:lnTo>
                        <a:pt x="163" y="58"/>
                      </a:lnTo>
                      <a:lnTo>
                        <a:pt x="152" y="62"/>
                      </a:lnTo>
                      <a:lnTo>
                        <a:pt x="145" y="63"/>
                      </a:lnTo>
                      <a:lnTo>
                        <a:pt x="136" y="67"/>
                      </a:lnTo>
                      <a:lnTo>
                        <a:pt x="124" y="66"/>
                      </a:lnTo>
                      <a:lnTo>
                        <a:pt x="123" y="57"/>
                      </a:lnTo>
                      <a:lnTo>
                        <a:pt x="116" y="50"/>
                      </a:lnTo>
                      <a:lnTo>
                        <a:pt x="108" y="42"/>
                      </a:lnTo>
                      <a:lnTo>
                        <a:pt x="105" y="43"/>
                      </a:lnTo>
                      <a:lnTo>
                        <a:pt x="102" y="40"/>
                      </a:lnTo>
                      <a:lnTo>
                        <a:pt x="93" y="34"/>
                      </a:lnTo>
                      <a:lnTo>
                        <a:pt x="92" y="18"/>
                      </a:lnTo>
                      <a:lnTo>
                        <a:pt x="88" y="12"/>
                      </a:lnTo>
                      <a:lnTo>
                        <a:pt x="81" y="13"/>
                      </a:lnTo>
                      <a:lnTo>
                        <a:pt x="72" y="13"/>
                      </a:lnTo>
                      <a:lnTo>
                        <a:pt x="61" y="6"/>
                      </a:lnTo>
                      <a:lnTo>
                        <a:pt x="47" y="0"/>
                      </a:lnTo>
                      <a:lnTo>
                        <a:pt x="47" y="10"/>
                      </a:lnTo>
                      <a:lnTo>
                        <a:pt x="42" y="20"/>
                      </a:lnTo>
                      <a:lnTo>
                        <a:pt x="35" y="20"/>
                      </a:lnTo>
                      <a:lnTo>
                        <a:pt x="32" y="29"/>
                      </a:lnTo>
                      <a:lnTo>
                        <a:pt x="35" y="32"/>
                      </a:lnTo>
                      <a:lnTo>
                        <a:pt x="26" y="41"/>
                      </a:lnTo>
                      <a:lnTo>
                        <a:pt x="23" y="50"/>
                      </a:lnTo>
                      <a:lnTo>
                        <a:pt x="26" y="59"/>
                      </a:lnTo>
                      <a:lnTo>
                        <a:pt x="20" y="72"/>
                      </a:lnTo>
                      <a:lnTo>
                        <a:pt x="25" y="74"/>
                      </a:lnTo>
                      <a:lnTo>
                        <a:pt x="23" y="78"/>
                      </a:lnTo>
                      <a:lnTo>
                        <a:pt x="19" y="87"/>
                      </a:lnTo>
                      <a:lnTo>
                        <a:pt x="13" y="109"/>
                      </a:lnTo>
                      <a:lnTo>
                        <a:pt x="24" y="114"/>
                      </a:lnTo>
                      <a:lnTo>
                        <a:pt x="22" y="125"/>
                      </a:lnTo>
                      <a:lnTo>
                        <a:pt x="13" y="126"/>
                      </a:lnTo>
                      <a:lnTo>
                        <a:pt x="7" y="130"/>
                      </a:lnTo>
                      <a:lnTo>
                        <a:pt x="7" y="137"/>
                      </a:lnTo>
                      <a:lnTo>
                        <a:pt x="8" y="144"/>
                      </a:lnTo>
                      <a:lnTo>
                        <a:pt x="12" y="146"/>
                      </a:lnTo>
                      <a:lnTo>
                        <a:pt x="9" y="155"/>
                      </a:lnTo>
                      <a:lnTo>
                        <a:pt x="1" y="154"/>
                      </a:lnTo>
                      <a:lnTo>
                        <a:pt x="0" y="163"/>
                      </a:lnTo>
                      <a:lnTo>
                        <a:pt x="0" y="169"/>
                      </a:lnTo>
                      <a:lnTo>
                        <a:pt x="3" y="176"/>
                      </a:lnTo>
                      <a:lnTo>
                        <a:pt x="6" y="178"/>
                      </a:lnTo>
                      <a:lnTo>
                        <a:pt x="13" y="176"/>
                      </a:lnTo>
                      <a:lnTo>
                        <a:pt x="19" y="178"/>
                      </a:lnTo>
                      <a:lnTo>
                        <a:pt x="20" y="180"/>
                      </a:lnTo>
                      <a:lnTo>
                        <a:pt x="18" y="190"/>
                      </a:lnTo>
                      <a:lnTo>
                        <a:pt x="10" y="186"/>
                      </a:lnTo>
                      <a:lnTo>
                        <a:pt x="4" y="183"/>
                      </a:lnTo>
                      <a:lnTo>
                        <a:pt x="5" y="195"/>
                      </a:lnTo>
                      <a:lnTo>
                        <a:pt x="10" y="196"/>
                      </a:lnTo>
                      <a:lnTo>
                        <a:pt x="19" y="196"/>
                      </a:lnTo>
                      <a:lnTo>
                        <a:pt x="29" y="193"/>
                      </a:lnTo>
                      <a:lnTo>
                        <a:pt x="30" y="190"/>
                      </a:lnTo>
                      <a:lnTo>
                        <a:pt x="35" y="190"/>
                      </a:lnTo>
                      <a:lnTo>
                        <a:pt x="39" y="195"/>
                      </a:lnTo>
                      <a:lnTo>
                        <a:pt x="48" y="202"/>
                      </a:lnTo>
                      <a:lnTo>
                        <a:pt x="47" y="206"/>
                      </a:lnTo>
                      <a:lnTo>
                        <a:pt x="48" y="210"/>
                      </a:lnTo>
                      <a:lnTo>
                        <a:pt x="52" y="212"/>
                      </a:lnTo>
                      <a:lnTo>
                        <a:pt x="49" y="222"/>
                      </a:lnTo>
                      <a:lnTo>
                        <a:pt x="42" y="227"/>
                      </a:lnTo>
                      <a:lnTo>
                        <a:pt x="43" y="230"/>
                      </a:lnTo>
                      <a:lnTo>
                        <a:pt x="46" y="231"/>
                      </a:lnTo>
                      <a:lnTo>
                        <a:pt x="52" y="228"/>
                      </a:lnTo>
                      <a:lnTo>
                        <a:pt x="63" y="220"/>
                      </a:lnTo>
                      <a:lnTo>
                        <a:pt x="72" y="218"/>
                      </a:lnTo>
                      <a:lnTo>
                        <a:pt x="76" y="214"/>
                      </a:lnTo>
                      <a:lnTo>
                        <a:pt x="77" y="210"/>
                      </a:lnTo>
                      <a:lnTo>
                        <a:pt x="97" y="203"/>
                      </a:lnTo>
                      <a:lnTo>
                        <a:pt x="103" y="204"/>
                      </a:lnTo>
                      <a:close/>
                      <a:moveTo>
                        <a:pt x="156" y="97"/>
                      </a:moveTo>
                      <a:lnTo>
                        <a:pt x="160" y="97"/>
                      </a:lnTo>
                      <a:lnTo>
                        <a:pt x="161" y="99"/>
                      </a:lnTo>
                      <a:lnTo>
                        <a:pt x="159" y="102"/>
                      </a:lnTo>
                      <a:lnTo>
                        <a:pt x="156" y="100"/>
                      </a:lnTo>
                      <a:lnTo>
                        <a:pt x="156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2" name="Freeform 260"/>
                <p:cNvSpPr>
                  <a:spLocks/>
                </p:cNvSpPr>
                <p:nvPr/>
              </p:nvSpPr>
              <p:spPr bwMode="auto">
                <a:xfrm>
                  <a:off x="428" y="1566"/>
                  <a:ext cx="231" cy="231"/>
                </a:xfrm>
                <a:custGeom>
                  <a:avLst/>
                  <a:gdLst>
                    <a:gd name="T0" fmla="*/ 105 w 231"/>
                    <a:gd name="T1" fmla="*/ 201 h 231"/>
                    <a:gd name="T2" fmla="*/ 97 w 231"/>
                    <a:gd name="T3" fmla="*/ 179 h 231"/>
                    <a:gd name="T4" fmla="*/ 96 w 231"/>
                    <a:gd name="T5" fmla="*/ 155 h 231"/>
                    <a:gd name="T6" fmla="*/ 100 w 231"/>
                    <a:gd name="T7" fmla="*/ 137 h 231"/>
                    <a:gd name="T8" fmla="*/ 115 w 231"/>
                    <a:gd name="T9" fmla="*/ 126 h 231"/>
                    <a:gd name="T10" fmla="*/ 122 w 231"/>
                    <a:gd name="T11" fmla="*/ 131 h 231"/>
                    <a:gd name="T12" fmla="*/ 132 w 231"/>
                    <a:gd name="T13" fmla="*/ 122 h 231"/>
                    <a:gd name="T14" fmla="*/ 138 w 231"/>
                    <a:gd name="T15" fmla="*/ 111 h 231"/>
                    <a:gd name="T16" fmla="*/ 162 w 231"/>
                    <a:gd name="T17" fmla="*/ 105 h 231"/>
                    <a:gd name="T18" fmla="*/ 165 w 231"/>
                    <a:gd name="T19" fmla="*/ 88 h 231"/>
                    <a:gd name="T20" fmla="*/ 188 w 231"/>
                    <a:gd name="T21" fmla="*/ 73 h 231"/>
                    <a:gd name="T22" fmla="*/ 198 w 231"/>
                    <a:gd name="T23" fmla="*/ 59 h 231"/>
                    <a:gd name="T24" fmla="*/ 222 w 231"/>
                    <a:gd name="T25" fmla="*/ 39 h 231"/>
                    <a:gd name="T26" fmla="*/ 227 w 231"/>
                    <a:gd name="T27" fmla="*/ 26 h 231"/>
                    <a:gd name="T28" fmla="*/ 205 w 231"/>
                    <a:gd name="T29" fmla="*/ 29 h 231"/>
                    <a:gd name="T30" fmla="*/ 200 w 231"/>
                    <a:gd name="T31" fmla="*/ 24 h 231"/>
                    <a:gd name="T32" fmla="*/ 185 w 231"/>
                    <a:gd name="T33" fmla="*/ 37 h 231"/>
                    <a:gd name="T34" fmla="*/ 182 w 231"/>
                    <a:gd name="T35" fmla="*/ 49 h 231"/>
                    <a:gd name="T36" fmla="*/ 164 w 231"/>
                    <a:gd name="T37" fmla="*/ 46 h 231"/>
                    <a:gd name="T38" fmla="*/ 152 w 231"/>
                    <a:gd name="T39" fmla="*/ 62 h 231"/>
                    <a:gd name="T40" fmla="*/ 136 w 231"/>
                    <a:gd name="T41" fmla="*/ 67 h 231"/>
                    <a:gd name="T42" fmla="*/ 123 w 231"/>
                    <a:gd name="T43" fmla="*/ 57 h 231"/>
                    <a:gd name="T44" fmla="*/ 108 w 231"/>
                    <a:gd name="T45" fmla="*/ 42 h 231"/>
                    <a:gd name="T46" fmla="*/ 102 w 231"/>
                    <a:gd name="T47" fmla="*/ 40 h 231"/>
                    <a:gd name="T48" fmla="*/ 92 w 231"/>
                    <a:gd name="T49" fmla="*/ 18 h 231"/>
                    <a:gd name="T50" fmla="*/ 81 w 231"/>
                    <a:gd name="T51" fmla="*/ 13 h 231"/>
                    <a:gd name="T52" fmla="*/ 61 w 231"/>
                    <a:gd name="T53" fmla="*/ 6 h 231"/>
                    <a:gd name="T54" fmla="*/ 47 w 231"/>
                    <a:gd name="T55" fmla="*/ 10 h 231"/>
                    <a:gd name="T56" fmla="*/ 35 w 231"/>
                    <a:gd name="T57" fmla="*/ 20 h 231"/>
                    <a:gd name="T58" fmla="*/ 35 w 231"/>
                    <a:gd name="T59" fmla="*/ 32 h 231"/>
                    <a:gd name="T60" fmla="*/ 23 w 231"/>
                    <a:gd name="T61" fmla="*/ 50 h 231"/>
                    <a:gd name="T62" fmla="*/ 20 w 231"/>
                    <a:gd name="T63" fmla="*/ 72 h 231"/>
                    <a:gd name="T64" fmla="*/ 23 w 231"/>
                    <a:gd name="T65" fmla="*/ 78 h 231"/>
                    <a:gd name="T66" fmla="*/ 13 w 231"/>
                    <a:gd name="T67" fmla="*/ 109 h 231"/>
                    <a:gd name="T68" fmla="*/ 22 w 231"/>
                    <a:gd name="T69" fmla="*/ 125 h 231"/>
                    <a:gd name="T70" fmla="*/ 7 w 231"/>
                    <a:gd name="T71" fmla="*/ 130 h 231"/>
                    <a:gd name="T72" fmla="*/ 8 w 231"/>
                    <a:gd name="T73" fmla="*/ 144 h 231"/>
                    <a:gd name="T74" fmla="*/ 9 w 231"/>
                    <a:gd name="T75" fmla="*/ 155 h 231"/>
                    <a:gd name="T76" fmla="*/ 0 w 231"/>
                    <a:gd name="T77" fmla="*/ 163 h 231"/>
                    <a:gd name="T78" fmla="*/ 3 w 231"/>
                    <a:gd name="T79" fmla="*/ 176 h 231"/>
                    <a:gd name="T80" fmla="*/ 13 w 231"/>
                    <a:gd name="T81" fmla="*/ 176 h 231"/>
                    <a:gd name="T82" fmla="*/ 20 w 231"/>
                    <a:gd name="T83" fmla="*/ 180 h 231"/>
                    <a:gd name="T84" fmla="*/ 10 w 231"/>
                    <a:gd name="T85" fmla="*/ 186 h 231"/>
                    <a:gd name="T86" fmla="*/ 5 w 231"/>
                    <a:gd name="T87" fmla="*/ 195 h 231"/>
                    <a:gd name="T88" fmla="*/ 19 w 231"/>
                    <a:gd name="T89" fmla="*/ 196 h 231"/>
                    <a:gd name="T90" fmla="*/ 30 w 231"/>
                    <a:gd name="T91" fmla="*/ 190 h 231"/>
                    <a:gd name="T92" fmla="*/ 39 w 231"/>
                    <a:gd name="T93" fmla="*/ 195 h 231"/>
                    <a:gd name="T94" fmla="*/ 47 w 231"/>
                    <a:gd name="T95" fmla="*/ 206 h 231"/>
                    <a:gd name="T96" fmla="*/ 52 w 231"/>
                    <a:gd name="T97" fmla="*/ 212 h 231"/>
                    <a:gd name="T98" fmla="*/ 42 w 231"/>
                    <a:gd name="T99" fmla="*/ 227 h 231"/>
                    <a:gd name="T100" fmla="*/ 46 w 231"/>
                    <a:gd name="T101" fmla="*/ 231 h 231"/>
                    <a:gd name="T102" fmla="*/ 63 w 231"/>
                    <a:gd name="T103" fmla="*/ 220 h 231"/>
                    <a:gd name="T104" fmla="*/ 76 w 231"/>
                    <a:gd name="T105" fmla="*/ 214 h 231"/>
                    <a:gd name="T106" fmla="*/ 97 w 231"/>
                    <a:gd name="T107" fmla="*/ 203 h 231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31" h="231">
                      <a:moveTo>
                        <a:pt x="103" y="204"/>
                      </a:moveTo>
                      <a:lnTo>
                        <a:pt x="105" y="201"/>
                      </a:lnTo>
                      <a:lnTo>
                        <a:pt x="98" y="184"/>
                      </a:lnTo>
                      <a:lnTo>
                        <a:pt x="97" y="179"/>
                      </a:lnTo>
                      <a:lnTo>
                        <a:pt x="99" y="168"/>
                      </a:lnTo>
                      <a:lnTo>
                        <a:pt x="96" y="155"/>
                      </a:lnTo>
                      <a:lnTo>
                        <a:pt x="96" y="145"/>
                      </a:lnTo>
                      <a:lnTo>
                        <a:pt x="100" y="137"/>
                      </a:lnTo>
                      <a:lnTo>
                        <a:pt x="107" y="128"/>
                      </a:lnTo>
                      <a:lnTo>
                        <a:pt x="115" y="126"/>
                      </a:lnTo>
                      <a:lnTo>
                        <a:pt x="120" y="128"/>
                      </a:lnTo>
                      <a:lnTo>
                        <a:pt x="122" y="131"/>
                      </a:lnTo>
                      <a:lnTo>
                        <a:pt x="126" y="130"/>
                      </a:lnTo>
                      <a:lnTo>
                        <a:pt x="132" y="122"/>
                      </a:lnTo>
                      <a:lnTo>
                        <a:pt x="134" y="114"/>
                      </a:lnTo>
                      <a:lnTo>
                        <a:pt x="138" y="111"/>
                      </a:lnTo>
                      <a:lnTo>
                        <a:pt x="146" y="112"/>
                      </a:lnTo>
                      <a:lnTo>
                        <a:pt x="162" y="105"/>
                      </a:lnTo>
                      <a:lnTo>
                        <a:pt x="165" y="95"/>
                      </a:lnTo>
                      <a:lnTo>
                        <a:pt x="165" y="88"/>
                      </a:lnTo>
                      <a:lnTo>
                        <a:pt x="169" y="83"/>
                      </a:lnTo>
                      <a:lnTo>
                        <a:pt x="188" y="73"/>
                      </a:lnTo>
                      <a:lnTo>
                        <a:pt x="194" y="63"/>
                      </a:lnTo>
                      <a:lnTo>
                        <a:pt x="198" y="59"/>
                      </a:lnTo>
                      <a:lnTo>
                        <a:pt x="216" y="46"/>
                      </a:lnTo>
                      <a:lnTo>
                        <a:pt x="222" y="39"/>
                      </a:lnTo>
                      <a:lnTo>
                        <a:pt x="231" y="25"/>
                      </a:lnTo>
                      <a:lnTo>
                        <a:pt x="227" y="26"/>
                      </a:lnTo>
                      <a:lnTo>
                        <a:pt x="216" y="35"/>
                      </a:lnTo>
                      <a:lnTo>
                        <a:pt x="205" y="29"/>
                      </a:lnTo>
                      <a:lnTo>
                        <a:pt x="202" y="30"/>
                      </a:lnTo>
                      <a:lnTo>
                        <a:pt x="200" y="24"/>
                      </a:lnTo>
                      <a:lnTo>
                        <a:pt x="190" y="30"/>
                      </a:lnTo>
                      <a:lnTo>
                        <a:pt x="185" y="37"/>
                      </a:lnTo>
                      <a:lnTo>
                        <a:pt x="182" y="41"/>
                      </a:lnTo>
                      <a:lnTo>
                        <a:pt x="182" y="49"/>
                      </a:lnTo>
                      <a:lnTo>
                        <a:pt x="175" y="47"/>
                      </a:lnTo>
                      <a:lnTo>
                        <a:pt x="164" y="46"/>
                      </a:lnTo>
                      <a:lnTo>
                        <a:pt x="163" y="58"/>
                      </a:lnTo>
                      <a:lnTo>
                        <a:pt x="152" y="62"/>
                      </a:lnTo>
                      <a:lnTo>
                        <a:pt x="145" y="63"/>
                      </a:lnTo>
                      <a:lnTo>
                        <a:pt x="136" y="67"/>
                      </a:lnTo>
                      <a:lnTo>
                        <a:pt x="124" y="66"/>
                      </a:lnTo>
                      <a:lnTo>
                        <a:pt x="123" y="57"/>
                      </a:lnTo>
                      <a:lnTo>
                        <a:pt x="116" y="50"/>
                      </a:lnTo>
                      <a:lnTo>
                        <a:pt x="108" y="42"/>
                      </a:lnTo>
                      <a:lnTo>
                        <a:pt x="105" y="43"/>
                      </a:lnTo>
                      <a:lnTo>
                        <a:pt x="102" y="40"/>
                      </a:lnTo>
                      <a:lnTo>
                        <a:pt x="93" y="34"/>
                      </a:lnTo>
                      <a:lnTo>
                        <a:pt x="92" y="18"/>
                      </a:lnTo>
                      <a:lnTo>
                        <a:pt x="88" y="12"/>
                      </a:lnTo>
                      <a:lnTo>
                        <a:pt x="81" y="13"/>
                      </a:lnTo>
                      <a:lnTo>
                        <a:pt x="72" y="13"/>
                      </a:lnTo>
                      <a:lnTo>
                        <a:pt x="61" y="6"/>
                      </a:lnTo>
                      <a:lnTo>
                        <a:pt x="47" y="0"/>
                      </a:lnTo>
                      <a:lnTo>
                        <a:pt x="47" y="10"/>
                      </a:lnTo>
                      <a:lnTo>
                        <a:pt x="42" y="20"/>
                      </a:lnTo>
                      <a:lnTo>
                        <a:pt x="35" y="20"/>
                      </a:lnTo>
                      <a:lnTo>
                        <a:pt x="32" y="29"/>
                      </a:lnTo>
                      <a:lnTo>
                        <a:pt x="35" y="32"/>
                      </a:lnTo>
                      <a:lnTo>
                        <a:pt x="26" y="41"/>
                      </a:lnTo>
                      <a:lnTo>
                        <a:pt x="23" y="50"/>
                      </a:lnTo>
                      <a:lnTo>
                        <a:pt x="26" y="59"/>
                      </a:lnTo>
                      <a:lnTo>
                        <a:pt x="20" y="72"/>
                      </a:lnTo>
                      <a:lnTo>
                        <a:pt x="25" y="74"/>
                      </a:lnTo>
                      <a:lnTo>
                        <a:pt x="23" y="78"/>
                      </a:lnTo>
                      <a:lnTo>
                        <a:pt x="19" y="87"/>
                      </a:lnTo>
                      <a:lnTo>
                        <a:pt x="13" y="109"/>
                      </a:lnTo>
                      <a:lnTo>
                        <a:pt x="24" y="114"/>
                      </a:lnTo>
                      <a:lnTo>
                        <a:pt x="22" y="125"/>
                      </a:lnTo>
                      <a:lnTo>
                        <a:pt x="13" y="126"/>
                      </a:lnTo>
                      <a:lnTo>
                        <a:pt x="7" y="130"/>
                      </a:lnTo>
                      <a:lnTo>
                        <a:pt x="7" y="137"/>
                      </a:lnTo>
                      <a:lnTo>
                        <a:pt x="8" y="144"/>
                      </a:lnTo>
                      <a:lnTo>
                        <a:pt x="12" y="146"/>
                      </a:lnTo>
                      <a:lnTo>
                        <a:pt x="9" y="155"/>
                      </a:lnTo>
                      <a:lnTo>
                        <a:pt x="1" y="154"/>
                      </a:lnTo>
                      <a:lnTo>
                        <a:pt x="0" y="163"/>
                      </a:lnTo>
                      <a:lnTo>
                        <a:pt x="0" y="169"/>
                      </a:lnTo>
                      <a:lnTo>
                        <a:pt x="3" y="176"/>
                      </a:lnTo>
                      <a:lnTo>
                        <a:pt x="6" y="178"/>
                      </a:lnTo>
                      <a:lnTo>
                        <a:pt x="13" y="176"/>
                      </a:lnTo>
                      <a:lnTo>
                        <a:pt x="19" y="178"/>
                      </a:lnTo>
                      <a:lnTo>
                        <a:pt x="20" y="180"/>
                      </a:lnTo>
                      <a:lnTo>
                        <a:pt x="18" y="190"/>
                      </a:lnTo>
                      <a:lnTo>
                        <a:pt x="10" y="186"/>
                      </a:lnTo>
                      <a:lnTo>
                        <a:pt x="4" y="183"/>
                      </a:lnTo>
                      <a:lnTo>
                        <a:pt x="5" y="195"/>
                      </a:lnTo>
                      <a:lnTo>
                        <a:pt x="10" y="196"/>
                      </a:lnTo>
                      <a:lnTo>
                        <a:pt x="19" y="196"/>
                      </a:lnTo>
                      <a:lnTo>
                        <a:pt x="29" y="193"/>
                      </a:lnTo>
                      <a:lnTo>
                        <a:pt x="30" y="190"/>
                      </a:lnTo>
                      <a:lnTo>
                        <a:pt x="35" y="190"/>
                      </a:lnTo>
                      <a:lnTo>
                        <a:pt x="39" y="195"/>
                      </a:lnTo>
                      <a:lnTo>
                        <a:pt x="48" y="202"/>
                      </a:lnTo>
                      <a:lnTo>
                        <a:pt x="47" y="206"/>
                      </a:lnTo>
                      <a:lnTo>
                        <a:pt x="48" y="210"/>
                      </a:lnTo>
                      <a:lnTo>
                        <a:pt x="52" y="212"/>
                      </a:lnTo>
                      <a:lnTo>
                        <a:pt x="49" y="222"/>
                      </a:lnTo>
                      <a:lnTo>
                        <a:pt x="42" y="227"/>
                      </a:lnTo>
                      <a:lnTo>
                        <a:pt x="43" y="230"/>
                      </a:lnTo>
                      <a:lnTo>
                        <a:pt x="46" y="231"/>
                      </a:lnTo>
                      <a:lnTo>
                        <a:pt x="52" y="228"/>
                      </a:lnTo>
                      <a:lnTo>
                        <a:pt x="63" y="220"/>
                      </a:lnTo>
                      <a:lnTo>
                        <a:pt x="72" y="218"/>
                      </a:lnTo>
                      <a:lnTo>
                        <a:pt x="76" y="214"/>
                      </a:lnTo>
                      <a:lnTo>
                        <a:pt x="77" y="210"/>
                      </a:lnTo>
                      <a:lnTo>
                        <a:pt x="97" y="203"/>
                      </a:lnTo>
                      <a:lnTo>
                        <a:pt x="103" y="20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3" name="Freeform 261"/>
                <p:cNvSpPr>
                  <a:spLocks/>
                </p:cNvSpPr>
                <p:nvPr/>
              </p:nvSpPr>
              <p:spPr bwMode="auto">
                <a:xfrm>
                  <a:off x="584" y="1663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4 w 5"/>
                    <a:gd name="T3" fmla="*/ 0 h 5"/>
                    <a:gd name="T4" fmla="*/ 5 w 5"/>
                    <a:gd name="T5" fmla="*/ 2 h 5"/>
                    <a:gd name="T6" fmla="*/ 3 w 5"/>
                    <a:gd name="T7" fmla="*/ 5 h 5"/>
                    <a:gd name="T8" fmla="*/ 0 w 5"/>
                    <a:gd name="T9" fmla="*/ 3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3" y="5"/>
                      </a:ln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78" name="Group 262"/>
              <p:cNvGrpSpPr>
                <a:grpSpLocks/>
              </p:cNvGrpSpPr>
              <p:nvPr/>
            </p:nvGrpSpPr>
            <p:grpSpPr bwMode="auto">
              <a:xfrm>
                <a:off x="832" y="1239"/>
                <a:ext cx="154" cy="95"/>
                <a:chOff x="832" y="1239"/>
                <a:chExt cx="154" cy="95"/>
              </a:xfrm>
            </p:grpSpPr>
            <p:sp>
              <p:nvSpPr>
                <p:cNvPr id="1779" name="Freeform 263"/>
                <p:cNvSpPr>
                  <a:spLocks/>
                </p:cNvSpPr>
                <p:nvPr/>
              </p:nvSpPr>
              <p:spPr bwMode="auto">
                <a:xfrm>
                  <a:off x="832" y="1239"/>
                  <a:ext cx="154" cy="95"/>
                </a:xfrm>
                <a:custGeom>
                  <a:avLst/>
                  <a:gdLst>
                    <a:gd name="T0" fmla="*/ 0 w 154"/>
                    <a:gd name="T1" fmla="*/ 64 h 95"/>
                    <a:gd name="T2" fmla="*/ 9 w 154"/>
                    <a:gd name="T3" fmla="*/ 67 h 95"/>
                    <a:gd name="T4" fmla="*/ 16 w 154"/>
                    <a:gd name="T5" fmla="*/ 62 h 95"/>
                    <a:gd name="T6" fmla="*/ 22 w 154"/>
                    <a:gd name="T7" fmla="*/ 62 h 95"/>
                    <a:gd name="T8" fmla="*/ 27 w 154"/>
                    <a:gd name="T9" fmla="*/ 58 h 95"/>
                    <a:gd name="T10" fmla="*/ 30 w 154"/>
                    <a:gd name="T11" fmla="*/ 56 h 95"/>
                    <a:gd name="T12" fmla="*/ 40 w 154"/>
                    <a:gd name="T13" fmla="*/ 43 h 95"/>
                    <a:gd name="T14" fmla="*/ 44 w 154"/>
                    <a:gd name="T15" fmla="*/ 36 h 95"/>
                    <a:gd name="T16" fmla="*/ 60 w 154"/>
                    <a:gd name="T17" fmla="*/ 29 h 95"/>
                    <a:gd name="T18" fmla="*/ 68 w 154"/>
                    <a:gd name="T19" fmla="*/ 17 h 95"/>
                    <a:gd name="T20" fmla="*/ 79 w 154"/>
                    <a:gd name="T21" fmla="*/ 8 h 95"/>
                    <a:gd name="T22" fmla="*/ 95 w 154"/>
                    <a:gd name="T23" fmla="*/ 15 h 95"/>
                    <a:gd name="T24" fmla="*/ 104 w 154"/>
                    <a:gd name="T25" fmla="*/ 6 h 95"/>
                    <a:gd name="T26" fmla="*/ 114 w 154"/>
                    <a:gd name="T27" fmla="*/ 0 h 95"/>
                    <a:gd name="T28" fmla="*/ 122 w 154"/>
                    <a:gd name="T29" fmla="*/ 5 h 95"/>
                    <a:gd name="T30" fmla="*/ 126 w 154"/>
                    <a:gd name="T31" fmla="*/ 10 h 95"/>
                    <a:gd name="T32" fmla="*/ 130 w 154"/>
                    <a:gd name="T33" fmla="*/ 22 h 95"/>
                    <a:gd name="T34" fmla="*/ 124 w 154"/>
                    <a:gd name="T35" fmla="*/ 29 h 95"/>
                    <a:gd name="T36" fmla="*/ 124 w 154"/>
                    <a:gd name="T37" fmla="*/ 34 h 95"/>
                    <a:gd name="T38" fmla="*/ 153 w 154"/>
                    <a:gd name="T39" fmla="*/ 33 h 95"/>
                    <a:gd name="T40" fmla="*/ 154 w 154"/>
                    <a:gd name="T41" fmla="*/ 45 h 95"/>
                    <a:gd name="T42" fmla="*/ 148 w 154"/>
                    <a:gd name="T43" fmla="*/ 52 h 95"/>
                    <a:gd name="T44" fmla="*/ 143 w 154"/>
                    <a:gd name="T45" fmla="*/ 55 h 95"/>
                    <a:gd name="T46" fmla="*/ 151 w 154"/>
                    <a:gd name="T47" fmla="*/ 72 h 95"/>
                    <a:gd name="T48" fmla="*/ 144 w 154"/>
                    <a:gd name="T49" fmla="*/ 71 h 95"/>
                    <a:gd name="T50" fmla="*/ 139 w 154"/>
                    <a:gd name="T51" fmla="*/ 64 h 95"/>
                    <a:gd name="T52" fmla="*/ 126 w 154"/>
                    <a:gd name="T53" fmla="*/ 70 h 95"/>
                    <a:gd name="T54" fmla="*/ 114 w 154"/>
                    <a:gd name="T55" fmla="*/ 83 h 95"/>
                    <a:gd name="T56" fmla="*/ 104 w 154"/>
                    <a:gd name="T57" fmla="*/ 91 h 95"/>
                    <a:gd name="T58" fmla="*/ 102 w 154"/>
                    <a:gd name="T59" fmla="*/ 82 h 95"/>
                    <a:gd name="T60" fmla="*/ 106 w 154"/>
                    <a:gd name="T61" fmla="*/ 77 h 95"/>
                    <a:gd name="T62" fmla="*/ 107 w 154"/>
                    <a:gd name="T63" fmla="*/ 73 h 95"/>
                    <a:gd name="T64" fmla="*/ 110 w 154"/>
                    <a:gd name="T65" fmla="*/ 73 h 95"/>
                    <a:gd name="T66" fmla="*/ 120 w 154"/>
                    <a:gd name="T67" fmla="*/ 68 h 95"/>
                    <a:gd name="T68" fmla="*/ 117 w 154"/>
                    <a:gd name="T69" fmla="*/ 62 h 95"/>
                    <a:gd name="T70" fmla="*/ 117 w 154"/>
                    <a:gd name="T71" fmla="*/ 48 h 95"/>
                    <a:gd name="T72" fmla="*/ 104 w 154"/>
                    <a:gd name="T73" fmla="*/ 52 h 95"/>
                    <a:gd name="T74" fmla="*/ 102 w 154"/>
                    <a:gd name="T75" fmla="*/ 54 h 95"/>
                    <a:gd name="T76" fmla="*/ 89 w 154"/>
                    <a:gd name="T77" fmla="*/ 59 h 95"/>
                    <a:gd name="T78" fmla="*/ 76 w 154"/>
                    <a:gd name="T79" fmla="*/ 66 h 95"/>
                    <a:gd name="T80" fmla="*/ 73 w 154"/>
                    <a:gd name="T81" fmla="*/ 66 h 95"/>
                    <a:gd name="T82" fmla="*/ 59 w 154"/>
                    <a:gd name="T83" fmla="*/ 86 h 95"/>
                    <a:gd name="T84" fmla="*/ 48 w 154"/>
                    <a:gd name="T85" fmla="*/ 89 h 95"/>
                    <a:gd name="T86" fmla="*/ 41 w 154"/>
                    <a:gd name="T87" fmla="*/ 91 h 95"/>
                    <a:gd name="T88" fmla="*/ 31 w 154"/>
                    <a:gd name="T89" fmla="*/ 89 h 95"/>
                    <a:gd name="T90" fmla="*/ 22 w 154"/>
                    <a:gd name="T91" fmla="*/ 93 h 95"/>
                    <a:gd name="T92" fmla="*/ 16 w 154"/>
                    <a:gd name="T93" fmla="*/ 95 h 95"/>
                    <a:gd name="T94" fmla="*/ 14 w 154"/>
                    <a:gd name="T95" fmla="*/ 84 h 95"/>
                    <a:gd name="T96" fmla="*/ 12 w 154"/>
                    <a:gd name="T97" fmla="*/ 75 h 95"/>
                    <a:gd name="T98" fmla="*/ 5 w 154"/>
                    <a:gd name="T99" fmla="*/ 77 h 95"/>
                    <a:gd name="T100" fmla="*/ 1 w 154"/>
                    <a:gd name="T101" fmla="*/ 72 h 95"/>
                    <a:gd name="T102" fmla="*/ 0 w 154"/>
                    <a:gd name="T103" fmla="*/ 64 h 9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54" h="95">
                      <a:moveTo>
                        <a:pt x="0" y="64"/>
                      </a:moveTo>
                      <a:lnTo>
                        <a:pt x="9" y="67"/>
                      </a:lnTo>
                      <a:lnTo>
                        <a:pt x="16" y="62"/>
                      </a:lnTo>
                      <a:lnTo>
                        <a:pt x="22" y="62"/>
                      </a:lnTo>
                      <a:lnTo>
                        <a:pt x="27" y="58"/>
                      </a:lnTo>
                      <a:lnTo>
                        <a:pt x="30" y="56"/>
                      </a:lnTo>
                      <a:lnTo>
                        <a:pt x="40" y="43"/>
                      </a:lnTo>
                      <a:lnTo>
                        <a:pt x="44" y="36"/>
                      </a:lnTo>
                      <a:lnTo>
                        <a:pt x="60" y="29"/>
                      </a:lnTo>
                      <a:lnTo>
                        <a:pt x="68" y="17"/>
                      </a:lnTo>
                      <a:lnTo>
                        <a:pt x="79" y="8"/>
                      </a:lnTo>
                      <a:lnTo>
                        <a:pt x="95" y="15"/>
                      </a:lnTo>
                      <a:lnTo>
                        <a:pt x="104" y="6"/>
                      </a:lnTo>
                      <a:lnTo>
                        <a:pt x="114" y="0"/>
                      </a:lnTo>
                      <a:lnTo>
                        <a:pt x="122" y="5"/>
                      </a:lnTo>
                      <a:lnTo>
                        <a:pt x="126" y="10"/>
                      </a:lnTo>
                      <a:lnTo>
                        <a:pt x="130" y="22"/>
                      </a:lnTo>
                      <a:lnTo>
                        <a:pt x="124" y="29"/>
                      </a:lnTo>
                      <a:lnTo>
                        <a:pt x="124" y="34"/>
                      </a:lnTo>
                      <a:lnTo>
                        <a:pt x="153" y="33"/>
                      </a:lnTo>
                      <a:lnTo>
                        <a:pt x="154" y="45"/>
                      </a:lnTo>
                      <a:lnTo>
                        <a:pt x="148" y="52"/>
                      </a:lnTo>
                      <a:lnTo>
                        <a:pt x="143" y="55"/>
                      </a:lnTo>
                      <a:lnTo>
                        <a:pt x="151" y="72"/>
                      </a:lnTo>
                      <a:lnTo>
                        <a:pt x="144" y="71"/>
                      </a:lnTo>
                      <a:lnTo>
                        <a:pt x="139" y="64"/>
                      </a:lnTo>
                      <a:lnTo>
                        <a:pt x="126" y="70"/>
                      </a:lnTo>
                      <a:lnTo>
                        <a:pt x="114" y="83"/>
                      </a:lnTo>
                      <a:lnTo>
                        <a:pt x="104" y="91"/>
                      </a:lnTo>
                      <a:lnTo>
                        <a:pt x="102" y="82"/>
                      </a:lnTo>
                      <a:lnTo>
                        <a:pt x="106" y="77"/>
                      </a:lnTo>
                      <a:lnTo>
                        <a:pt x="107" y="73"/>
                      </a:lnTo>
                      <a:lnTo>
                        <a:pt x="110" y="73"/>
                      </a:lnTo>
                      <a:lnTo>
                        <a:pt x="120" y="68"/>
                      </a:lnTo>
                      <a:lnTo>
                        <a:pt x="117" y="62"/>
                      </a:lnTo>
                      <a:lnTo>
                        <a:pt x="117" y="48"/>
                      </a:lnTo>
                      <a:lnTo>
                        <a:pt x="104" y="52"/>
                      </a:lnTo>
                      <a:lnTo>
                        <a:pt x="102" y="54"/>
                      </a:lnTo>
                      <a:lnTo>
                        <a:pt x="89" y="59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59" y="86"/>
                      </a:lnTo>
                      <a:lnTo>
                        <a:pt x="48" y="89"/>
                      </a:lnTo>
                      <a:lnTo>
                        <a:pt x="41" y="91"/>
                      </a:lnTo>
                      <a:lnTo>
                        <a:pt x="31" y="89"/>
                      </a:lnTo>
                      <a:lnTo>
                        <a:pt x="22" y="93"/>
                      </a:lnTo>
                      <a:lnTo>
                        <a:pt x="16" y="95"/>
                      </a:lnTo>
                      <a:lnTo>
                        <a:pt x="14" y="84"/>
                      </a:lnTo>
                      <a:lnTo>
                        <a:pt x="12" y="75"/>
                      </a:lnTo>
                      <a:lnTo>
                        <a:pt x="5" y="77"/>
                      </a:lnTo>
                      <a:lnTo>
                        <a:pt x="1" y="72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80" name="Freeform 264"/>
                <p:cNvSpPr>
                  <a:spLocks/>
                </p:cNvSpPr>
                <p:nvPr/>
              </p:nvSpPr>
              <p:spPr bwMode="auto">
                <a:xfrm>
                  <a:off x="832" y="1239"/>
                  <a:ext cx="154" cy="95"/>
                </a:xfrm>
                <a:custGeom>
                  <a:avLst/>
                  <a:gdLst>
                    <a:gd name="T0" fmla="*/ 0 w 154"/>
                    <a:gd name="T1" fmla="*/ 64 h 95"/>
                    <a:gd name="T2" fmla="*/ 9 w 154"/>
                    <a:gd name="T3" fmla="*/ 67 h 95"/>
                    <a:gd name="T4" fmla="*/ 16 w 154"/>
                    <a:gd name="T5" fmla="*/ 62 h 95"/>
                    <a:gd name="T6" fmla="*/ 22 w 154"/>
                    <a:gd name="T7" fmla="*/ 62 h 95"/>
                    <a:gd name="T8" fmla="*/ 27 w 154"/>
                    <a:gd name="T9" fmla="*/ 58 h 95"/>
                    <a:gd name="T10" fmla="*/ 30 w 154"/>
                    <a:gd name="T11" fmla="*/ 56 h 95"/>
                    <a:gd name="T12" fmla="*/ 40 w 154"/>
                    <a:gd name="T13" fmla="*/ 43 h 95"/>
                    <a:gd name="T14" fmla="*/ 44 w 154"/>
                    <a:gd name="T15" fmla="*/ 36 h 95"/>
                    <a:gd name="T16" fmla="*/ 60 w 154"/>
                    <a:gd name="T17" fmla="*/ 29 h 95"/>
                    <a:gd name="T18" fmla="*/ 68 w 154"/>
                    <a:gd name="T19" fmla="*/ 17 h 95"/>
                    <a:gd name="T20" fmla="*/ 79 w 154"/>
                    <a:gd name="T21" fmla="*/ 8 h 95"/>
                    <a:gd name="T22" fmla="*/ 95 w 154"/>
                    <a:gd name="T23" fmla="*/ 15 h 95"/>
                    <a:gd name="T24" fmla="*/ 104 w 154"/>
                    <a:gd name="T25" fmla="*/ 6 h 95"/>
                    <a:gd name="T26" fmla="*/ 114 w 154"/>
                    <a:gd name="T27" fmla="*/ 0 h 95"/>
                    <a:gd name="T28" fmla="*/ 122 w 154"/>
                    <a:gd name="T29" fmla="*/ 5 h 95"/>
                    <a:gd name="T30" fmla="*/ 126 w 154"/>
                    <a:gd name="T31" fmla="*/ 10 h 95"/>
                    <a:gd name="T32" fmla="*/ 130 w 154"/>
                    <a:gd name="T33" fmla="*/ 22 h 95"/>
                    <a:gd name="T34" fmla="*/ 124 w 154"/>
                    <a:gd name="T35" fmla="*/ 29 h 95"/>
                    <a:gd name="T36" fmla="*/ 124 w 154"/>
                    <a:gd name="T37" fmla="*/ 34 h 95"/>
                    <a:gd name="T38" fmla="*/ 153 w 154"/>
                    <a:gd name="T39" fmla="*/ 33 h 95"/>
                    <a:gd name="T40" fmla="*/ 154 w 154"/>
                    <a:gd name="T41" fmla="*/ 45 h 95"/>
                    <a:gd name="T42" fmla="*/ 148 w 154"/>
                    <a:gd name="T43" fmla="*/ 52 h 95"/>
                    <a:gd name="T44" fmla="*/ 143 w 154"/>
                    <a:gd name="T45" fmla="*/ 55 h 95"/>
                    <a:gd name="T46" fmla="*/ 151 w 154"/>
                    <a:gd name="T47" fmla="*/ 72 h 95"/>
                    <a:gd name="T48" fmla="*/ 144 w 154"/>
                    <a:gd name="T49" fmla="*/ 71 h 95"/>
                    <a:gd name="T50" fmla="*/ 139 w 154"/>
                    <a:gd name="T51" fmla="*/ 64 h 95"/>
                    <a:gd name="T52" fmla="*/ 126 w 154"/>
                    <a:gd name="T53" fmla="*/ 70 h 95"/>
                    <a:gd name="T54" fmla="*/ 114 w 154"/>
                    <a:gd name="T55" fmla="*/ 83 h 95"/>
                    <a:gd name="T56" fmla="*/ 104 w 154"/>
                    <a:gd name="T57" fmla="*/ 91 h 95"/>
                    <a:gd name="T58" fmla="*/ 102 w 154"/>
                    <a:gd name="T59" fmla="*/ 82 h 95"/>
                    <a:gd name="T60" fmla="*/ 106 w 154"/>
                    <a:gd name="T61" fmla="*/ 77 h 95"/>
                    <a:gd name="T62" fmla="*/ 107 w 154"/>
                    <a:gd name="T63" fmla="*/ 73 h 95"/>
                    <a:gd name="T64" fmla="*/ 110 w 154"/>
                    <a:gd name="T65" fmla="*/ 73 h 95"/>
                    <a:gd name="T66" fmla="*/ 120 w 154"/>
                    <a:gd name="T67" fmla="*/ 68 h 95"/>
                    <a:gd name="T68" fmla="*/ 117 w 154"/>
                    <a:gd name="T69" fmla="*/ 62 h 95"/>
                    <a:gd name="T70" fmla="*/ 117 w 154"/>
                    <a:gd name="T71" fmla="*/ 48 h 95"/>
                    <a:gd name="T72" fmla="*/ 104 w 154"/>
                    <a:gd name="T73" fmla="*/ 52 h 95"/>
                    <a:gd name="T74" fmla="*/ 102 w 154"/>
                    <a:gd name="T75" fmla="*/ 54 h 95"/>
                    <a:gd name="T76" fmla="*/ 89 w 154"/>
                    <a:gd name="T77" fmla="*/ 59 h 95"/>
                    <a:gd name="T78" fmla="*/ 76 w 154"/>
                    <a:gd name="T79" fmla="*/ 66 h 95"/>
                    <a:gd name="T80" fmla="*/ 73 w 154"/>
                    <a:gd name="T81" fmla="*/ 66 h 95"/>
                    <a:gd name="T82" fmla="*/ 59 w 154"/>
                    <a:gd name="T83" fmla="*/ 86 h 95"/>
                    <a:gd name="T84" fmla="*/ 48 w 154"/>
                    <a:gd name="T85" fmla="*/ 89 h 95"/>
                    <a:gd name="T86" fmla="*/ 41 w 154"/>
                    <a:gd name="T87" fmla="*/ 91 h 95"/>
                    <a:gd name="T88" fmla="*/ 31 w 154"/>
                    <a:gd name="T89" fmla="*/ 89 h 95"/>
                    <a:gd name="T90" fmla="*/ 22 w 154"/>
                    <a:gd name="T91" fmla="*/ 93 h 95"/>
                    <a:gd name="T92" fmla="*/ 16 w 154"/>
                    <a:gd name="T93" fmla="*/ 95 h 95"/>
                    <a:gd name="T94" fmla="*/ 14 w 154"/>
                    <a:gd name="T95" fmla="*/ 84 h 95"/>
                    <a:gd name="T96" fmla="*/ 12 w 154"/>
                    <a:gd name="T97" fmla="*/ 75 h 95"/>
                    <a:gd name="T98" fmla="*/ 5 w 154"/>
                    <a:gd name="T99" fmla="*/ 77 h 95"/>
                    <a:gd name="T100" fmla="*/ 1 w 154"/>
                    <a:gd name="T101" fmla="*/ 72 h 95"/>
                    <a:gd name="T102" fmla="*/ 0 w 154"/>
                    <a:gd name="T103" fmla="*/ 64 h 9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154" h="95">
                      <a:moveTo>
                        <a:pt x="0" y="64"/>
                      </a:moveTo>
                      <a:lnTo>
                        <a:pt x="9" y="67"/>
                      </a:lnTo>
                      <a:lnTo>
                        <a:pt x="16" y="62"/>
                      </a:lnTo>
                      <a:lnTo>
                        <a:pt x="22" y="62"/>
                      </a:lnTo>
                      <a:lnTo>
                        <a:pt x="27" y="58"/>
                      </a:lnTo>
                      <a:lnTo>
                        <a:pt x="30" y="56"/>
                      </a:lnTo>
                      <a:lnTo>
                        <a:pt x="40" y="43"/>
                      </a:lnTo>
                      <a:lnTo>
                        <a:pt x="44" y="36"/>
                      </a:lnTo>
                      <a:lnTo>
                        <a:pt x="60" y="29"/>
                      </a:lnTo>
                      <a:lnTo>
                        <a:pt x="68" y="17"/>
                      </a:lnTo>
                      <a:lnTo>
                        <a:pt x="79" y="8"/>
                      </a:lnTo>
                      <a:lnTo>
                        <a:pt x="95" y="15"/>
                      </a:lnTo>
                      <a:lnTo>
                        <a:pt x="104" y="6"/>
                      </a:lnTo>
                      <a:lnTo>
                        <a:pt x="114" y="0"/>
                      </a:lnTo>
                      <a:lnTo>
                        <a:pt x="122" y="5"/>
                      </a:lnTo>
                      <a:lnTo>
                        <a:pt x="126" y="10"/>
                      </a:lnTo>
                      <a:lnTo>
                        <a:pt x="130" y="22"/>
                      </a:lnTo>
                      <a:lnTo>
                        <a:pt x="124" y="29"/>
                      </a:lnTo>
                      <a:lnTo>
                        <a:pt x="124" y="34"/>
                      </a:lnTo>
                      <a:lnTo>
                        <a:pt x="153" y="33"/>
                      </a:lnTo>
                      <a:lnTo>
                        <a:pt x="154" y="45"/>
                      </a:lnTo>
                      <a:lnTo>
                        <a:pt x="148" y="52"/>
                      </a:lnTo>
                      <a:lnTo>
                        <a:pt x="143" y="55"/>
                      </a:lnTo>
                      <a:lnTo>
                        <a:pt x="151" y="72"/>
                      </a:lnTo>
                      <a:lnTo>
                        <a:pt x="144" y="71"/>
                      </a:lnTo>
                      <a:lnTo>
                        <a:pt x="139" y="64"/>
                      </a:lnTo>
                      <a:lnTo>
                        <a:pt x="126" y="70"/>
                      </a:lnTo>
                      <a:lnTo>
                        <a:pt x="114" y="83"/>
                      </a:lnTo>
                      <a:lnTo>
                        <a:pt x="104" y="91"/>
                      </a:lnTo>
                      <a:lnTo>
                        <a:pt x="102" y="82"/>
                      </a:lnTo>
                      <a:lnTo>
                        <a:pt x="106" y="77"/>
                      </a:lnTo>
                      <a:lnTo>
                        <a:pt x="107" y="73"/>
                      </a:lnTo>
                      <a:lnTo>
                        <a:pt x="110" y="73"/>
                      </a:lnTo>
                      <a:lnTo>
                        <a:pt x="120" y="68"/>
                      </a:lnTo>
                      <a:lnTo>
                        <a:pt x="117" y="62"/>
                      </a:lnTo>
                      <a:lnTo>
                        <a:pt x="117" y="48"/>
                      </a:lnTo>
                      <a:lnTo>
                        <a:pt x="104" y="52"/>
                      </a:lnTo>
                      <a:lnTo>
                        <a:pt x="102" y="54"/>
                      </a:lnTo>
                      <a:lnTo>
                        <a:pt x="89" y="59"/>
                      </a:lnTo>
                      <a:lnTo>
                        <a:pt x="76" y="66"/>
                      </a:lnTo>
                      <a:lnTo>
                        <a:pt x="73" y="66"/>
                      </a:lnTo>
                      <a:lnTo>
                        <a:pt x="59" y="86"/>
                      </a:lnTo>
                      <a:lnTo>
                        <a:pt x="48" y="89"/>
                      </a:lnTo>
                      <a:lnTo>
                        <a:pt x="41" y="91"/>
                      </a:lnTo>
                      <a:lnTo>
                        <a:pt x="31" y="89"/>
                      </a:lnTo>
                      <a:lnTo>
                        <a:pt x="22" y="93"/>
                      </a:lnTo>
                      <a:lnTo>
                        <a:pt x="16" y="95"/>
                      </a:lnTo>
                      <a:lnTo>
                        <a:pt x="14" y="84"/>
                      </a:lnTo>
                      <a:lnTo>
                        <a:pt x="12" y="75"/>
                      </a:lnTo>
                      <a:lnTo>
                        <a:pt x="5" y="77"/>
                      </a:lnTo>
                      <a:lnTo>
                        <a:pt x="1" y="72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79" name="Group 265"/>
              <p:cNvGrpSpPr>
                <a:grpSpLocks/>
              </p:cNvGrpSpPr>
              <p:nvPr/>
            </p:nvGrpSpPr>
            <p:grpSpPr bwMode="auto">
              <a:xfrm>
                <a:off x="784" y="1287"/>
                <a:ext cx="168" cy="129"/>
                <a:chOff x="784" y="1287"/>
                <a:chExt cx="168" cy="129"/>
              </a:xfrm>
            </p:grpSpPr>
            <p:sp>
              <p:nvSpPr>
                <p:cNvPr id="1777" name="Freeform 266"/>
                <p:cNvSpPr>
                  <a:spLocks/>
                </p:cNvSpPr>
                <p:nvPr/>
              </p:nvSpPr>
              <p:spPr bwMode="auto">
                <a:xfrm>
                  <a:off x="784" y="1287"/>
                  <a:ext cx="168" cy="129"/>
                </a:xfrm>
                <a:custGeom>
                  <a:avLst/>
                  <a:gdLst>
                    <a:gd name="T0" fmla="*/ 3 w 168"/>
                    <a:gd name="T1" fmla="*/ 84 h 129"/>
                    <a:gd name="T2" fmla="*/ 11 w 168"/>
                    <a:gd name="T3" fmla="*/ 89 h 129"/>
                    <a:gd name="T4" fmla="*/ 14 w 168"/>
                    <a:gd name="T5" fmla="*/ 78 h 129"/>
                    <a:gd name="T6" fmla="*/ 38 w 168"/>
                    <a:gd name="T7" fmla="*/ 79 h 129"/>
                    <a:gd name="T8" fmla="*/ 53 w 168"/>
                    <a:gd name="T9" fmla="*/ 77 h 129"/>
                    <a:gd name="T10" fmla="*/ 68 w 168"/>
                    <a:gd name="T11" fmla="*/ 70 h 129"/>
                    <a:gd name="T12" fmla="*/ 70 w 168"/>
                    <a:gd name="T13" fmla="*/ 84 h 129"/>
                    <a:gd name="T14" fmla="*/ 87 w 168"/>
                    <a:gd name="T15" fmla="*/ 98 h 129"/>
                    <a:gd name="T16" fmla="*/ 79 w 168"/>
                    <a:gd name="T17" fmla="*/ 106 h 129"/>
                    <a:gd name="T18" fmla="*/ 72 w 168"/>
                    <a:gd name="T19" fmla="*/ 118 h 129"/>
                    <a:gd name="T20" fmla="*/ 80 w 168"/>
                    <a:gd name="T21" fmla="*/ 125 h 129"/>
                    <a:gd name="T22" fmla="*/ 96 w 168"/>
                    <a:gd name="T23" fmla="*/ 120 h 129"/>
                    <a:gd name="T24" fmla="*/ 101 w 168"/>
                    <a:gd name="T25" fmla="*/ 105 h 129"/>
                    <a:gd name="T26" fmla="*/ 106 w 168"/>
                    <a:gd name="T27" fmla="*/ 93 h 129"/>
                    <a:gd name="T28" fmla="*/ 113 w 168"/>
                    <a:gd name="T29" fmla="*/ 72 h 129"/>
                    <a:gd name="T30" fmla="*/ 121 w 168"/>
                    <a:gd name="T31" fmla="*/ 55 h 129"/>
                    <a:gd name="T32" fmla="*/ 128 w 168"/>
                    <a:gd name="T33" fmla="*/ 50 h 129"/>
                    <a:gd name="T34" fmla="*/ 136 w 168"/>
                    <a:gd name="T35" fmla="*/ 43 h 129"/>
                    <a:gd name="T36" fmla="*/ 150 w 168"/>
                    <a:gd name="T37" fmla="*/ 34 h 129"/>
                    <a:gd name="T38" fmla="*/ 155 w 168"/>
                    <a:gd name="T39" fmla="*/ 25 h 129"/>
                    <a:gd name="T40" fmla="*/ 168 w 168"/>
                    <a:gd name="T41" fmla="*/ 20 h 129"/>
                    <a:gd name="T42" fmla="*/ 165 w 168"/>
                    <a:gd name="T43" fmla="*/ 0 h 129"/>
                    <a:gd name="T44" fmla="*/ 150 w 168"/>
                    <a:gd name="T45" fmla="*/ 6 h 129"/>
                    <a:gd name="T46" fmla="*/ 124 w 168"/>
                    <a:gd name="T47" fmla="*/ 18 h 129"/>
                    <a:gd name="T48" fmla="*/ 108 w 168"/>
                    <a:gd name="T49" fmla="*/ 38 h 129"/>
                    <a:gd name="T50" fmla="*/ 89 w 168"/>
                    <a:gd name="T51" fmla="*/ 43 h 129"/>
                    <a:gd name="T52" fmla="*/ 70 w 168"/>
                    <a:gd name="T53" fmla="*/ 45 h 129"/>
                    <a:gd name="T54" fmla="*/ 54 w 168"/>
                    <a:gd name="T55" fmla="*/ 47 h 129"/>
                    <a:gd name="T56" fmla="*/ 44 w 168"/>
                    <a:gd name="T57" fmla="*/ 49 h 129"/>
                    <a:gd name="T58" fmla="*/ 24 w 168"/>
                    <a:gd name="T59" fmla="*/ 53 h 129"/>
                    <a:gd name="T60" fmla="*/ 12 w 168"/>
                    <a:gd name="T61" fmla="*/ 52 h 129"/>
                    <a:gd name="T62" fmla="*/ 4 w 168"/>
                    <a:gd name="T63" fmla="*/ 65 h 1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68" h="129">
                      <a:moveTo>
                        <a:pt x="0" y="72"/>
                      </a:moveTo>
                      <a:lnTo>
                        <a:pt x="3" y="84"/>
                      </a:lnTo>
                      <a:lnTo>
                        <a:pt x="5" y="94"/>
                      </a:lnTo>
                      <a:lnTo>
                        <a:pt x="11" y="89"/>
                      </a:lnTo>
                      <a:lnTo>
                        <a:pt x="12" y="79"/>
                      </a:lnTo>
                      <a:lnTo>
                        <a:pt x="14" y="78"/>
                      </a:lnTo>
                      <a:lnTo>
                        <a:pt x="20" y="78"/>
                      </a:lnTo>
                      <a:lnTo>
                        <a:pt x="38" y="79"/>
                      </a:lnTo>
                      <a:lnTo>
                        <a:pt x="47" y="81"/>
                      </a:lnTo>
                      <a:lnTo>
                        <a:pt x="53" y="77"/>
                      </a:lnTo>
                      <a:lnTo>
                        <a:pt x="60" y="72"/>
                      </a:lnTo>
                      <a:lnTo>
                        <a:pt x="68" y="70"/>
                      </a:lnTo>
                      <a:lnTo>
                        <a:pt x="70" y="72"/>
                      </a:lnTo>
                      <a:lnTo>
                        <a:pt x="70" y="84"/>
                      </a:lnTo>
                      <a:lnTo>
                        <a:pt x="82" y="87"/>
                      </a:lnTo>
                      <a:lnTo>
                        <a:pt x="87" y="98"/>
                      </a:lnTo>
                      <a:lnTo>
                        <a:pt x="78" y="104"/>
                      </a:lnTo>
                      <a:lnTo>
                        <a:pt x="79" y="106"/>
                      </a:lnTo>
                      <a:lnTo>
                        <a:pt x="72" y="107"/>
                      </a:lnTo>
                      <a:lnTo>
                        <a:pt x="72" y="118"/>
                      </a:lnTo>
                      <a:lnTo>
                        <a:pt x="76" y="129"/>
                      </a:lnTo>
                      <a:lnTo>
                        <a:pt x="80" y="125"/>
                      </a:lnTo>
                      <a:lnTo>
                        <a:pt x="90" y="120"/>
                      </a:lnTo>
                      <a:lnTo>
                        <a:pt x="96" y="120"/>
                      </a:lnTo>
                      <a:lnTo>
                        <a:pt x="97" y="114"/>
                      </a:lnTo>
                      <a:lnTo>
                        <a:pt x="101" y="105"/>
                      </a:lnTo>
                      <a:lnTo>
                        <a:pt x="102" y="101"/>
                      </a:lnTo>
                      <a:lnTo>
                        <a:pt x="106" y="93"/>
                      </a:lnTo>
                      <a:lnTo>
                        <a:pt x="103" y="82"/>
                      </a:lnTo>
                      <a:lnTo>
                        <a:pt x="113" y="72"/>
                      </a:lnTo>
                      <a:lnTo>
                        <a:pt x="121" y="68"/>
                      </a:lnTo>
                      <a:lnTo>
                        <a:pt x="121" y="55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45"/>
                      </a:lnTo>
                      <a:lnTo>
                        <a:pt x="136" y="43"/>
                      </a:lnTo>
                      <a:lnTo>
                        <a:pt x="138" y="42"/>
                      </a:lnTo>
                      <a:lnTo>
                        <a:pt x="150" y="34"/>
                      </a:lnTo>
                      <a:lnTo>
                        <a:pt x="154" y="29"/>
                      </a:lnTo>
                      <a:lnTo>
                        <a:pt x="155" y="25"/>
                      </a:lnTo>
                      <a:lnTo>
                        <a:pt x="159" y="25"/>
                      </a:lnTo>
                      <a:lnTo>
                        <a:pt x="168" y="20"/>
                      </a:lnTo>
                      <a:lnTo>
                        <a:pt x="165" y="14"/>
                      </a:lnTo>
                      <a:lnTo>
                        <a:pt x="165" y="0"/>
                      </a:lnTo>
                      <a:lnTo>
                        <a:pt x="152" y="4"/>
                      </a:lnTo>
                      <a:lnTo>
                        <a:pt x="150" y="6"/>
                      </a:lnTo>
                      <a:lnTo>
                        <a:pt x="137" y="11"/>
                      </a:lnTo>
                      <a:lnTo>
                        <a:pt x="124" y="18"/>
                      </a:lnTo>
                      <a:lnTo>
                        <a:pt x="122" y="18"/>
                      </a:lnTo>
                      <a:lnTo>
                        <a:pt x="108" y="38"/>
                      </a:lnTo>
                      <a:lnTo>
                        <a:pt x="96" y="40"/>
                      </a:lnTo>
                      <a:lnTo>
                        <a:pt x="89" y="43"/>
                      </a:lnTo>
                      <a:lnTo>
                        <a:pt x="79" y="41"/>
                      </a:lnTo>
                      <a:lnTo>
                        <a:pt x="70" y="45"/>
                      </a:lnTo>
                      <a:lnTo>
                        <a:pt x="64" y="47"/>
                      </a:lnTo>
                      <a:lnTo>
                        <a:pt x="54" y="47"/>
                      </a:lnTo>
                      <a:lnTo>
                        <a:pt x="52" y="50"/>
                      </a:lnTo>
                      <a:lnTo>
                        <a:pt x="44" y="49"/>
                      </a:lnTo>
                      <a:lnTo>
                        <a:pt x="32" y="52"/>
                      </a:lnTo>
                      <a:lnTo>
                        <a:pt x="24" y="53"/>
                      </a:lnTo>
                      <a:lnTo>
                        <a:pt x="20" y="50"/>
                      </a:lnTo>
                      <a:lnTo>
                        <a:pt x="12" y="52"/>
                      </a:lnTo>
                      <a:lnTo>
                        <a:pt x="4" y="57"/>
                      </a:lnTo>
                      <a:lnTo>
                        <a:pt x="4" y="65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8" name="Freeform 267"/>
                <p:cNvSpPr>
                  <a:spLocks/>
                </p:cNvSpPr>
                <p:nvPr/>
              </p:nvSpPr>
              <p:spPr bwMode="auto">
                <a:xfrm>
                  <a:off x="784" y="1287"/>
                  <a:ext cx="168" cy="129"/>
                </a:xfrm>
                <a:custGeom>
                  <a:avLst/>
                  <a:gdLst>
                    <a:gd name="T0" fmla="*/ 3 w 168"/>
                    <a:gd name="T1" fmla="*/ 84 h 129"/>
                    <a:gd name="T2" fmla="*/ 11 w 168"/>
                    <a:gd name="T3" fmla="*/ 89 h 129"/>
                    <a:gd name="T4" fmla="*/ 14 w 168"/>
                    <a:gd name="T5" fmla="*/ 78 h 129"/>
                    <a:gd name="T6" fmla="*/ 38 w 168"/>
                    <a:gd name="T7" fmla="*/ 79 h 129"/>
                    <a:gd name="T8" fmla="*/ 53 w 168"/>
                    <a:gd name="T9" fmla="*/ 77 h 129"/>
                    <a:gd name="T10" fmla="*/ 68 w 168"/>
                    <a:gd name="T11" fmla="*/ 70 h 129"/>
                    <a:gd name="T12" fmla="*/ 70 w 168"/>
                    <a:gd name="T13" fmla="*/ 84 h 129"/>
                    <a:gd name="T14" fmla="*/ 87 w 168"/>
                    <a:gd name="T15" fmla="*/ 98 h 129"/>
                    <a:gd name="T16" fmla="*/ 79 w 168"/>
                    <a:gd name="T17" fmla="*/ 106 h 129"/>
                    <a:gd name="T18" fmla="*/ 72 w 168"/>
                    <a:gd name="T19" fmla="*/ 118 h 129"/>
                    <a:gd name="T20" fmla="*/ 80 w 168"/>
                    <a:gd name="T21" fmla="*/ 125 h 129"/>
                    <a:gd name="T22" fmla="*/ 96 w 168"/>
                    <a:gd name="T23" fmla="*/ 120 h 129"/>
                    <a:gd name="T24" fmla="*/ 101 w 168"/>
                    <a:gd name="T25" fmla="*/ 105 h 129"/>
                    <a:gd name="T26" fmla="*/ 106 w 168"/>
                    <a:gd name="T27" fmla="*/ 93 h 129"/>
                    <a:gd name="T28" fmla="*/ 113 w 168"/>
                    <a:gd name="T29" fmla="*/ 72 h 129"/>
                    <a:gd name="T30" fmla="*/ 121 w 168"/>
                    <a:gd name="T31" fmla="*/ 55 h 129"/>
                    <a:gd name="T32" fmla="*/ 128 w 168"/>
                    <a:gd name="T33" fmla="*/ 50 h 129"/>
                    <a:gd name="T34" fmla="*/ 136 w 168"/>
                    <a:gd name="T35" fmla="*/ 43 h 129"/>
                    <a:gd name="T36" fmla="*/ 150 w 168"/>
                    <a:gd name="T37" fmla="*/ 34 h 129"/>
                    <a:gd name="T38" fmla="*/ 155 w 168"/>
                    <a:gd name="T39" fmla="*/ 25 h 129"/>
                    <a:gd name="T40" fmla="*/ 168 w 168"/>
                    <a:gd name="T41" fmla="*/ 20 h 129"/>
                    <a:gd name="T42" fmla="*/ 165 w 168"/>
                    <a:gd name="T43" fmla="*/ 0 h 129"/>
                    <a:gd name="T44" fmla="*/ 150 w 168"/>
                    <a:gd name="T45" fmla="*/ 6 h 129"/>
                    <a:gd name="T46" fmla="*/ 124 w 168"/>
                    <a:gd name="T47" fmla="*/ 18 h 129"/>
                    <a:gd name="T48" fmla="*/ 108 w 168"/>
                    <a:gd name="T49" fmla="*/ 38 h 129"/>
                    <a:gd name="T50" fmla="*/ 89 w 168"/>
                    <a:gd name="T51" fmla="*/ 43 h 129"/>
                    <a:gd name="T52" fmla="*/ 70 w 168"/>
                    <a:gd name="T53" fmla="*/ 45 h 129"/>
                    <a:gd name="T54" fmla="*/ 54 w 168"/>
                    <a:gd name="T55" fmla="*/ 47 h 129"/>
                    <a:gd name="T56" fmla="*/ 44 w 168"/>
                    <a:gd name="T57" fmla="*/ 49 h 129"/>
                    <a:gd name="T58" fmla="*/ 24 w 168"/>
                    <a:gd name="T59" fmla="*/ 53 h 129"/>
                    <a:gd name="T60" fmla="*/ 12 w 168"/>
                    <a:gd name="T61" fmla="*/ 52 h 129"/>
                    <a:gd name="T62" fmla="*/ 4 w 168"/>
                    <a:gd name="T63" fmla="*/ 65 h 1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68" h="129">
                      <a:moveTo>
                        <a:pt x="0" y="72"/>
                      </a:moveTo>
                      <a:lnTo>
                        <a:pt x="3" y="84"/>
                      </a:lnTo>
                      <a:lnTo>
                        <a:pt x="5" y="94"/>
                      </a:lnTo>
                      <a:lnTo>
                        <a:pt x="11" y="89"/>
                      </a:lnTo>
                      <a:lnTo>
                        <a:pt x="12" y="79"/>
                      </a:lnTo>
                      <a:lnTo>
                        <a:pt x="14" y="78"/>
                      </a:lnTo>
                      <a:lnTo>
                        <a:pt x="20" y="78"/>
                      </a:lnTo>
                      <a:lnTo>
                        <a:pt x="38" y="79"/>
                      </a:lnTo>
                      <a:lnTo>
                        <a:pt x="47" y="81"/>
                      </a:lnTo>
                      <a:lnTo>
                        <a:pt x="53" y="77"/>
                      </a:lnTo>
                      <a:lnTo>
                        <a:pt x="60" y="72"/>
                      </a:lnTo>
                      <a:lnTo>
                        <a:pt x="68" y="70"/>
                      </a:lnTo>
                      <a:lnTo>
                        <a:pt x="70" y="72"/>
                      </a:lnTo>
                      <a:lnTo>
                        <a:pt x="70" y="84"/>
                      </a:lnTo>
                      <a:lnTo>
                        <a:pt x="82" y="87"/>
                      </a:lnTo>
                      <a:lnTo>
                        <a:pt x="87" y="98"/>
                      </a:lnTo>
                      <a:lnTo>
                        <a:pt x="78" y="104"/>
                      </a:lnTo>
                      <a:lnTo>
                        <a:pt x="79" y="106"/>
                      </a:lnTo>
                      <a:lnTo>
                        <a:pt x="72" y="107"/>
                      </a:lnTo>
                      <a:lnTo>
                        <a:pt x="72" y="118"/>
                      </a:lnTo>
                      <a:lnTo>
                        <a:pt x="76" y="129"/>
                      </a:lnTo>
                      <a:lnTo>
                        <a:pt x="80" y="125"/>
                      </a:lnTo>
                      <a:lnTo>
                        <a:pt x="90" y="120"/>
                      </a:lnTo>
                      <a:lnTo>
                        <a:pt x="96" y="120"/>
                      </a:lnTo>
                      <a:lnTo>
                        <a:pt x="97" y="114"/>
                      </a:lnTo>
                      <a:lnTo>
                        <a:pt x="101" y="105"/>
                      </a:lnTo>
                      <a:lnTo>
                        <a:pt x="102" y="101"/>
                      </a:lnTo>
                      <a:lnTo>
                        <a:pt x="106" y="93"/>
                      </a:lnTo>
                      <a:lnTo>
                        <a:pt x="103" y="82"/>
                      </a:lnTo>
                      <a:lnTo>
                        <a:pt x="113" y="72"/>
                      </a:lnTo>
                      <a:lnTo>
                        <a:pt x="121" y="68"/>
                      </a:lnTo>
                      <a:lnTo>
                        <a:pt x="121" y="55"/>
                      </a:lnTo>
                      <a:lnTo>
                        <a:pt x="125" y="49"/>
                      </a:lnTo>
                      <a:lnTo>
                        <a:pt x="128" y="50"/>
                      </a:lnTo>
                      <a:lnTo>
                        <a:pt x="131" y="45"/>
                      </a:lnTo>
                      <a:lnTo>
                        <a:pt x="136" y="43"/>
                      </a:lnTo>
                      <a:lnTo>
                        <a:pt x="138" y="42"/>
                      </a:lnTo>
                      <a:lnTo>
                        <a:pt x="150" y="34"/>
                      </a:lnTo>
                      <a:lnTo>
                        <a:pt x="154" y="29"/>
                      </a:lnTo>
                      <a:lnTo>
                        <a:pt x="155" y="25"/>
                      </a:lnTo>
                      <a:lnTo>
                        <a:pt x="159" y="25"/>
                      </a:lnTo>
                      <a:lnTo>
                        <a:pt x="168" y="20"/>
                      </a:lnTo>
                      <a:lnTo>
                        <a:pt x="165" y="14"/>
                      </a:lnTo>
                      <a:lnTo>
                        <a:pt x="165" y="0"/>
                      </a:lnTo>
                      <a:lnTo>
                        <a:pt x="152" y="4"/>
                      </a:lnTo>
                      <a:lnTo>
                        <a:pt x="150" y="6"/>
                      </a:lnTo>
                      <a:lnTo>
                        <a:pt x="137" y="11"/>
                      </a:lnTo>
                      <a:lnTo>
                        <a:pt x="124" y="18"/>
                      </a:lnTo>
                      <a:lnTo>
                        <a:pt x="122" y="18"/>
                      </a:lnTo>
                      <a:lnTo>
                        <a:pt x="108" y="38"/>
                      </a:lnTo>
                      <a:lnTo>
                        <a:pt x="96" y="40"/>
                      </a:lnTo>
                      <a:lnTo>
                        <a:pt x="89" y="43"/>
                      </a:lnTo>
                      <a:lnTo>
                        <a:pt x="79" y="41"/>
                      </a:lnTo>
                      <a:lnTo>
                        <a:pt x="70" y="45"/>
                      </a:lnTo>
                      <a:lnTo>
                        <a:pt x="64" y="47"/>
                      </a:lnTo>
                      <a:lnTo>
                        <a:pt x="54" y="47"/>
                      </a:lnTo>
                      <a:lnTo>
                        <a:pt x="52" y="50"/>
                      </a:lnTo>
                      <a:lnTo>
                        <a:pt x="44" y="49"/>
                      </a:lnTo>
                      <a:lnTo>
                        <a:pt x="32" y="52"/>
                      </a:lnTo>
                      <a:lnTo>
                        <a:pt x="24" y="53"/>
                      </a:lnTo>
                      <a:lnTo>
                        <a:pt x="20" y="50"/>
                      </a:lnTo>
                      <a:lnTo>
                        <a:pt x="12" y="52"/>
                      </a:lnTo>
                      <a:lnTo>
                        <a:pt x="4" y="57"/>
                      </a:lnTo>
                      <a:lnTo>
                        <a:pt x="4" y="65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0" name="Group 268"/>
              <p:cNvGrpSpPr>
                <a:grpSpLocks/>
              </p:cNvGrpSpPr>
              <p:nvPr/>
            </p:nvGrpSpPr>
            <p:grpSpPr bwMode="auto">
              <a:xfrm>
                <a:off x="741" y="1349"/>
                <a:ext cx="136" cy="176"/>
                <a:chOff x="741" y="1349"/>
                <a:chExt cx="136" cy="176"/>
              </a:xfrm>
            </p:grpSpPr>
            <p:sp>
              <p:nvSpPr>
                <p:cNvPr id="1775" name="Freeform 269"/>
                <p:cNvSpPr>
                  <a:spLocks/>
                </p:cNvSpPr>
                <p:nvPr/>
              </p:nvSpPr>
              <p:spPr bwMode="auto">
                <a:xfrm>
                  <a:off x="741" y="1349"/>
                  <a:ext cx="136" cy="176"/>
                </a:xfrm>
                <a:custGeom>
                  <a:avLst/>
                  <a:gdLst>
                    <a:gd name="T0" fmla="*/ 44 w 136"/>
                    <a:gd name="T1" fmla="*/ 142 h 176"/>
                    <a:gd name="T2" fmla="*/ 58 w 136"/>
                    <a:gd name="T3" fmla="*/ 145 h 176"/>
                    <a:gd name="T4" fmla="*/ 69 w 136"/>
                    <a:gd name="T5" fmla="*/ 145 h 176"/>
                    <a:gd name="T6" fmla="*/ 72 w 136"/>
                    <a:gd name="T7" fmla="*/ 138 h 176"/>
                    <a:gd name="T8" fmla="*/ 78 w 136"/>
                    <a:gd name="T9" fmla="*/ 129 h 176"/>
                    <a:gd name="T10" fmla="*/ 75 w 136"/>
                    <a:gd name="T11" fmla="*/ 116 h 176"/>
                    <a:gd name="T12" fmla="*/ 74 w 136"/>
                    <a:gd name="T13" fmla="*/ 105 h 176"/>
                    <a:gd name="T14" fmla="*/ 76 w 136"/>
                    <a:gd name="T15" fmla="*/ 101 h 176"/>
                    <a:gd name="T16" fmla="*/ 91 w 136"/>
                    <a:gd name="T17" fmla="*/ 114 h 176"/>
                    <a:gd name="T18" fmla="*/ 112 w 136"/>
                    <a:gd name="T19" fmla="*/ 126 h 176"/>
                    <a:gd name="T20" fmla="*/ 119 w 136"/>
                    <a:gd name="T21" fmla="*/ 149 h 176"/>
                    <a:gd name="T22" fmla="*/ 132 w 136"/>
                    <a:gd name="T23" fmla="*/ 176 h 176"/>
                    <a:gd name="T24" fmla="*/ 136 w 136"/>
                    <a:gd name="T25" fmla="*/ 150 h 176"/>
                    <a:gd name="T26" fmla="*/ 130 w 136"/>
                    <a:gd name="T27" fmla="*/ 114 h 176"/>
                    <a:gd name="T28" fmla="*/ 125 w 136"/>
                    <a:gd name="T29" fmla="*/ 95 h 176"/>
                    <a:gd name="T30" fmla="*/ 112 w 136"/>
                    <a:gd name="T31" fmla="*/ 84 h 176"/>
                    <a:gd name="T32" fmla="*/ 108 w 136"/>
                    <a:gd name="T33" fmla="*/ 103 h 176"/>
                    <a:gd name="T34" fmla="*/ 97 w 136"/>
                    <a:gd name="T35" fmla="*/ 105 h 176"/>
                    <a:gd name="T36" fmla="*/ 87 w 136"/>
                    <a:gd name="T37" fmla="*/ 85 h 176"/>
                    <a:gd name="T38" fmla="*/ 102 w 136"/>
                    <a:gd name="T39" fmla="*/ 68 h 176"/>
                    <a:gd name="T40" fmla="*/ 115 w 136"/>
                    <a:gd name="T41" fmla="*/ 56 h 176"/>
                    <a:gd name="T42" fmla="*/ 121 w 136"/>
                    <a:gd name="T43" fmla="*/ 44 h 176"/>
                    <a:gd name="T44" fmla="*/ 110 w 136"/>
                    <a:gd name="T45" fmla="*/ 37 h 176"/>
                    <a:gd name="T46" fmla="*/ 83 w 136"/>
                    <a:gd name="T47" fmla="*/ 38 h 176"/>
                    <a:gd name="T48" fmla="*/ 48 w 136"/>
                    <a:gd name="T49" fmla="*/ 32 h 176"/>
                    <a:gd name="T50" fmla="*/ 43 w 136"/>
                    <a:gd name="T51" fmla="*/ 11 h 176"/>
                    <a:gd name="T52" fmla="*/ 35 w 136"/>
                    <a:gd name="T53" fmla="*/ 14 h 176"/>
                    <a:gd name="T54" fmla="*/ 17 w 136"/>
                    <a:gd name="T55" fmla="*/ 8 h 176"/>
                    <a:gd name="T56" fmla="*/ 7 w 136"/>
                    <a:gd name="T57" fmla="*/ 0 h 176"/>
                    <a:gd name="T58" fmla="*/ 8 w 136"/>
                    <a:gd name="T59" fmla="*/ 8 h 176"/>
                    <a:gd name="T60" fmla="*/ 0 w 136"/>
                    <a:gd name="T61" fmla="*/ 18 h 176"/>
                    <a:gd name="T62" fmla="*/ 5 w 136"/>
                    <a:gd name="T63" fmla="*/ 27 h 176"/>
                    <a:gd name="T64" fmla="*/ 19 w 136"/>
                    <a:gd name="T65" fmla="*/ 33 h 176"/>
                    <a:gd name="T66" fmla="*/ 25 w 136"/>
                    <a:gd name="T67" fmla="*/ 42 h 176"/>
                    <a:gd name="T68" fmla="*/ 12 w 136"/>
                    <a:gd name="T69" fmla="*/ 44 h 176"/>
                    <a:gd name="T70" fmla="*/ 1 w 136"/>
                    <a:gd name="T71" fmla="*/ 58 h 176"/>
                    <a:gd name="T72" fmla="*/ 19 w 136"/>
                    <a:gd name="T73" fmla="*/ 71 h 176"/>
                    <a:gd name="T74" fmla="*/ 22 w 136"/>
                    <a:gd name="T75" fmla="*/ 83 h 176"/>
                    <a:gd name="T76" fmla="*/ 17 w 136"/>
                    <a:gd name="T77" fmla="*/ 90 h 176"/>
                    <a:gd name="T78" fmla="*/ 24 w 136"/>
                    <a:gd name="T79" fmla="*/ 104 h 176"/>
                    <a:gd name="T80" fmla="*/ 28 w 136"/>
                    <a:gd name="T81" fmla="*/ 112 h 176"/>
                    <a:gd name="T82" fmla="*/ 31 w 136"/>
                    <a:gd name="T83" fmla="*/ 123 h 17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6" h="176">
                      <a:moveTo>
                        <a:pt x="34" y="138"/>
                      </a:moveTo>
                      <a:lnTo>
                        <a:pt x="44" y="142"/>
                      </a:lnTo>
                      <a:lnTo>
                        <a:pt x="56" y="146"/>
                      </a:lnTo>
                      <a:lnTo>
                        <a:pt x="58" y="145"/>
                      </a:lnTo>
                      <a:lnTo>
                        <a:pt x="64" y="145"/>
                      </a:lnTo>
                      <a:lnTo>
                        <a:pt x="69" y="145"/>
                      </a:lnTo>
                      <a:lnTo>
                        <a:pt x="71" y="141"/>
                      </a:lnTo>
                      <a:lnTo>
                        <a:pt x="72" y="138"/>
                      </a:lnTo>
                      <a:lnTo>
                        <a:pt x="76" y="134"/>
                      </a:lnTo>
                      <a:lnTo>
                        <a:pt x="78" y="129"/>
                      </a:lnTo>
                      <a:lnTo>
                        <a:pt x="75" y="120"/>
                      </a:lnTo>
                      <a:lnTo>
                        <a:pt x="75" y="116"/>
                      </a:lnTo>
                      <a:lnTo>
                        <a:pt x="73" y="108"/>
                      </a:lnTo>
                      <a:lnTo>
                        <a:pt x="74" y="105"/>
                      </a:lnTo>
                      <a:lnTo>
                        <a:pt x="74" y="100"/>
                      </a:lnTo>
                      <a:lnTo>
                        <a:pt x="76" y="101"/>
                      </a:lnTo>
                      <a:lnTo>
                        <a:pt x="79" y="108"/>
                      </a:lnTo>
                      <a:lnTo>
                        <a:pt x="91" y="114"/>
                      </a:lnTo>
                      <a:lnTo>
                        <a:pt x="101" y="114"/>
                      </a:lnTo>
                      <a:lnTo>
                        <a:pt x="112" y="126"/>
                      </a:lnTo>
                      <a:lnTo>
                        <a:pt x="117" y="146"/>
                      </a:lnTo>
                      <a:lnTo>
                        <a:pt x="119" y="149"/>
                      </a:lnTo>
                      <a:lnTo>
                        <a:pt x="120" y="157"/>
                      </a:lnTo>
                      <a:lnTo>
                        <a:pt x="132" y="176"/>
                      </a:lnTo>
                      <a:lnTo>
                        <a:pt x="132" y="156"/>
                      </a:lnTo>
                      <a:lnTo>
                        <a:pt x="136" y="150"/>
                      </a:lnTo>
                      <a:lnTo>
                        <a:pt x="135" y="135"/>
                      </a:lnTo>
                      <a:lnTo>
                        <a:pt x="130" y="114"/>
                      </a:lnTo>
                      <a:lnTo>
                        <a:pt x="123" y="101"/>
                      </a:lnTo>
                      <a:lnTo>
                        <a:pt x="125" y="95"/>
                      </a:lnTo>
                      <a:lnTo>
                        <a:pt x="119" y="83"/>
                      </a:lnTo>
                      <a:lnTo>
                        <a:pt x="112" y="84"/>
                      </a:lnTo>
                      <a:lnTo>
                        <a:pt x="107" y="95"/>
                      </a:lnTo>
                      <a:lnTo>
                        <a:pt x="108" y="103"/>
                      </a:lnTo>
                      <a:lnTo>
                        <a:pt x="104" y="107"/>
                      </a:lnTo>
                      <a:lnTo>
                        <a:pt x="97" y="105"/>
                      </a:lnTo>
                      <a:lnTo>
                        <a:pt x="93" y="98"/>
                      </a:lnTo>
                      <a:lnTo>
                        <a:pt x="87" y="85"/>
                      </a:lnTo>
                      <a:lnTo>
                        <a:pt x="94" y="72"/>
                      </a:lnTo>
                      <a:lnTo>
                        <a:pt x="102" y="68"/>
                      </a:lnTo>
                      <a:lnTo>
                        <a:pt x="109" y="62"/>
                      </a:lnTo>
                      <a:lnTo>
                        <a:pt x="115" y="56"/>
                      </a:lnTo>
                      <a:lnTo>
                        <a:pt x="115" y="45"/>
                      </a:lnTo>
                      <a:lnTo>
                        <a:pt x="121" y="44"/>
                      </a:lnTo>
                      <a:lnTo>
                        <a:pt x="121" y="42"/>
                      </a:lnTo>
                      <a:lnTo>
                        <a:pt x="110" y="37"/>
                      </a:lnTo>
                      <a:lnTo>
                        <a:pt x="92" y="37"/>
                      </a:lnTo>
                      <a:lnTo>
                        <a:pt x="83" y="38"/>
                      </a:lnTo>
                      <a:lnTo>
                        <a:pt x="50" y="39"/>
                      </a:lnTo>
                      <a:lnTo>
                        <a:pt x="48" y="32"/>
                      </a:lnTo>
                      <a:lnTo>
                        <a:pt x="46" y="22"/>
                      </a:lnTo>
                      <a:lnTo>
                        <a:pt x="43" y="11"/>
                      </a:lnTo>
                      <a:lnTo>
                        <a:pt x="38" y="15"/>
                      </a:lnTo>
                      <a:lnTo>
                        <a:pt x="35" y="14"/>
                      </a:lnTo>
                      <a:lnTo>
                        <a:pt x="25" y="8"/>
                      </a:lnTo>
                      <a:lnTo>
                        <a:pt x="17" y="8"/>
                      </a:lnTo>
                      <a:lnTo>
                        <a:pt x="14" y="8"/>
                      </a:lnTo>
                      <a:lnTo>
                        <a:pt x="7" y="0"/>
                      </a:lnTo>
                      <a:lnTo>
                        <a:pt x="5" y="3"/>
                      </a:lnTo>
                      <a:lnTo>
                        <a:pt x="8" y="8"/>
                      </a:lnTo>
                      <a:lnTo>
                        <a:pt x="6" y="11"/>
                      </a:lnTo>
                      <a:lnTo>
                        <a:pt x="0" y="18"/>
                      </a:lnTo>
                      <a:lnTo>
                        <a:pt x="2" y="25"/>
                      </a:lnTo>
                      <a:lnTo>
                        <a:pt x="5" y="27"/>
                      </a:lnTo>
                      <a:lnTo>
                        <a:pt x="12" y="33"/>
                      </a:lnTo>
                      <a:lnTo>
                        <a:pt x="19" y="33"/>
                      </a:lnTo>
                      <a:lnTo>
                        <a:pt x="25" y="39"/>
                      </a:lnTo>
                      <a:lnTo>
                        <a:pt x="25" y="42"/>
                      </a:lnTo>
                      <a:lnTo>
                        <a:pt x="15" y="43"/>
                      </a:lnTo>
                      <a:lnTo>
                        <a:pt x="12" y="44"/>
                      </a:lnTo>
                      <a:lnTo>
                        <a:pt x="7" y="52"/>
                      </a:lnTo>
                      <a:lnTo>
                        <a:pt x="1" y="58"/>
                      </a:lnTo>
                      <a:lnTo>
                        <a:pt x="8" y="67"/>
                      </a:lnTo>
                      <a:lnTo>
                        <a:pt x="19" y="71"/>
                      </a:lnTo>
                      <a:lnTo>
                        <a:pt x="21" y="77"/>
                      </a:lnTo>
                      <a:lnTo>
                        <a:pt x="22" y="83"/>
                      </a:lnTo>
                      <a:lnTo>
                        <a:pt x="17" y="84"/>
                      </a:lnTo>
                      <a:lnTo>
                        <a:pt x="17" y="90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28" y="105"/>
                      </a:lnTo>
                      <a:lnTo>
                        <a:pt x="28" y="112"/>
                      </a:lnTo>
                      <a:lnTo>
                        <a:pt x="30" y="115"/>
                      </a:lnTo>
                      <a:lnTo>
                        <a:pt x="31" y="123"/>
                      </a:lnTo>
                      <a:lnTo>
                        <a:pt x="34" y="1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6" name="Freeform 270"/>
                <p:cNvSpPr>
                  <a:spLocks/>
                </p:cNvSpPr>
                <p:nvPr/>
              </p:nvSpPr>
              <p:spPr bwMode="auto">
                <a:xfrm>
                  <a:off x="741" y="1349"/>
                  <a:ext cx="136" cy="176"/>
                </a:xfrm>
                <a:custGeom>
                  <a:avLst/>
                  <a:gdLst>
                    <a:gd name="T0" fmla="*/ 44 w 136"/>
                    <a:gd name="T1" fmla="*/ 142 h 176"/>
                    <a:gd name="T2" fmla="*/ 58 w 136"/>
                    <a:gd name="T3" fmla="*/ 145 h 176"/>
                    <a:gd name="T4" fmla="*/ 69 w 136"/>
                    <a:gd name="T5" fmla="*/ 145 h 176"/>
                    <a:gd name="T6" fmla="*/ 72 w 136"/>
                    <a:gd name="T7" fmla="*/ 138 h 176"/>
                    <a:gd name="T8" fmla="*/ 78 w 136"/>
                    <a:gd name="T9" fmla="*/ 129 h 176"/>
                    <a:gd name="T10" fmla="*/ 75 w 136"/>
                    <a:gd name="T11" fmla="*/ 116 h 176"/>
                    <a:gd name="T12" fmla="*/ 74 w 136"/>
                    <a:gd name="T13" fmla="*/ 105 h 176"/>
                    <a:gd name="T14" fmla="*/ 76 w 136"/>
                    <a:gd name="T15" fmla="*/ 101 h 176"/>
                    <a:gd name="T16" fmla="*/ 91 w 136"/>
                    <a:gd name="T17" fmla="*/ 114 h 176"/>
                    <a:gd name="T18" fmla="*/ 112 w 136"/>
                    <a:gd name="T19" fmla="*/ 126 h 176"/>
                    <a:gd name="T20" fmla="*/ 119 w 136"/>
                    <a:gd name="T21" fmla="*/ 149 h 176"/>
                    <a:gd name="T22" fmla="*/ 132 w 136"/>
                    <a:gd name="T23" fmla="*/ 176 h 176"/>
                    <a:gd name="T24" fmla="*/ 136 w 136"/>
                    <a:gd name="T25" fmla="*/ 150 h 176"/>
                    <a:gd name="T26" fmla="*/ 130 w 136"/>
                    <a:gd name="T27" fmla="*/ 114 h 176"/>
                    <a:gd name="T28" fmla="*/ 125 w 136"/>
                    <a:gd name="T29" fmla="*/ 95 h 176"/>
                    <a:gd name="T30" fmla="*/ 112 w 136"/>
                    <a:gd name="T31" fmla="*/ 84 h 176"/>
                    <a:gd name="T32" fmla="*/ 108 w 136"/>
                    <a:gd name="T33" fmla="*/ 103 h 176"/>
                    <a:gd name="T34" fmla="*/ 97 w 136"/>
                    <a:gd name="T35" fmla="*/ 105 h 176"/>
                    <a:gd name="T36" fmla="*/ 87 w 136"/>
                    <a:gd name="T37" fmla="*/ 85 h 176"/>
                    <a:gd name="T38" fmla="*/ 102 w 136"/>
                    <a:gd name="T39" fmla="*/ 68 h 176"/>
                    <a:gd name="T40" fmla="*/ 115 w 136"/>
                    <a:gd name="T41" fmla="*/ 56 h 176"/>
                    <a:gd name="T42" fmla="*/ 121 w 136"/>
                    <a:gd name="T43" fmla="*/ 44 h 176"/>
                    <a:gd name="T44" fmla="*/ 110 w 136"/>
                    <a:gd name="T45" fmla="*/ 37 h 176"/>
                    <a:gd name="T46" fmla="*/ 83 w 136"/>
                    <a:gd name="T47" fmla="*/ 38 h 176"/>
                    <a:gd name="T48" fmla="*/ 48 w 136"/>
                    <a:gd name="T49" fmla="*/ 32 h 176"/>
                    <a:gd name="T50" fmla="*/ 43 w 136"/>
                    <a:gd name="T51" fmla="*/ 11 h 176"/>
                    <a:gd name="T52" fmla="*/ 35 w 136"/>
                    <a:gd name="T53" fmla="*/ 14 h 176"/>
                    <a:gd name="T54" fmla="*/ 17 w 136"/>
                    <a:gd name="T55" fmla="*/ 8 h 176"/>
                    <a:gd name="T56" fmla="*/ 7 w 136"/>
                    <a:gd name="T57" fmla="*/ 0 h 176"/>
                    <a:gd name="T58" fmla="*/ 8 w 136"/>
                    <a:gd name="T59" fmla="*/ 8 h 176"/>
                    <a:gd name="T60" fmla="*/ 0 w 136"/>
                    <a:gd name="T61" fmla="*/ 18 h 176"/>
                    <a:gd name="T62" fmla="*/ 5 w 136"/>
                    <a:gd name="T63" fmla="*/ 27 h 176"/>
                    <a:gd name="T64" fmla="*/ 19 w 136"/>
                    <a:gd name="T65" fmla="*/ 33 h 176"/>
                    <a:gd name="T66" fmla="*/ 25 w 136"/>
                    <a:gd name="T67" fmla="*/ 42 h 176"/>
                    <a:gd name="T68" fmla="*/ 12 w 136"/>
                    <a:gd name="T69" fmla="*/ 44 h 176"/>
                    <a:gd name="T70" fmla="*/ 1 w 136"/>
                    <a:gd name="T71" fmla="*/ 58 h 176"/>
                    <a:gd name="T72" fmla="*/ 19 w 136"/>
                    <a:gd name="T73" fmla="*/ 71 h 176"/>
                    <a:gd name="T74" fmla="*/ 22 w 136"/>
                    <a:gd name="T75" fmla="*/ 83 h 176"/>
                    <a:gd name="T76" fmla="*/ 17 w 136"/>
                    <a:gd name="T77" fmla="*/ 90 h 176"/>
                    <a:gd name="T78" fmla="*/ 24 w 136"/>
                    <a:gd name="T79" fmla="*/ 104 h 176"/>
                    <a:gd name="T80" fmla="*/ 28 w 136"/>
                    <a:gd name="T81" fmla="*/ 112 h 176"/>
                    <a:gd name="T82" fmla="*/ 31 w 136"/>
                    <a:gd name="T83" fmla="*/ 123 h 17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36" h="176">
                      <a:moveTo>
                        <a:pt x="34" y="138"/>
                      </a:moveTo>
                      <a:lnTo>
                        <a:pt x="44" y="142"/>
                      </a:lnTo>
                      <a:lnTo>
                        <a:pt x="56" y="146"/>
                      </a:lnTo>
                      <a:lnTo>
                        <a:pt x="58" y="145"/>
                      </a:lnTo>
                      <a:lnTo>
                        <a:pt x="64" y="145"/>
                      </a:lnTo>
                      <a:lnTo>
                        <a:pt x="69" y="145"/>
                      </a:lnTo>
                      <a:lnTo>
                        <a:pt x="71" y="141"/>
                      </a:lnTo>
                      <a:lnTo>
                        <a:pt x="72" y="138"/>
                      </a:lnTo>
                      <a:lnTo>
                        <a:pt x="76" y="134"/>
                      </a:lnTo>
                      <a:lnTo>
                        <a:pt x="78" y="129"/>
                      </a:lnTo>
                      <a:lnTo>
                        <a:pt x="75" y="120"/>
                      </a:lnTo>
                      <a:lnTo>
                        <a:pt x="75" y="116"/>
                      </a:lnTo>
                      <a:lnTo>
                        <a:pt x="73" y="108"/>
                      </a:lnTo>
                      <a:lnTo>
                        <a:pt x="74" y="105"/>
                      </a:lnTo>
                      <a:lnTo>
                        <a:pt x="74" y="100"/>
                      </a:lnTo>
                      <a:lnTo>
                        <a:pt x="76" y="101"/>
                      </a:lnTo>
                      <a:lnTo>
                        <a:pt x="79" y="108"/>
                      </a:lnTo>
                      <a:lnTo>
                        <a:pt x="91" y="114"/>
                      </a:lnTo>
                      <a:lnTo>
                        <a:pt x="101" y="114"/>
                      </a:lnTo>
                      <a:lnTo>
                        <a:pt x="112" y="126"/>
                      </a:lnTo>
                      <a:lnTo>
                        <a:pt x="117" y="146"/>
                      </a:lnTo>
                      <a:lnTo>
                        <a:pt x="119" y="149"/>
                      </a:lnTo>
                      <a:lnTo>
                        <a:pt x="120" y="157"/>
                      </a:lnTo>
                      <a:lnTo>
                        <a:pt x="132" y="176"/>
                      </a:lnTo>
                      <a:lnTo>
                        <a:pt x="132" y="156"/>
                      </a:lnTo>
                      <a:lnTo>
                        <a:pt x="136" y="150"/>
                      </a:lnTo>
                      <a:lnTo>
                        <a:pt x="135" y="135"/>
                      </a:lnTo>
                      <a:lnTo>
                        <a:pt x="130" y="114"/>
                      </a:lnTo>
                      <a:lnTo>
                        <a:pt x="123" y="101"/>
                      </a:lnTo>
                      <a:lnTo>
                        <a:pt x="125" y="95"/>
                      </a:lnTo>
                      <a:lnTo>
                        <a:pt x="119" y="83"/>
                      </a:lnTo>
                      <a:lnTo>
                        <a:pt x="112" y="84"/>
                      </a:lnTo>
                      <a:lnTo>
                        <a:pt x="107" y="95"/>
                      </a:lnTo>
                      <a:lnTo>
                        <a:pt x="108" y="103"/>
                      </a:lnTo>
                      <a:lnTo>
                        <a:pt x="104" y="107"/>
                      </a:lnTo>
                      <a:lnTo>
                        <a:pt x="97" y="105"/>
                      </a:lnTo>
                      <a:lnTo>
                        <a:pt x="93" y="98"/>
                      </a:lnTo>
                      <a:lnTo>
                        <a:pt x="87" y="85"/>
                      </a:lnTo>
                      <a:lnTo>
                        <a:pt x="94" y="72"/>
                      </a:lnTo>
                      <a:lnTo>
                        <a:pt x="102" y="68"/>
                      </a:lnTo>
                      <a:lnTo>
                        <a:pt x="109" y="62"/>
                      </a:lnTo>
                      <a:lnTo>
                        <a:pt x="115" y="56"/>
                      </a:lnTo>
                      <a:lnTo>
                        <a:pt x="115" y="45"/>
                      </a:lnTo>
                      <a:lnTo>
                        <a:pt x="121" y="44"/>
                      </a:lnTo>
                      <a:lnTo>
                        <a:pt x="121" y="42"/>
                      </a:lnTo>
                      <a:lnTo>
                        <a:pt x="110" y="37"/>
                      </a:lnTo>
                      <a:lnTo>
                        <a:pt x="92" y="37"/>
                      </a:lnTo>
                      <a:lnTo>
                        <a:pt x="83" y="38"/>
                      </a:lnTo>
                      <a:lnTo>
                        <a:pt x="50" y="39"/>
                      </a:lnTo>
                      <a:lnTo>
                        <a:pt x="48" y="32"/>
                      </a:lnTo>
                      <a:lnTo>
                        <a:pt x="46" y="22"/>
                      </a:lnTo>
                      <a:lnTo>
                        <a:pt x="43" y="11"/>
                      </a:lnTo>
                      <a:lnTo>
                        <a:pt x="38" y="15"/>
                      </a:lnTo>
                      <a:lnTo>
                        <a:pt x="35" y="14"/>
                      </a:lnTo>
                      <a:lnTo>
                        <a:pt x="25" y="8"/>
                      </a:lnTo>
                      <a:lnTo>
                        <a:pt x="17" y="8"/>
                      </a:lnTo>
                      <a:lnTo>
                        <a:pt x="14" y="8"/>
                      </a:lnTo>
                      <a:lnTo>
                        <a:pt x="7" y="0"/>
                      </a:lnTo>
                      <a:lnTo>
                        <a:pt x="5" y="3"/>
                      </a:lnTo>
                      <a:lnTo>
                        <a:pt x="8" y="8"/>
                      </a:lnTo>
                      <a:lnTo>
                        <a:pt x="6" y="11"/>
                      </a:lnTo>
                      <a:lnTo>
                        <a:pt x="0" y="18"/>
                      </a:lnTo>
                      <a:lnTo>
                        <a:pt x="2" y="25"/>
                      </a:lnTo>
                      <a:lnTo>
                        <a:pt x="5" y="27"/>
                      </a:lnTo>
                      <a:lnTo>
                        <a:pt x="12" y="33"/>
                      </a:lnTo>
                      <a:lnTo>
                        <a:pt x="19" y="33"/>
                      </a:lnTo>
                      <a:lnTo>
                        <a:pt x="25" y="39"/>
                      </a:lnTo>
                      <a:lnTo>
                        <a:pt x="25" y="42"/>
                      </a:lnTo>
                      <a:lnTo>
                        <a:pt x="15" y="43"/>
                      </a:lnTo>
                      <a:lnTo>
                        <a:pt x="12" y="44"/>
                      </a:lnTo>
                      <a:lnTo>
                        <a:pt x="7" y="52"/>
                      </a:lnTo>
                      <a:lnTo>
                        <a:pt x="1" y="58"/>
                      </a:lnTo>
                      <a:lnTo>
                        <a:pt x="8" y="67"/>
                      </a:lnTo>
                      <a:lnTo>
                        <a:pt x="19" y="71"/>
                      </a:lnTo>
                      <a:lnTo>
                        <a:pt x="21" y="77"/>
                      </a:lnTo>
                      <a:lnTo>
                        <a:pt x="22" y="83"/>
                      </a:lnTo>
                      <a:lnTo>
                        <a:pt x="17" y="84"/>
                      </a:lnTo>
                      <a:lnTo>
                        <a:pt x="17" y="90"/>
                      </a:lnTo>
                      <a:lnTo>
                        <a:pt x="24" y="96"/>
                      </a:lnTo>
                      <a:lnTo>
                        <a:pt x="24" y="104"/>
                      </a:lnTo>
                      <a:lnTo>
                        <a:pt x="28" y="105"/>
                      </a:lnTo>
                      <a:lnTo>
                        <a:pt x="28" y="112"/>
                      </a:lnTo>
                      <a:lnTo>
                        <a:pt x="30" y="115"/>
                      </a:lnTo>
                      <a:lnTo>
                        <a:pt x="31" y="123"/>
                      </a:lnTo>
                      <a:lnTo>
                        <a:pt x="34" y="138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1" name="Group 271"/>
              <p:cNvGrpSpPr>
                <a:grpSpLocks/>
              </p:cNvGrpSpPr>
              <p:nvPr/>
            </p:nvGrpSpPr>
            <p:grpSpPr bwMode="auto">
              <a:xfrm>
                <a:off x="758" y="1295"/>
                <a:ext cx="90" cy="49"/>
                <a:chOff x="758" y="1295"/>
                <a:chExt cx="90" cy="49"/>
              </a:xfrm>
            </p:grpSpPr>
            <p:sp>
              <p:nvSpPr>
                <p:cNvPr id="1773" name="Freeform 272"/>
                <p:cNvSpPr>
                  <a:spLocks/>
                </p:cNvSpPr>
                <p:nvPr/>
              </p:nvSpPr>
              <p:spPr bwMode="auto">
                <a:xfrm>
                  <a:off x="758" y="1295"/>
                  <a:ext cx="90" cy="49"/>
                </a:xfrm>
                <a:custGeom>
                  <a:avLst/>
                  <a:gdLst>
                    <a:gd name="T0" fmla="*/ 2 w 90"/>
                    <a:gd name="T1" fmla="*/ 32 h 49"/>
                    <a:gd name="T2" fmla="*/ 13 w 90"/>
                    <a:gd name="T3" fmla="*/ 13 h 49"/>
                    <a:gd name="T4" fmla="*/ 15 w 90"/>
                    <a:gd name="T5" fmla="*/ 6 h 49"/>
                    <a:gd name="T6" fmla="*/ 25 w 90"/>
                    <a:gd name="T7" fmla="*/ 0 h 49"/>
                    <a:gd name="T8" fmla="*/ 44 w 90"/>
                    <a:gd name="T9" fmla="*/ 0 h 49"/>
                    <a:gd name="T10" fmla="*/ 42 w 90"/>
                    <a:gd name="T11" fmla="*/ 6 h 49"/>
                    <a:gd name="T12" fmla="*/ 59 w 90"/>
                    <a:gd name="T13" fmla="*/ 7 h 49"/>
                    <a:gd name="T14" fmla="*/ 63 w 90"/>
                    <a:gd name="T15" fmla="*/ 2 h 49"/>
                    <a:gd name="T16" fmla="*/ 73 w 90"/>
                    <a:gd name="T17" fmla="*/ 8 h 49"/>
                    <a:gd name="T18" fmla="*/ 74 w 90"/>
                    <a:gd name="T19" fmla="*/ 16 h 49"/>
                    <a:gd name="T20" fmla="*/ 78 w 90"/>
                    <a:gd name="T21" fmla="*/ 21 h 49"/>
                    <a:gd name="T22" fmla="*/ 85 w 90"/>
                    <a:gd name="T23" fmla="*/ 19 h 49"/>
                    <a:gd name="T24" fmla="*/ 87 w 90"/>
                    <a:gd name="T25" fmla="*/ 28 h 49"/>
                    <a:gd name="T26" fmla="*/ 90 w 90"/>
                    <a:gd name="T27" fmla="*/ 39 h 49"/>
                    <a:gd name="T28" fmla="*/ 80 w 90"/>
                    <a:gd name="T29" fmla="*/ 39 h 49"/>
                    <a:gd name="T30" fmla="*/ 78 w 90"/>
                    <a:gd name="T31" fmla="*/ 42 h 49"/>
                    <a:gd name="T32" fmla="*/ 70 w 90"/>
                    <a:gd name="T33" fmla="*/ 42 h 49"/>
                    <a:gd name="T34" fmla="*/ 58 w 90"/>
                    <a:gd name="T35" fmla="*/ 44 h 49"/>
                    <a:gd name="T36" fmla="*/ 50 w 90"/>
                    <a:gd name="T37" fmla="*/ 45 h 49"/>
                    <a:gd name="T38" fmla="*/ 45 w 90"/>
                    <a:gd name="T39" fmla="*/ 42 h 49"/>
                    <a:gd name="T40" fmla="*/ 38 w 90"/>
                    <a:gd name="T41" fmla="*/ 44 h 49"/>
                    <a:gd name="T42" fmla="*/ 30 w 90"/>
                    <a:gd name="T43" fmla="*/ 49 h 49"/>
                    <a:gd name="T44" fmla="*/ 11 w 90"/>
                    <a:gd name="T45" fmla="*/ 48 h 49"/>
                    <a:gd name="T46" fmla="*/ 3 w 90"/>
                    <a:gd name="T47" fmla="*/ 41 h 49"/>
                    <a:gd name="T48" fmla="*/ 0 w 90"/>
                    <a:gd name="T49" fmla="*/ 35 h 49"/>
                    <a:gd name="T50" fmla="*/ 2 w 90"/>
                    <a:gd name="T51" fmla="*/ 32 h 4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0" h="49">
                      <a:moveTo>
                        <a:pt x="2" y="32"/>
                      </a:moveTo>
                      <a:lnTo>
                        <a:pt x="13" y="13"/>
                      </a:lnTo>
                      <a:lnTo>
                        <a:pt x="15" y="6"/>
                      </a:lnTo>
                      <a:lnTo>
                        <a:pt x="25" y="0"/>
                      </a:lnTo>
                      <a:lnTo>
                        <a:pt x="44" y="0"/>
                      </a:lnTo>
                      <a:lnTo>
                        <a:pt x="42" y="6"/>
                      </a:lnTo>
                      <a:lnTo>
                        <a:pt x="59" y="7"/>
                      </a:lnTo>
                      <a:lnTo>
                        <a:pt x="63" y="2"/>
                      </a:lnTo>
                      <a:lnTo>
                        <a:pt x="73" y="8"/>
                      </a:lnTo>
                      <a:lnTo>
                        <a:pt x="74" y="16"/>
                      </a:lnTo>
                      <a:lnTo>
                        <a:pt x="78" y="21"/>
                      </a:lnTo>
                      <a:lnTo>
                        <a:pt x="85" y="19"/>
                      </a:lnTo>
                      <a:lnTo>
                        <a:pt x="87" y="28"/>
                      </a:lnTo>
                      <a:lnTo>
                        <a:pt x="90" y="39"/>
                      </a:lnTo>
                      <a:lnTo>
                        <a:pt x="80" y="39"/>
                      </a:lnTo>
                      <a:lnTo>
                        <a:pt x="78" y="42"/>
                      </a:lnTo>
                      <a:lnTo>
                        <a:pt x="70" y="42"/>
                      </a:lnTo>
                      <a:lnTo>
                        <a:pt x="58" y="44"/>
                      </a:lnTo>
                      <a:lnTo>
                        <a:pt x="50" y="45"/>
                      </a:lnTo>
                      <a:lnTo>
                        <a:pt x="45" y="42"/>
                      </a:lnTo>
                      <a:lnTo>
                        <a:pt x="38" y="44"/>
                      </a:lnTo>
                      <a:lnTo>
                        <a:pt x="30" y="49"/>
                      </a:lnTo>
                      <a:lnTo>
                        <a:pt x="11" y="48"/>
                      </a:lnTo>
                      <a:lnTo>
                        <a:pt x="3" y="41"/>
                      </a:lnTo>
                      <a:lnTo>
                        <a:pt x="0" y="35"/>
                      </a:lnTo>
                      <a:lnTo>
                        <a:pt x="2" y="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4" name="Freeform 273"/>
                <p:cNvSpPr>
                  <a:spLocks/>
                </p:cNvSpPr>
                <p:nvPr/>
              </p:nvSpPr>
              <p:spPr bwMode="auto">
                <a:xfrm>
                  <a:off x="758" y="1295"/>
                  <a:ext cx="90" cy="49"/>
                </a:xfrm>
                <a:custGeom>
                  <a:avLst/>
                  <a:gdLst>
                    <a:gd name="T0" fmla="*/ 2 w 90"/>
                    <a:gd name="T1" fmla="*/ 32 h 49"/>
                    <a:gd name="T2" fmla="*/ 13 w 90"/>
                    <a:gd name="T3" fmla="*/ 13 h 49"/>
                    <a:gd name="T4" fmla="*/ 15 w 90"/>
                    <a:gd name="T5" fmla="*/ 6 h 49"/>
                    <a:gd name="T6" fmla="*/ 25 w 90"/>
                    <a:gd name="T7" fmla="*/ 0 h 49"/>
                    <a:gd name="T8" fmla="*/ 44 w 90"/>
                    <a:gd name="T9" fmla="*/ 0 h 49"/>
                    <a:gd name="T10" fmla="*/ 42 w 90"/>
                    <a:gd name="T11" fmla="*/ 6 h 49"/>
                    <a:gd name="T12" fmla="*/ 59 w 90"/>
                    <a:gd name="T13" fmla="*/ 7 h 49"/>
                    <a:gd name="T14" fmla="*/ 63 w 90"/>
                    <a:gd name="T15" fmla="*/ 2 h 49"/>
                    <a:gd name="T16" fmla="*/ 73 w 90"/>
                    <a:gd name="T17" fmla="*/ 8 h 49"/>
                    <a:gd name="T18" fmla="*/ 74 w 90"/>
                    <a:gd name="T19" fmla="*/ 16 h 49"/>
                    <a:gd name="T20" fmla="*/ 78 w 90"/>
                    <a:gd name="T21" fmla="*/ 21 h 49"/>
                    <a:gd name="T22" fmla="*/ 85 w 90"/>
                    <a:gd name="T23" fmla="*/ 19 h 49"/>
                    <a:gd name="T24" fmla="*/ 87 w 90"/>
                    <a:gd name="T25" fmla="*/ 28 h 49"/>
                    <a:gd name="T26" fmla="*/ 90 w 90"/>
                    <a:gd name="T27" fmla="*/ 39 h 49"/>
                    <a:gd name="T28" fmla="*/ 80 w 90"/>
                    <a:gd name="T29" fmla="*/ 39 h 49"/>
                    <a:gd name="T30" fmla="*/ 78 w 90"/>
                    <a:gd name="T31" fmla="*/ 42 h 49"/>
                    <a:gd name="T32" fmla="*/ 70 w 90"/>
                    <a:gd name="T33" fmla="*/ 42 h 49"/>
                    <a:gd name="T34" fmla="*/ 58 w 90"/>
                    <a:gd name="T35" fmla="*/ 44 h 49"/>
                    <a:gd name="T36" fmla="*/ 50 w 90"/>
                    <a:gd name="T37" fmla="*/ 45 h 49"/>
                    <a:gd name="T38" fmla="*/ 45 w 90"/>
                    <a:gd name="T39" fmla="*/ 42 h 49"/>
                    <a:gd name="T40" fmla="*/ 38 w 90"/>
                    <a:gd name="T41" fmla="*/ 44 h 49"/>
                    <a:gd name="T42" fmla="*/ 30 w 90"/>
                    <a:gd name="T43" fmla="*/ 49 h 49"/>
                    <a:gd name="T44" fmla="*/ 11 w 90"/>
                    <a:gd name="T45" fmla="*/ 48 h 49"/>
                    <a:gd name="T46" fmla="*/ 3 w 90"/>
                    <a:gd name="T47" fmla="*/ 41 h 49"/>
                    <a:gd name="T48" fmla="*/ 0 w 90"/>
                    <a:gd name="T49" fmla="*/ 35 h 49"/>
                    <a:gd name="T50" fmla="*/ 2 w 90"/>
                    <a:gd name="T51" fmla="*/ 32 h 4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0" h="49">
                      <a:moveTo>
                        <a:pt x="2" y="32"/>
                      </a:moveTo>
                      <a:lnTo>
                        <a:pt x="13" y="13"/>
                      </a:lnTo>
                      <a:lnTo>
                        <a:pt x="15" y="6"/>
                      </a:lnTo>
                      <a:lnTo>
                        <a:pt x="25" y="0"/>
                      </a:lnTo>
                      <a:lnTo>
                        <a:pt x="44" y="0"/>
                      </a:lnTo>
                      <a:lnTo>
                        <a:pt x="42" y="6"/>
                      </a:lnTo>
                      <a:lnTo>
                        <a:pt x="59" y="7"/>
                      </a:lnTo>
                      <a:lnTo>
                        <a:pt x="63" y="2"/>
                      </a:lnTo>
                      <a:lnTo>
                        <a:pt x="73" y="8"/>
                      </a:lnTo>
                      <a:lnTo>
                        <a:pt x="74" y="16"/>
                      </a:lnTo>
                      <a:lnTo>
                        <a:pt x="78" y="21"/>
                      </a:lnTo>
                      <a:lnTo>
                        <a:pt x="85" y="19"/>
                      </a:lnTo>
                      <a:lnTo>
                        <a:pt x="87" y="28"/>
                      </a:lnTo>
                      <a:lnTo>
                        <a:pt x="90" y="39"/>
                      </a:lnTo>
                      <a:lnTo>
                        <a:pt x="80" y="39"/>
                      </a:lnTo>
                      <a:lnTo>
                        <a:pt x="78" y="42"/>
                      </a:lnTo>
                      <a:lnTo>
                        <a:pt x="70" y="42"/>
                      </a:lnTo>
                      <a:lnTo>
                        <a:pt x="58" y="44"/>
                      </a:lnTo>
                      <a:lnTo>
                        <a:pt x="50" y="45"/>
                      </a:lnTo>
                      <a:lnTo>
                        <a:pt x="45" y="42"/>
                      </a:lnTo>
                      <a:lnTo>
                        <a:pt x="38" y="44"/>
                      </a:lnTo>
                      <a:lnTo>
                        <a:pt x="30" y="49"/>
                      </a:lnTo>
                      <a:lnTo>
                        <a:pt x="11" y="48"/>
                      </a:lnTo>
                      <a:lnTo>
                        <a:pt x="3" y="41"/>
                      </a:lnTo>
                      <a:lnTo>
                        <a:pt x="0" y="35"/>
                      </a:lnTo>
                      <a:lnTo>
                        <a:pt x="2" y="32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2" name="Group 274"/>
              <p:cNvGrpSpPr>
                <a:grpSpLocks/>
              </p:cNvGrpSpPr>
              <p:nvPr/>
            </p:nvGrpSpPr>
            <p:grpSpPr bwMode="auto">
              <a:xfrm>
                <a:off x="434" y="1220"/>
                <a:ext cx="6" cy="14"/>
                <a:chOff x="434" y="1220"/>
                <a:chExt cx="6" cy="14"/>
              </a:xfrm>
            </p:grpSpPr>
            <p:sp>
              <p:nvSpPr>
                <p:cNvPr id="1771" name="Freeform 275"/>
                <p:cNvSpPr>
                  <a:spLocks/>
                </p:cNvSpPr>
                <p:nvPr/>
              </p:nvSpPr>
              <p:spPr bwMode="auto">
                <a:xfrm>
                  <a:off x="434" y="1220"/>
                  <a:ext cx="6" cy="14"/>
                </a:xfrm>
                <a:custGeom>
                  <a:avLst/>
                  <a:gdLst>
                    <a:gd name="T0" fmla="*/ 3 w 6"/>
                    <a:gd name="T1" fmla="*/ 0 h 14"/>
                    <a:gd name="T2" fmla="*/ 0 w 6"/>
                    <a:gd name="T3" fmla="*/ 3 h 14"/>
                    <a:gd name="T4" fmla="*/ 2 w 6"/>
                    <a:gd name="T5" fmla="*/ 6 h 14"/>
                    <a:gd name="T6" fmla="*/ 5 w 6"/>
                    <a:gd name="T7" fmla="*/ 14 h 14"/>
                    <a:gd name="T8" fmla="*/ 6 w 6"/>
                    <a:gd name="T9" fmla="*/ 9 h 14"/>
                    <a:gd name="T10" fmla="*/ 6 w 6"/>
                    <a:gd name="T11" fmla="*/ 6 h 14"/>
                    <a:gd name="T12" fmla="*/ 6 w 6"/>
                    <a:gd name="T13" fmla="*/ 4 h 14"/>
                    <a:gd name="T14" fmla="*/ 6 w 6"/>
                    <a:gd name="T15" fmla="*/ 2 h 14"/>
                    <a:gd name="T16" fmla="*/ 3 w 6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14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2" y="6"/>
                      </a:lnTo>
                      <a:lnTo>
                        <a:pt x="5" y="14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2" name="Freeform 276"/>
                <p:cNvSpPr>
                  <a:spLocks/>
                </p:cNvSpPr>
                <p:nvPr/>
              </p:nvSpPr>
              <p:spPr bwMode="auto">
                <a:xfrm>
                  <a:off x="434" y="1220"/>
                  <a:ext cx="6" cy="14"/>
                </a:xfrm>
                <a:custGeom>
                  <a:avLst/>
                  <a:gdLst>
                    <a:gd name="T0" fmla="*/ 3 w 6"/>
                    <a:gd name="T1" fmla="*/ 0 h 14"/>
                    <a:gd name="T2" fmla="*/ 0 w 6"/>
                    <a:gd name="T3" fmla="*/ 3 h 14"/>
                    <a:gd name="T4" fmla="*/ 2 w 6"/>
                    <a:gd name="T5" fmla="*/ 6 h 14"/>
                    <a:gd name="T6" fmla="*/ 5 w 6"/>
                    <a:gd name="T7" fmla="*/ 14 h 14"/>
                    <a:gd name="T8" fmla="*/ 6 w 6"/>
                    <a:gd name="T9" fmla="*/ 9 h 14"/>
                    <a:gd name="T10" fmla="*/ 6 w 6"/>
                    <a:gd name="T11" fmla="*/ 6 h 14"/>
                    <a:gd name="T12" fmla="*/ 6 w 6"/>
                    <a:gd name="T13" fmla="*/ 4 h 14"/>
                    <a:gd name="T14" fmla="*/ 6 w 6"/>
                    <a:gd name="T15" fmla="*/ 2 h 14"/>
                    <a:gd name="T16" fmla="*/ 3 w 6"/>
                    <a:gd name="T17" fmla="*/ 0 h 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" h="14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2" y="6"/>
                      </a:lnTo>
                      <a:lnTo>
                        <a:pt x="5" y="14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3" name="Group 277"/>
              <p:cNvGrpSpPr>
                <a:grpSpLocks/>
              </p:cNvGrpSpPr>
              <p:nvPr/>
            </p:nvGrpSpPr>
            <p:grpSpPr bwMode="auto">
              <a:xfrm>
                <a:off x="321" y="1547"/>
                <a:ext cx="8" cy="9"/>
                <a:chOff x="321" y="1547"/>
                <a:chExt cx="8" cy="9"/>
              </a:xfrm>
            </p:grpSpPr>
            <p:sp>
              <p:nvSpPr>
                <p:cNvPr id="1769" name="Freeform 278"/>
                <p:cNvSpPr>
                  <a:spLocks/>
                </p:cNvSpPr>
                <p:nvPr/>
              </p:nvSpPr>
              <p:spPr bwMode="auto">
                <a:xfrm>
                  <a:off x="321" y="1547"/>
                  <a:ext cx="8" cy="9"/>
                </a:xfrm>
                <a:custGeom>
                  <a:avLst/>
                  <a:gdLst>
                    <a:gd name="T0" fmla="*/ 8 w 8"/>
                    <a:gd name="T1" fmla="*/ 8 h 9"/>
                    <a:gd name="T2" fmla="*/ 7 w 8"/>
                    <a:gd name="T3" fmla="*/ 9 h 9"/>
                    <a:gd name="T4" fmla="*/ 2 w 8"/>
                    <a:gd name="T5" fmla="*/ 9 h 9"/>
                    <a:gd name="T6" fmla="*/ 0 w 8"/>
                    <a:gd name="T7" fmla="*/ 6 h 9"/>
                    <a:gd name="T8" fmla="*/ 0 w 8"/>
                    <a:gd name="T9" fmla="*/ 3 h 9"/>
                    <a:gd name="T10" fmla="*/ 2 w 8"/>
                    <a:gd name="T11" fmla="*/ 0 h 9"/>
                    <a:gd name="T12" fmla="*/ 7 w 8"/>
                    <a:gd name="T13" fmla="*/ 1 h 9"/>
                    <a:gd name="T14" fmla="*/ 8 w 8"/>
                    <a:gd name="T15" fmla="*/ 5 h 9"/>
                    <a:gd name="T16" fmla="*/ 8 w 8"/>
                    <a:gd name="T17" fmla="*/ 8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" h="9">
                      <a:moveTo>
                        <a:pt x="8" y="8"/>
                      </a:moveTo>
                      <a:lnTo>
                        <a:pt x="7" y="9"/>
                      </a:lnTo>
                      <a:lnTo>
                        <a:pt x="2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7" y="1"/>
                      </a:lnTo>
                      <a:lnTo>
                        <a:pt x="8" y="5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70" name="Freeform 279"/>
                <p:cNvSpPr>
                  <a:spLocks/>
                </p:cNvSpPr>
                <p:nvPr/>
              </p:nvSpPr>
              <p:spPr bwMode="auto">
                <a:xfrm>
                  <a:off x="321" y="1547"/>
                  <a:ext cx="8" cy="9"/>
                </a:xfrm>
                <a:custGeom>
                  <a:avLst/>
                  <a:gdLst>
                    <a:gd name="T0" fmla="*/ 8 w 8"/>
                    <a:gd name="T1" fmla="*/ 8 h 9"/>
                    <a:gd name="T2" fmla="*/ 7 w 8"/>
                    <a:gd name="T3" fmla="*/ 9 h 9"/>
                    <a:gd name="T4" fmla="*/ 2 w 8"/>
                    <a:gd name="T5" fmla="*/ 9 h 9"/>
                    <a:gd name="T6" fmla="*/ 0 w 8"/>
                    <a:gd name="T7" fmla="*/ 6 h 9"/>
                    <a:gd name="T8" fmla="*/ 0 w 8"/>
                    <a:gd name="T9" fmla="*/ 3 h 9"/>
                    <a:gd name="T10" fmla="*/ 2 w 8"/>
                    <a:gd name="T11" fmla="*/ 0 h 9"/>
                    <a:gd name="T12" fmla="*/ 7 w 8"/>
                    <a:gd name="T13" fmla="*/ 1 h 9"/>
                    <a:gd name="T14" fmla="*/ 8 w 8"/>
                    <a:gd name="T15" fmla="*/ 5 h 9"/>
                    <a:gd name="T16" fmla="*/ 8 w 8"/>
                    <a:gd name="T17" fmla="*/ 8 h 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" h="9">
                      <a:moveTo>
                        <a:pt x="8" y="8"/>
                      </a:moveTo>
                      <a:lnTo>
                        <a:pt x="7" y="9"/>
                      </a:lnTo>
                      <a:lnTo>
                        <a:pt x="2" y="9"/>
                      </a:lnTo>
                      <a:lnTo>
                        <a:pt x="0" y="6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7" y="1"/>
                      </a:lnTo>
                      <a:lnTo>
                        <a:pt x="8" y="5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4" name="Group 280"/>
              <p:cNvGrpSpPr>
                <a:grpSpLocks/>
              </p:cNvGrpSpPr>
              <p:nvPr/>
            </p:nvGrpSpPr>
            <p:grpSpPr bwMode="auto">
              <a:xfrm>
                <a:off x="268" y="1532"/>
                <a:ext cx="53" cy="15"/>
                <a:chOff x="268" y="1532"/>
                <a:chExt cx="53" cy="15"/>
              </a:xfrm>
            </p:grpSpPr>
            <p:sp>
              <p:nvSpPr>
                <p:cNvPr id="1766" name="Freeform 281"/>
                <p:cNvSpPr>
                  <a:spLocks noEditPoints="1"/>
                </p:cNvSpPr>
                <p:nvPr/>
              </p:nvSpPr>
              <p:spPr bwMode="auto">
                <a:xfrm>
                  <a:off x="268" y="1532"/>
                  <a:ext cx="53" cy="15"/>
                </a:xfrm>
                <a:custGeom>
                  <a:avLst/>
                  <a:gdLst>
                    <a:gd name="T0" fmla="*/ 50 w 53"/>
                    <a:gd name="T1" fmla="*/ 9 h 15"/>
                    <a:gd name="T2" fmla="*/ 48 w 53"/>
                    <a:gd name="T3" fmla="*/ 15 h 15"/>
                    <a:gd name="T4" fmla="*/ 51 w 53"/>
                    <a:gd name="T5" fmla="*/ 15 h 15"/>
                    <a:gd name="T6" fmla="*/ 53 w 53"/>
                    <a:gd name="T7" fmla="*/ 13 h 15"/>
                    <a:gd name="T8" fmla="*/ 50 w 53"/>
                    <a:gd name="T9" fmla="*/ 9 h 15"/>
                    <a:gd name="T10" fmla="*/ 0 w 53"/>
                    <a:gd name="T11" fmla="*/ 0 h 15"/>
                    <a:gd name="T12" fmla="*/ 4 w 53"/>
                    <a:gd name="T13" fmla="*/ 0 h 15"/>
                    <a:gd name="T14" fmla="*/ 5 w 53"/>
                    <a:gd name="T15" fmla="*/ 5 h 15"/>
                    <a:gd name="T16" fmla="*/ 0 w 53"/>
                    <a:gd name="T17" fmla="*/ 5 h 15"/>
                    <a:gd name="T18" fmla="*/ 0 w 53"/>
                    <a:gd name="T19" fmla="*/ 0 h 1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3" h="15">
                      <a:moveTo>
                        <a:pt x="50" y="9"/>
                      </a:moveTo>
                      <a:lnTo>
                        <a:pt x="48" y="15"/>
                      </a:lnTo>
                      <a:lnTo>
                        <a:pt x="51" y="15"/>
                      </a:lnTo>
                      <a:lnTo>
                        <a:pt x="53" y="13"/>
                      </a:lnTo>
                      <a:lnTo>
                        <a:pt x="50" y="9"/>
                      </a:lnTo>
                      <a:close/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7" name="Freeform 282"/>
                <p:cNvSpPr>
                  <a:spLocks/>
                </p:cNvSpPr>
                <p:nvPr/>
              </p:nvSpPr>
              <p:spPr bwMode="auto">
                <a:xfrm>
                  <a:off x="316" y="1541"/>
                  <a:ext cx="5" cy="6"/>
                </a:xfrm>
                <a:custGeom>
                  <a:avLst/>
                  <a:gdLst>
                    <a:gd name="T0" fmla="*/ 2 w 5"/>
                    <a:gd name="T1" fmla="*/ 0 h 6"/>
                    <a:gd name="T2" fmla="*/ 0 w 5"/>
                    <a:gd name="T3" fmla="*/ 6 h 6"/>
                    <a:gd name="T4" fmla="*/ 3 w 5"/>
                    <a:gd name="T5" fmla="*/ 6 h 6"/>
                    <a:gd name="T6" fmla="*/ 5 w 5"/>
                    <a:gd name="T7" fmla="*/ 4 h 6"/>
                    <a:gd name="T8" fmla="*/ 2 w 5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6">
                      <a:moveTo>
                        <a:pt x="2" y="0"/>
                      </a:moveTo>
                      <a:lnTo>
                        <a:pt x="0" y="6"/>
                      </a:lnTo>
                      <a:lnTo>
                        <a:pt x="3" y="6"/>
                      </a:lnTo>
                      <a:lnTo>
                        <a:pt x="5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8" name="Freeform 283"/>
                <p:cNvSpPr>
                  <a:spLocks/>
                </p:cNvSpPr>
                <p:nvPr/>
              </p:nvSpPr>
              <p:spPr bwMode="auto">
                <a:xfrm>
                  <a:off x="268" y="1532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4 w 5"/>
                    <a:gd name="T3" fmla="*/ 0 h 5"/>
                    <a:gd name="T4" fmla="*/ 5 w 5"/>
                    <a:gd name="T5" fmla="*/ 5 h 5"/>
                    <a:gd name="T6" fmla="*/ 0 w 5"/>
                    <a:gd name="T7" fmla="*/ 5 h 5"/>
                    <a:gd name="T8" fmla="*/ 0 w 5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5" h="5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5" name="Group 284"/>
              <p:cNvGrpSpPr>
                <a:grpSpLocks/>
              </p:cNvGrpSpPr>
              <p:nvPr/>
            </p:nvGrpSpPr>
            <p:grpSpPr bwMode="auto">
              <a:xfrm>
                <a:off x="613" y="1327"/>
                <a:ext cx="131" cy="170"/>
                <a:chOff x="613" y="1327"/>
                <a:chExt cx="131" cy="170"/>
              </a:xfrm>
            </p:grpSpPr>
            <p:sp>
              <p:nvSpPr>
                <p:cNvPr id="1764" name="Freeform 285"/>
                <p:cNvSpPr>
                  <a:spLocks/>
                </p:cNvSpPr>
                <p:nvPr/>
              </p:nvSpPr>
              <p:spPr bwMode="auto">
                <a:xfrm>
                  <a:off x="613" y="1327"/>
                  <a:ext cx="131" cy="170"/>
                </a:xfrm>
                <a:custGeom>
                  <a:avLst/>
                  <a:gdLst>
                    <a:gd name="T0" fmla="*/ 18 w 131"/>
                    <a:gd name="T1" fmla="*/ 0 h 170"/>
                    <a:gd name="T2" fmla="*/ 34 w 131"/>
                    <a:gd name="T3" fmla="*/ 11 h 170"/>
                    <a:gd name="T4" fmla="*/ 52 w 131"/>
                    <a:gd name="T5" fmla="*/ 21 h 170"/>
                    <a:gd name="T6" fmla="*/ 65 w 131"/>
                    <a:gd name="T7" fmla="*/ 26 h 170"/>
                    <a:gd name="T8" fmla="*/ 90 w 131"/>
                    <a:gd name="T9" fmla="*/ 28 h 170"/>
                    <a:gd name="T10" fmla="*/ 116 w 131"/>
                    <a:gd name="T11" fmla="*/ 29 h 170"/>
                    <a:gd name="T12" fmla="*/ 127 w 131"/>
                    <a:gd name="T13" fmla="*/ 23 h 170"/>
                    <a:gd name="T14" fmla="*/ 130 w 131"/>
                    <a:gd name="T15" fmla="*/ 32 h 170"/>
                    <a:gd name="T16" fmla="*/ 123 w 131"/>
                    <a:gd name="T17" fmla="*/ 48 h 170"/>
                    <a:gd name="T18" fmla="*/ 120 w 131"/>
                    <a:gd name="T19" fmla="*/ 64 h 170"/>
                    <a:gd name="T20" fmla="*/ 124 w 131"/>
                    <a:gd name="T21" fmla="*/ 86 h 170"/>
                    <a:gd name="T22" fmla="*/ 118 w 131"/>
                    <a:gd name="T23" fmla="*/ 100 h 170"/>
                    <a:gd name="T24" fmla="*/ 106 w 131"/>
                    <a:gd name="T25" fmla="*/ 111 h 170"/>
                    <a:gd name="T26" fmla="*/ 97 w 131"/>
                    <a:gd name="T27" fmla="*/ 115 h 170"/>
                    <a:gd name="T28" fmla="*/ 82 w 131"/>
                    <a:gd name="T29" fmla="*/ 124 h 170"/>
                    <a:gd name="T30" fmla="*/ 72 w 131"/>
                    <a:gd name="T31" fmla="*/ 124 h 170"/>
                    <a:gd name="T32" fmla="*/ 81 w 131"/>
                    <a:gd name="T33" fmla="*/ 136 h 170"/>
                    <a:gd name="T34" fmla="*/ 89 w 131"/>
                    <a:gd name="T35" fmla="*/ 142 h 170"/>
                    <a:gd name="T36" fmla="*/ 102 w 131"/>
                    <a:gd name="T37" fmla="*/ 159 h 170"/>
                    <a:gd name="T38" fmla="*/ 89 w 131"/>
                    <a:gd name="T39" fmla="*/ 161 h 170"/>
                    <a:gd name="T40" fmla="*/ 76 w 131"/>
                    <a:gd name="T41" fmla="*/ 170 h 170"/>
                    <a:gd name="T42" fmla="*/ 60 w 131"/>
                    <a:gd name="T43" fmla="*/ 165 h 170"/>
                    <a:gd name="T44" fmla="*/ 48 w 131"/>
                    <a:gd name="T45" fmla="*/ 167 h 170"/>
                    <a:gd name="T46" fmla="*/ 49 w 131"/>
                    <a:gd name="T47" fmla="*/ 156 h 170"/>
                    <a:gd name="T48" fmla="*/ 22 w 131"/>
                    <a:gd name="T49" fmla="*/ 157 h 170"/>
                    <a:gd name="T50" fmla="*/ 29 w 131"/>
                    <a:gd name="T51" fmla="*/ 146 h 170"/>
                    <a:gd name="T52" fmla="*/ 25 w 131"/>
                    <a:gd name="T53" fmla="*/ 140 h 170"/>
                    <a:gd name="T54" fmla="*/ 19 w 131"/>
                    <a:gd name="T55" fmla="*/ 127 h 170"/>
                    <a:gd name="T56" fmla="*/ 2 w 131"/>
                    <a:gd name="T57" fmla="*/ 105 h 170"/>
                    <a:gd name="T58" fmla="*/ 5 w 131"/>
                    <a:gd name="T59" fmla="*/ 91 h 170"/>
                    <a:gd name="T60" fmla="*/ 0 w 131"/>
                    <a:gd name="T61" fmla="*/ 76 h 170"/>
                    <a:gd name="T62" fmla="*/ 10 w 131"/>
                    <a:gd name="T63" fmla="*/ 65 h 170"/>
                    <a:gd name="T64" fmla="*/ 23 w 131"/>
                    <a:gd name="T65" fmla="*/ 53 h 170"/>
                    <a:gd name="T66" fmla="*/ 27 w 131"/>
                    <a:gd name="T67" fmla="*/ 47 h 170"/>
                    <a:gd name="T68" fmla="*/ 21 w 131"/>
                    <a:gd name="T69" fmla="*/ 36 h 170"/>
                    <a:gd name="T70" fmla="*/ 20 w 131"/>
                    <a:gd name="T71" fmla="*/ 27 h 170"/>
                    <a:gd name="T72" fmla="*/ 24 w 131"/>
                    <a:gd name="T73" fmla="*/ 20 h 170"/>
                    <a:gd name="T74" fmla="*/ 13 w 131"/>
                    <a:gd name="T75" fmla="*/ 7 h 17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1" h="170">
                      <a:moveTo>
                        <a:pt x="12" y="3"/>
                      </a:moveTo>
                      <a:lnTo>
                        <a:pt x="18" y="0"/>
                      </a:lnTo>
                      <a:lnTo>
                        <a:pt x="34" y="5"/>
                      </a:lnTo>
                      <a:lnTo>
                        <a:pt x="34" y="11"/>
                      </a:lnTo>
                      <a:lnTo>
                        <a:pt x="36" y="12"/>
                      </a:lnTo>
                      <a:lnTo>
                        <a:pt x="52" y="21"/>
                      </a:lnTo>
                      <a:lnTo>
                        <a:pt x="58" y="17"/>
                      </a:lnTo>
                      <a:lnTo>
                        <a:pt x="65" y="26"/>
                      </a:lnTo>
                      <a:lnTo>
                        <a:pt x="68" y="23"/>
                      </a:lnTo>
                      <a:lnTo>
                        <a:pt x="90" y="28"/>
                      </a:lnTo>
                      <a:lnTo>
                        <a:pt x="99" y="27"/>
                      </a:lnTo>
                      <a:lnTo>
                        <a:pt x="116" y="29"/>
                      </a:lnTo>
                      <a:lnTo>
                        <a:pt x="120" y="25"/>
                      </a:lnTo>
                      <a:lnTo>
                        <a:pt x="127" y="23"/>
                      </a:lnTo>
                      <a:lnTo>
                        <a:pt x="131" y="27"/>
                      </a:lnTo>
                      <a:lnTo>
                        <a:pt x="130" y="32"/>
                      </a:lnTo>
                      <a:lnTo>
                        <a:pt x="121" y="43"/>
                      </a:lnTo>
                      <a:lnTo>
                        <a:pt x="123" y="48"/>
                      </a:lnTo>
                      <a:lnTo>
                        <a:pt x="127" y="56"/>
                      </a:lnTo>
                      <a:lnTo>
                        <a:pt x="120" y="64"/>
                      </a:lnTo>
                      <a:lnTo>
                        <a:pt x="125" y="80"/>
                      </a:lnTo>
                      <a:lnTo>
                        <a:pt x="124" y="86"/>
                      </a:lnTo>
                      <a:lnTo>
                        <a:pt x="119" y="97"/>
                      </a:lnTo>
                      <a:lnTo>
                        <a:pt x="118" y="100"/>
                      </a:lnTo>
                      <a:lnTo>
                        <a:pt x="113" y="104"/>
                      </a:lnTo>
                      <a:lnTo>
                        <a:pt x="106" y="111"/>
                      </a:lnTo>
                      <a:lnTo>
                        <a:pt x="99" y="112"/>
                      </a:lnTo>
                      <a:lnTo>
                        <a:pt x="97" y="115"/>
                      </a:lnTo>
                      <a:lnTo>
                        <a:pt x="84" y="124"/>
                      </a:lnTo>
                      <a:lnTo>
                        <a:pt x="82" y="124"/>
                      </a:lnTo>
                      <a:lnTo>
                        <a:pt x="78" y="119"/>
                      </a:lnTo>
                      <a:lnTo>
                        <a:pt x="72" y="124"/>
                      </a:lnTo>
                      <a:lnTo>
                        <a:pt x="72" y="132"/>
                      </a:lnTo>
                      <a:lnTo>
                        <a:pt x="81" y="136"/>
                      </a:lnTo>
                      <a:lnTo>
                        <a:pt x="90" y="138"/>
                      </a:lnTo>
                      <a:lnTo>
                        <a:pt x="89" y="142"/>
                      </a:lnTo>
                      <a:lnTo>
                        <a:pt x="91" y="145"/>
                      </a:lnTo>
                      <a:lnTo>
                        <a:pt x="102" y="159"/>
                      </a:lnTo>
                      <a:lnTo>
                        <a:pt x="98" y="162"/>
                      </a:lnTo>
                      <a:lnTo>
                        <a:pt x="89" y="161"/>
                      </a:lnTo>
                      <a:lnTo>
                        <a:pt x="78" y="154"/>
                      </a:lnTo>
                      <a:lnTo>
                        <a:pt x="76" y="170"/>
                      </a:lnTo>
                      <a:lnTo>
                        <a:pt x="70" y="169"/>
                      </a:lnTo>
                      <a:lnTo>
                        <a:pt x="60" y="165"/>
                      </a:lnTo>
                      <a:lnTo>
                        <a:pt x="58" y="170"/>
                      </a:lnTo>
                      <a:lnTo>
                        <a:pt x="48" y="167"/>
                      </a:lnTo>
                      <a:lnTo>
                        <a:pt x="52" y="160"/>
                      </a:lnTo>
                      <a:lnTo>
                        <a:pt x="49" y="156"/>
                      </a:lnTo>
                      <a:lnTo>
                        <a:pt x="32" y="161"/>
                      </a:lnTo>
                      <a:lnTo>
                        <a:pt x="22" y="157"/>
                      </a:lnTo>
                      <a:lnTo>
                        <a:pt x="22" y="153"/>
                      </a:lnTo>
                      <a:lnTo>
                        <a:pt x="29" y="146"/>
                      </a:lnTo>
                      <a:lnTo>
                        <a:pt x="30" y="142"/>
                      </a:lnTo>
                      <a:lnTo>
                        <a:pt x="25" y="140"/>
                      </a:lnTo>
                      <a:lnTo>
                        <a:pt x="21" y="134"/>
                      </a:lnTo>
                      <a:lnTo>
                        <a:pt x="19" y="127"/>
                      </a:lnTo>
                      <a:lnTo>
                        <a:pt x="20" y="123"/>
                      </a:lnTo>
                      <a:lnTo>
                        <a:pt x="2" y="105"/>
                      </a:lnTo>
                      <a:lnTo>
                        <a:pt x="2" y="95"/>
                      </a:lnTo>
                      <a:lnTo>
                        <a:pt x="5" y="91"/>
                      </a:lnTo>
                      <a:lnTo>
                        <a:pt x="0" y="83"/>
                      </a:lnTo>
                      <a:lnTo>
                        <a:pt x="0" y="76"/>
                      </a:lnTo>
                      <a:lnTo>
                        <a:pt x="5" y="67"/>
                      </a:lnTo>
                      <a:lnTo>
                        <a:pt x="10" y="65"/>
                      </a:lnTo>
                      <a:lnTo>
                        <a:pt x="16" y="59"/>
                      </a:lnTo>
                      <a:lnTo>
                        <a:pt x="23" y="53"/>
                      </a:lnTo>
                      <a:lnTo>
                        <a:pt x="33" y="52"/>
                      </a:lnTo>
                      <a:lnTo>
                        <a:pt x="27" y="47"/>
                      </a:lnTo>
                      <a:lnTo>
                        <a:pt x="18" y="41"/>
                      </a:lnTo>
                      <a:lnTo>
                        <a:pt x="21" y="36"/>
                      </a:lnTo>
                      <a:lnTo>
                        <a:pt x="16" y="30"/>
                      </a:lnTo>
                      <a:lnTo>
                        <a:pt x="20" y="27"/>
                      </a:lnTo>
                      <a:lnTo>
                        <a:pt x="26" y="26"/>
                      </a:lnTo>
                      <a:lnTo>
                        <a:pt x="24" y="20"/>
                      </a:lnTo>
                      <a:lnTo>
                        <a:pt x="21" y="20"/>
                      </a:lnTo>
                      <a:lnTo>
                        <a:pt x="13" y="7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5" name="Freeform 286"/>
                <p:cNvSpPr>
                  <a:spLocks/>
                </p:cNvSpPr>
                <p:nvPr/>
              </p:nvSpPr>
              <p:spPr bwMode="auto">
                <a:xfrm>
                  <a:off x="613" y="1327"/>
                  <a:ext cx="131" cy="170"/>
                </a:xfrm>
                <a:custGeom>
                  <a:avLst/>
                  <a:gdLst>
                    <a:gd name="T0" fmla="*/ 18 w 131"/>
                    <a:gd name="T1" fmla="*/ 0 h 170"/>
                    <a:gd name="T2" fmla="*/ 34 w 131"/>
                    <a:gd name="T3" fmla="*/ 11 h 170"/>
                    <a:gd name="T4" fmla="*/ 52 w 131"/>
                    <a:gd name="T5" fmla="*/ 21 h 170"/>
                    <a:gd name="T6" fmla="*/ 65 w 131"/>
                    <a:gd name="T7" fmla="*/ 26 h 170"/>
                    <a:gd name="T8" fmla="*/ 90 w 131"/>
                    <a:gd name="T9" fmla="*/ 28 h 170"/>
                    <a:gd name="T10" fmla="*/ 116 w 131"/>
                    <a:gd name="T11" fmla="*/ 29 h 170"/>
                    <a:gd name="T12" fmla="*/ 127 w 131"/>
                    <a:gd name="T13" fmla="*/ 23 h 170"/>
                    <a:gd name="T14" fmla="*/ 130 w 131"/>
                    <a:gd name="T15" fmla="*/ 32 h 170"/>
                    <a:gd name="T16" fmla="*/ 123 w 131"/>
                    <a:gd name="T17" fmla="*/ 48 h 170"/>
                    <a:gd name="T18" fmla="*/ 120 w 131"/>
                    <a:gd name="T19" fmla="*/ 64 h 170"/>
                    <a:gd name="T20" fmla="*/ 124 w 131"/>
                    <a:gd name="T21" fmla="*/ 86 h 170"/>
                    <a:gd name="T22" fmla="*/ 118 w 131"/>
                    <a:gd name="T23" fmla="*/ 100 h 170"/>
                    <a:gd name="T24" fmla="*/ 106 w 131"/>
                    <a:gd name="T25" fmla="*/ 111 h 170"/>
                    <a:gd name="T26" fmla="*/ 97 w 131"/>
                    <a:gd name="T27" fmla="*/ 115 h 170"/>
                    <a:gd name="T28" fmla="*/ 82 w 131"/>
                    <a:gd name="T29" fmla="*/ 124 h 170"/>
                    <a:gd name="T30" fmla="*/ 72 w 131"/>
                    <a:gd name="T31" fmla="*/ 124 h 170"/>
                    <a:gd name="T32" fmla="*/ 81 w 131"/>
                    <a:gd name="T33" fmla="*/ 136 h 170"/>
                    <a:gd name="T34" fmla="*/ 89 w 131"/>
                    <a:gd name="T35" fmla="*/ 142 h 170"/>
                    <a:gd name="T36" fmla="*/ 102 w 131"/>
                    <a:gd name="T37" fmla="*/ 159 h 170"/>
                    <a:gd name="T38" fmla="*/ 89 w 131"/>
                    <a:gd name="T39" fmla="*/ 161 h 170"/>
                    <a:gd name="T40" fmla="*/ 76 w 131"/>
                    <a:gd name="T41" fmla="*/ 170 h 170"/>
                    <a:gd name="T42" fmla="*/ 60 w 131"/>
                    <a:gd name="T43" fmla="*/ 165 h 170"/>
                    <a:gd name="T44" fmla="*/ 48 w 131"/>
                    <a:gd name="T45" fmla="*/ 167 h 170"/>
                    <a:gd name="T46" fmla="*/ 49 w 131"/>
                    <a:gd name="T47" fmla="*/ 156 h 170"/>
                    <a:gd name="T48" fmla="*/ 22 w 131"/>
                    <a:gd name="T49" fmla="*/ 157 h 170"/>
                    <a:gd name="T50" fmla="*/ 29 w 131"/>
                    <a:gd name="T51" fmla="*/ 146 h 170"/>
                    <a:gd name="T52" fmla="*/ 25 w 131"/>
                    <a:gd name="T53" fmla="*/ 140 h 170"/>
                    <a:gd name="T54" fmla="*/ 19 w 131"/>
                    <a:gd name="T55" fmla="*/ 127 h 170"/>
                    <a:gd name="T56" fmla="*/ 2 w 131"/>
                    <a:gd name="T57" fmla="*/ 105 h 170"/>
                    <a:gd name="T58" fmla="*/ 5 w 131"/>
                    <a:gd name="T59" fmla="*/ 91 h 170"/>
                    <a:gd name="T60" fmla="*/ 0 w 131"/>
                    <a:gd name="T61" fmla="*/ 76 h 170"/>
                    <a:gd name="T62" fmla="*/ 10 w 131"/>
                    <a:gd name="T63" fmla="*/ 65 h 170"/>
                    <a:gd name="T64" fmla="*/ 23 w 131"/>
                    <a:gd name="T65" fmla="*/ 53 h 170"/>
                    <a:gd name="T66" fmla="*/ 27 w 131"/>
                    <a:gd name="T67" fmla="*/ 47 h 170"/>
                    <a:gd name="T68" fmla="*/ 21 w 131"/>
                    <a:gd name="T69" fmla="*/ 36 h 170"/>
                    <a:gd name="T70" fmla="*/ 20 w 131"/>
                    <a:gd name="T71" fmla="*/ 27 h 170"/>
                    <a:gd name="T72" fmla="*/ 24 w 131"/>
                    <a:gd name="T73" fmla="*/ 20 h 170"/>
                    <a:gd name="T74" fmla="*/ 13 w 131"/>
                    <a:gd name="T75" fmla="*/ 7 h 17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31" h="170">
                      <a:moveTo>
                        <a:pt x="12" y="3"/>
                      </a:moveTo>
                      <a:lnTo>
                        <a:pt x="18" y="0"/>
                      </a:lnTo>
                      <a:lnTo>
                        <a:pt x="34" y="5"/>
                      </a:lnTo>
                      <a:lnTo>
                        <a:pt x="34" y="11"/>
                      </a:lnTo>
                      <a:lnTo>
                        <a:pt x="36" y="12"/>
                      </a:lnTo>
                      <a:lnTo>
                        <a:pt x="52" y="21"/>
                      </a:lnTo>
                      <a:lnTo>
                        <a:pt x="58" y="17"/>
                      </a:lnTo>
                      <a:lnTo>
                        <a:pt x="65" y="26"/>
                      </a:lnTo>
                      <a:lnTo>
                        <a:pt x="68" y="23"/>
                      </a:lnTo>
                      <a:lnTo>
                        <a:pt x="90" y="28"/>
                      </a:lnTo>
                      <a:lnTo>
                        <a:pt x="99" y="27"/>
                      </a:lnTo>
                      <a:lnTo>
                        <a:pt x="116" y="29"/>
                      </a:lnTo>
                      <a:lnTo>
                        <a:pt x="120" y="25"/>
                      </a:lnTo>
                      <a:lnTo>
                        <a:pt x="127" y="23"/>
                      </a:lnTo>
                      <a:lnTo>
                        <a:pt x="131" y="27"/>
                      </a:lnTo>
                      <a:lnTo>
                        <a:pt x="130" y="32"/>
                      </a:lnTo>
                      <a:lnTo>
                        <a:pt x="121" y="43"/>
                      </a:lnTo>
                      <a:lnTo>
                        <a:pt x="123" y="48"/>
                      </a:lnTo>
                      <a:lnTo>
                        <a:pt x="127" y="56"/>
                      </a:lnTo>
                      <a:lnTo>
                        <a:pt x="120" y="64"/>
                      </a:lnTo>
                      <a:lnTo>
                        <a:pt x="125" y="80"/>
                      </a:lnTo>
                      <a:lnTo>
                        <a:pt x="124" y="86"/>
                      </a:lnTo>
                      <a:lnTo>
                        <a:pt x="119" y="97"/>
                      </a:lnTo>
                      <a:lnTo>
                        <a:pt x="118" y="100"/>
                      </a:lnTo>
                      <a:lnTo>
                        <a:pt x="113" y="104"/>
                      </a:lnTo>
                      <a:lnTo>
                        <a:pt x="106" y="111"/>
                      </a:lnTo>
                      <a:lnTo>
                        <a:pt x="99" y="112"/>
                      </a:lnTo>
                      <a:lnTo>
                        <a:pt x="97" y="115"/>
                      </a:lnTo>
                      <a:lnTo>
                        <a:pt x="84" y="124"/>
                      </a:lnTo>
                      <a:lnTo>
                        <a:pt x="82" y="124"/>
                      </a:lnTo>
                      <a:lnTo>
                        <a:pt x="78" y="119"/>
                      </a:lnTo>
                      <a:lnTo>
                        <a:pt x="72" y="124"/>
                      </a:lnTo>
                      <a:lnTo>
                        <a:pt x="72" y="132"/>
                      </a:lnTo>
                      <a:lnTo>
                        <a:pt x="81" y="136"/>
                      </a:lnTo>
                      <a:lnTo>
                        <a:pt x="90" y="138"/>
                      </a:lnTo>
                      <a:lnTo>
                        <a:pt x="89" y="142"/>
                      </a:lnTo>
                      <a:lnTo>
                        <a:pt x="91" y="145"/>
                      </a:lnTo>
                      <a:lnTo>
                        <a:pt x="102" y="159"/>
                      </a:lnTo>
                      <a:lnTo>
                        <a:pt x="98" y="162"/>
                      </a:lnTo>
                      <a:lnTo>
                        <a:pt x="89" y="161"/>
                      </a:lnTo>
                      <a:lnTo>
                        <a:pt x="78" y="154"/>
                      </a:lnTo>
                      <a:lnTo>
                        <a:pt x="76" y="170"/>
                      </a:lnTo>
                      <a:lnTo>
                        <a:pt x="70" y="169"/>
                      </a:lnTo>
                      <a:lnTo>
                        <a:pt x="60" y="165"/>
                      </a:lnTo>
                      <a:lnTo>
                        <a:pt x="58" y="170"/>
                      </a:lnTo>
                      <a:lnTo>
                        <a:pt x="48" y="167"/>
                      </a:lnTo>
                      <a:lnTo>
                        <a:pt x="52" y="160"/>
                      </a:lnTo>
                      <a:lnTo>
                        <a:pt x="49" y="156"/>
                      </a:lnTo>
                      <a:lnTo>
                        <a:pt x="32" y="161"/>
                      </a:lnTo>
                      <a:lnTo>
                        <a:pt x="22" y="157"/>
                      </a:lnTo>
                      <a:lnTo>
                        <a:pt x="22" y="153"/>
                      </a:lnTo>
                      <a:lnTo>
                        <a:pt x="29" y="146"/>
                      </a:lnTo>
                      <a:lnTo>
                        <a:pt x="30" y="142"/>
                      </a:lnTo>
                      <a:lnTo>
                        <a:pt x="25" y="140"/>
                      </a:lnTo>
                      <a:lnTo>
                        <a:pt x="21" y="134"/>
                      </a:lnTo>
                      <a:lnTo>
                        <a:pt x="19" y="127"/>
                      </a:lnTo>
                      <a:lnTo>
                        <a:pt x="20" y="123"/>
                      </a:lnTo>
                      <a:lnTo>
                        <a:pt x="2" y="105"/>
                      </a:lnTo>
                      <a:lnTo>
                        <a:pt x="2" y="95"/>
                      </a:lnTo>
                      <a:lnTo>
                        <a:pt x="5" y="91"/>
                      </a:lnTo>
                      <a:lnTo>
                        <a:pt x="0" y="83"/>
                      </a:lnTo>
                      <a:lnTo>
                        <a:pt x="0" y="76"/>
                      </a:lnTo>
                      <a:lnTo>
                        <a:pt x="5" y="67"/>
                      </a:lnTo>
                      <a:lnTo>
                        <a:pt x="10" y="65"/>
                      </a:lnTo>
                      <a:lnTo>
                        <a:pt x="16" y="59"/>
                      </a:lnTo>
                      <a:lnTo>
                        <a:pt x="23" y="53"/>
                      </a:lnTo>
                      <a:lnTo>
                        <a:pt x="33" y="52"/>
                      </a:lnTo>
                      <a:lnTo>
                        <a:pt x="27" y="47"/>
                      </a:lnTo>
                      <a:lnTo>
                        <a:pt x="18" y="41"/>
                      </a:lnTo>
                      <a:lnTo>
                        <a:pt x="21" y="36"/>
                      </a:lnTo>
                      <a:lnTo>
                        <a:pt x="16" y="30"/>
                      </a:lnTo>
                      <a:lnTo>
                        <a:pt x="20" y="27"/>
                      </a:lnTo>
                      <a:lnTo>
                        <a:pt x="26" y="26"/>
                      </a:lnTo>
                      <a:lnTo>
                        <a:pt x="24" y="20"/>
                      </a:lnTo>
                      <a:lnTo>
                        <a:pt x="21" y="20"/>
                      </a:lnTo>
                      <a:lnTo>
                        <a:pt x="13" y="7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6" name="Group 287"/>
              <p:cNvGrpSpPr>
                <a:grpSpLocks/>
              </p:cNvGrpSpPr>
              <p:nvPr/>
            </p:nvGrpSpPr>
            <p:grpSpPr bwMode="auto">
              <a:xfrm>
                <a:off x="436" y="1284"/>
                <a:ext cx="16" cy="14"/>
                <a:chOff x="436" y="1284"/>
                <a:chExt cx="16" cy="14"/>
              </a:xfrm>
            </p:grpSpPr>
            <p:sp>
              <p:nvSpPr>
                <p:cNvPr id="1762" name="Freeform 288"/>
                <p:cNvSpPr>
                  <a:spLocks/>
                </p:cNvSpPr>
                <p:nvPr/>
              </p:nvSpPr>
              <p:spPr bwMode="auto">
                <a:xfrm>
                  <a:off x="436" y="1284"/>
                  <a:ext cx="16" cy="14"/>
                </a:xfrm>
                <a:custGeom>
                  <a:avLst/>
                  <a:gdLst>
                    <a:gd name="T0" fmla="*/ 16 w 16"/>
                    <a:gd name="T1" fmla="*/ 13 h 14"/>
                    <a:gd name="T2" fmla="*/ 15 w 16"/>
                    <a:gd name="T3" fmla="*/ 4 h 14"/>
                    <a:gd name="T4" fmla="*/ 10 w 16"/>
                    <a:gd name="T5" fmla="*/ 0 h 14"/>
                    <a:gd name="T6" fmla="*/ 4 w 16"/>
                    <a:gd name="T7" fmla="*/ 1 h 14"/>
                    <a:gd name="T8" fmla="*/ 0 w 16"/>
                    <a:gd name="T9" fmla="*/ 10 h 14"/>
                    <a:gd name="T10" fmla="*/ 10 w 16"/>
                    <a:gd name="T11" fmla="*/ 14 h 14"/>
                    <a:gd name="T12" fmla="*/ 16 w 16"/>
                    <a:gd name="T13" fmla="*/ 13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4">
                      <a:moveTo>
                        <a:pt x="16" y="13"/>
                      </a:moveTo>
                      <a:lnTo>
                        <a:pt x="15" y="4"/>
                      </a:lnTo>
                      <a:lnTo>
                        <a:pt x="10" y="0"/>
                      </a:lnTo>
                      <a:lnTo>
                        <a:pt x="4" y="1"/>
                      </a:lnTo>
                      <a:lnTo>
                        <a:pt x="0" y="10"/>
                      </a:lnTo>
                      <a:lnTo>
                        <a:pt x="10" y="14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3" name="Freeform 289"/>
                <p:cNvSpPr>
                  <a:spLocks/>
                </p:cNvSpPr>
                <p:nvPr/>
              </p:nvSpPr>
              <p:spPr bwMode="auto">
                <a:xfrm>
                  <a:off x="436" y="1284"/>
                  <a:ext cx="16" cy="14"/>
                </a:xfrm>
                <a:custGeom>
                  <a:avLst/>
                  <a:gdLst>
                    <a:gd name="T0" fmla="*/ 16 w 16"/>
                    <a:gd name="T1" fmla="*/ 13 h 14"/>
                    <a:gd name="T2" fmla="*/ 15 w 16"/>
                    <a:gd name="T3" fmla="*/ 4 h 14"/>
                    <a:gd name="T4" fmla="*/ 10 w 16"/>
                    <a:gd name="T5" fmla="*/ 0 h 14"/>
                    <a:gd name="T6" fmla="*/ 4 w 16"/>
                    <a:gd name="T7" fmla="*/ 1 h 14"/>
                    <a:gd name="T8" fmla="*/ 0 w 16"/>
                    <a:gd name="T9" fmla="*/ 10 h 14"/>
                    <a:gd name="T10" fmla="*/ 10 w 16"/>
                    <a:gd name="T11" fmla="*/ 14 h 14"/>
                    <a:gd name="T12" fmla="*/ 16 w 16"/>
                    <a:gd name="T13" fmla="*/ 13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4">
                      <a:moveTo>
                        <a:pt x="16" y="13"/>
                      </a:moveTo>
                      <a:lnTo>
                        <a:pt x="15" y="4"/>
                      </a:lnTo>
                      <a:lnTo>
                        <a:pt x="10" y="0"/>
                      </a:lnTo>
                      <a:lnTo>
                        <a:pt x="4" y="1"/>
                      </a:lnTo>
                      <a:lnTo>
                        <a:pt x="0" y="10"/>
                      </a:lnTo>
                      <a:lnTo>
                        <a:pt x="10" y="14"/>
                      </a:lnTo>
                      <a:lnTo>
                        <a:pt x="16" y="1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7" name="Group 290"/>
              <p:cNvGrpSpPr>
                <a:grpSpLocks/>
              </p:cNvGrpSpPr>
              <p:nvPr/>
            </p:nvGrpSpPr>
            <p:grpSpPr bwMode="auto">
              <a:xfrm>
                <a:off x="335" y="1694"/>
                <a:ext cx="20" cy="31"/>
                <a:chOff x="335" y="1694"/>
                <a:chExt cx="20" cy="31"/>
              </a:xfrm>
            </p:grpSpPr>
            <p:sp>
              <p:nvSpPr>
                <p:cNvPr id="1760" name="Freeform 291"/>
                <p:cNvSpPr>
                  <a:spLocks/>
                </p:cNvSpPr>
                <p:nvPr/>
              </p:nvSpPr>
              <p:spPr bwMode="auto">
                <a:xfrm>
                  <a:off x="335" y="1694"/>
                  <a:ext cx="20" cy="31"/>
                </a:xfrm>
                <a:custGeom>
                  <a:avLst/>
                  <a:gdLst>
                    <a:gd name="T0" fmla="*/ 0 w 20"/>
                    <a:gd name="T1" fmla="*/ 1 h 31"/>
                    <a:gd name="T2" fmla="*/ 5 w 20"/>
                    <a:gd name="T3" fmla="*/ 12 h 31"/>
                    <a:gd name="T4" fmla="*/ 15 w 20"/>
                    <a:gd name="T5" fmla="*/ 31 h 31"/>
                    <a:gd name="T6" fmla="*/ 19 w 20"/>
                    <a:gd name="T7" fmla="*/ 25 h 31"/>
                    <a:gd name="T8" fmla="*/ 20 w 20"/>
                    <a:gd name="T9" fmla="*/ 15 h 31"/>
                    <a:gd name="T10" fmla="*/ 19 w 20"/>
                    <a:gd name="T11" fmla="*/ 9 h 31"/>
                    <a:gd name="T12" fmla="*/ 15 w 20"/>
                    <a:gd name="T13" fmla="*/ 5 h 31"/>
                    <a:gd name="T14" fmla="*/ 10 w 20"/>
                    <a:gd name="T15" fmla="*/ 4 h 31"/>
                    <a:gd name="T16" fmla="*/ 7 w 20"/>
                    <a:gd name="T17" fmla="*/ 0 h 31"/>
                    <a:gd name="T18" fmla="*/ 0 w 20"/>
                    <a:gd name="T19" fmla="*/ 1 h 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" h="31">
                      <a:moveTo>
                        <a:pt x="0" y="1"/>
                      </a:moveTo>
                      <a:lnTo>
                        <a:pt x="5" y="12"/>
                      </a:lnTo>
                      <a:lnTo>
                        <a:pt x="15" y="31"/>
                      </a:lnTo>
                      <a:lnTo>
                        <a:pt x="19" y="25"/>
                      </a:lnTo>
                      <a:lnTo>
                        <a:pt x="20" y="15"/>
                      </a:lnTo>
                      <a:lnTo>
                        <a:pt x="19" y="9"/>
                      </a:lnTo>
                      <a:lnTo>
                        <a:pt x="15" y="5"/>
                      </a:lnTo>
                      <a:lnTo>
                        <a:pt x="10" y="4"/>
                      </a:lnTo>
                      <a:lnTo>
                        <a:pt x="7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61" name="Freeform 292"/>
                <p:cNvSpPr>
                  <a:spLocks/>
                </p:cNvSpPr>
                <p:nvPr/>
              </p:nvSpPr>
              <p:spPr bwMode="auto">
                <a:xfrm>
                  <a:off x="335" y="1694"/>
                  <a:ext cx="20" cy="31"/>
                </a:xfrm>
                <a:custGeom>
                  <a:avLst/>
                  <a:gdLst>
                    <a:gd name="T0" fmla="*/ 0 w 20"/>
                    <a:gd name="T1" fmla="*/ 1 h 31"/>
                    <a:gd name="T2" fmla="*/ 5 w 20"/>
                    <a:gd name="T3" fmla="*/ 12 h 31"/>
                    <a:gd name="T4" fmla="*/ 15 w 20"/>
                    <a:gd name="T5" fmla="*/ 31 h 31"/>
                    <a:gd name="T6" fmla="*/ 19 w 20"/>
                    <a:gd name="T7" fmla="*/ 25 h 31"/>
                    <a:gd name="T8" fmla="*/ 20 w 20"/>
                    <a:gd name="T9" fmla="*/ 15 h 31"/>
                    <a:gd name="T10" fmla="*/ 19 w 20"/>
                    <a:gd name="T11" fmla="*/ 9 h 31"/>
                    <a:gd name="T12" fmla="*/ 15 w 20"/>
                    <a:gd name="T13" fmla="*/ 5 h 31"/>
                    <a:gd name="T14" fmla="*/ 10 w 20"/>
                    <a:gd name="T15" fmla="*/ 4 h 31"/>
                    <a:gd name="T16" fmla="*/ 7 w 20"/>
                    <a:gd name="T17" fmla="*/ 0 h 31"/>
                    <a:gd name="T18" fmla="*/ 0 w 20"/>
                    <a:gd name="T19" fmla="*/ 1 h 3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0" h="31">
                      <a:moveTo>
                        <a:pt x="0" y="1"/>
                      </a:moveTo>
                      <a:lnTo>
                        <a:pt x="5" y="12"/>
                      </a:lnTo>
                      <a:lnTo>
                        <a:pt x="15" y="31"/>
                      </a:lnTo>
                      <a:lnTo>
                        <a:pt x="19" y="25"/>
                      </a:lnTo>
                      <a:lnTo>
                        <a:pt x="20" y="15"/>
                      </a:lnTo>
                      <a:lnTo>
                        <a:pt x="19" y="9"/>
                      </a:lnTo>
                      <a:lnTo>
                        <a:pt x="15" y="5"/>
                      </a:lnTo>
                      <a:lnTo>
                        <a:pt x="10" y="4"/>
                      </a:lnTo>
                      <a:lnTo>
                        <a:pt x="7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8" name="Group 293"/>
              <p:cNvGrpSpPr>
                <a:grpSpLocks/>
              </p:cNvGrpSpPr>
              <p:nvPr/>
            </p:nvGrpSpPr>
            <p:grpSpPr bwMode="auto">
              <a:xfrm>
                <a:off x="193" y="1405"/>
                <a:ext cx="173" cy="149"/>
                <a:chOff x="193" y="1405"/>
                <a:chExt cx="173" cy="149"/>
              </a:xfrm>
            </p:grpSpPr>
            <p:sp>
              <p:nvSpPr>
                <p:cNvPr id="1758" name="Freeform 294"/>
                <p:cNvSpPr>
                  <a:spLocks/>
                </p:cNvSpPr>
                <p:nvPr/>
              </p:nvSpPr>
              <p:spPr bwMode="auto">
                <a:xfrm>
                  <a:off x="193" y="1405"/>
                  <a:ext cx="173" cy="149"/>
                </a:xfrm>
                <a:custGeom>
                  <a:avLst/>
                  <a:gdLst>
                    <a:gd name="T0" fmla="*/ 0 w 173"/>
                    <a:gd name="T1" fmla="*/ 26 h 149"/>
                    <a:gd name="T2" fmla="*/ 8 w 173"/>
                    <a:gd name="T3" fmla="*/ 29 h 149"/>
                    <a:gd name="T4" fmla="*/ 16 w 173"/>
                    <a:gd name="T5" fmla="*/ 47 h 149"/>
                    <a:gd name="T6" fmla="*/ 28 w 173"/>
                    <a:gd name="T7" fmla="*/ 57 h 149"/>
                    <a:gd name="T8" fmla="*/ 45 w 173"/>
                    <a:gd name="T9" fmla="*/ 58 h 149"/>
                    <a:gd name="T10" fmla="*/ 54 w 173"/>
                    <a:gd name="T11" fmla="*/ 54 h 149"/>
                    <a:gd name="T12" fmla="*/ 56 w 173"/>
                    <a:gd name="T13" fmla="*/ 59 h 149"/>
                    <a:gd name="T14" fmla="*/ 41 w 173"/>
                    <a:gd name="T15" fmla="*/ 67 h 149"/>
                    <a:gd name="T16" fmla="*/ 21 w 173"/>
                    <a:gd name="T17" fmla="*/ 66 h 149"/>
                    <a:gd name="T18" fmla="*/ 23 w 173"/>
                    <a:gd name="T19" fmla="*/ 80 h 149"/>
                    <a:gd name="T20" fmla="*/ 44 w 173"/>
                    <a:gd name="T21" fmla="*/ 107 h 149"/>
                    <a:gd name="T22" fmla="*/ 54 w 173"/>
                    <a:gd name="T23" fmla="*/ 117 h 149"/>
                    <a:gd name="T24" fmla="*/ 70 w 173"/>
                    <a:gd name="T25" fmla="*/ 123 h 149"/>
                    <a:gd name="T26" fmla="*/ 92 w 173"/>
                    <a:gd name="T27" fmla="*/ 118 h 149"/>
                    <a:gd name="T28" fmla="*/ 107 w 173"/>
                    <a:gd name="T29" fmla="*/ 109 h 149"/>
                    <a:gd name="T30" fmla="*/ 111 w 173"/>
                    <a:gd name="T31" fmla="*/ 90 h 149"/>
                    <a:gd name="T32" fmla="*/ 113 w 173"/>
                    <a:gd name="T33" fmla="*/ 76 h 149"/>
                    <a:gd name="T34" fmla="*/ 120 w 173"/>
                    <a:gd name="T35" fmla="*/ 92 h 149"/>
                    <a:gd name="T36" fmla="*/ 122 w 173"/>
                    <a:gd name="T37" fmla="*/ 105 h 149"/>
                    <a:gd name="T38" fmla="*/ 122 w 173"/>
                    <a:gd name="T39" fmla="*/ 117 h 149"/>
                    <a:gd name="T40" fmla="*/ 125 w 173"/>
                    <a:gd name="T41" fmla="*/ 136 h 149"/>
                    <a:gd name="T42" fmla="*/ 126 w 173"/>
                    <a:gd name="T43" fmla="*/ 142 h 149"/>
                    <a:gd name="T44" fmla="*/ 122 w 173"/>
                    <a:gd name="T45" fmla="*/ 149 h 149"/>
                    <a:gd name="T46" fmla="*/ 128 w 173"/>
                    <a:gd name="T47" fmla="*/ 145 h 149"/>
                    <a:gd name="T48" fmla="*/ 135 w 173"/>
                    <a:gd name="T49" fmla="*/ 143 h 149"/>
                    <a:gd name="T50" fmla="*/ 136 w 173"/>
                    <a:gd name="T51" fmla="*/ 149 h 149"/>
                    <a:gd name="T52" fmla="*/ 141 w 173"/>
                    <a:gd name="T53" fmla="*/ 147 h 149"/>
                    <a:gd name="T54" fmla="*/ 152 w 173"/>
                    <a:gd name="T55" fmla="*/ 136 h 149"/>
                    <a:gd name="T56" fmla="*/ 156 w 173"/>
                    <a:gd name="T57" fmla="*/ 126 h 149"/>
                    <a:gd name="T58" fmla="*/ 166 w 173"/>
                    <a:gd name="T59" fmla="*/ 109 h 149"/>
                    <a:gd name="T60" fmla="*/ 167 w 173"/>
                    <a:gd name="T61" fmla="*/ 105 h 149"/>
                    <a:gd name="T62" fmla="*/ 155 w 173"/>
                    <a:gd name="T63" fmla="*/ 99 h 149"/>
                    <a:gd name="T64" fmla="*/ 163 w 173"/>
                    <a:gd name="T65" fmla="*/ 93 h 149"/>
                    <a:gd name="T66" fmla="*/ 173 w 173"/>
                    <a:gd name="T67" fmla="*/ 70 h 149"/>
                    <a:gd name="T68" fmla="*/ 159 w 173"/>
                    <a:gd name="T69" fmla="*/ 50 h 149"/>
                    <a:gd name="T70" fmla="*/ 153 w 173"/>
                    <a:gd name="T71" fmla="*/ 40 h 149"/>
                    <a:gd name="T72" fmla="*/ 146 w 173"/>
                    <a:gd name="T73" fmla="*/ 27 h 149"/>
                    <a:gd name="T74" fmla="*/ 135 w 173"/>
                    <a:gd name="T75" fmla="*/ 14 h 149"/>
                    <a:gd name="T76" fmla="*/ 122 w 173"/>
                    <a:gd name="T77" fmla="*/ 12 h 149"/>
                    <a:gd name="T78" fmla="*/ 91 w 173"/>
                    <a:gd name="T79" fmla="*/ 4 h 149"/>
                    <a:gd name="T80" fmla="*/ 87 w 173"/>
                    <a:gd name="T81" fmla="*/ 1 h 149"/>
                    <a:gd name="T82" fmla="*/ 80 w 173"/>
                    <a:gd name="T83" fmla="*/ 7 h 149"/>
                    <a:gd name="T84" fmla="*/ 76 w 173"/>
                    <a:gd name="T85" fmla="*/ 15 h 149"/>
                    <a:gd name="T86" fmla="*/ 67 w 173"/>
                    <a:gd name="T87" fmla="*/ 10 h 149"/>
                    <a:gd name="T88" fmla="*/ 55 w 173"/>
                    <a:gd name="T89" fmla="*/ 15 h 149"/>
                    <a:gd name="T90" fmla="*/ 40 w 173"/>
                    <a:gd name="T91" fmla="*/ 11 h 149"/>
                    <a:gd name="T92" fmla="*/ 18 w 173"/>
                    <a:gd name="T93" fmla="*/ 17 h 149"/>
                    <a:gd name="T94" fmla="*/ 2 w 173"/>
                    <a:gd name="T95" fmla="*/ 19 h 1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73" h="149">
                      <a:moveTo>
                        <a:pt x="0" y="24"/>
                      </a:moveTo>
                      <a:lnTo>
                        <a:pt x="0" y="26"/>
                      </a:lnTo>
                      <a:lnTo>
                        <a:pt x="3" y="28"/>
                      </a:lnTo>
                      <a:lnTo>
                        <a:pt x="8" y="29"/>
                      </a:lnTo>
                      <a:lnTo>
                        <a:pt x="10" y="41"/>
                      </a:lnTo>
                      <a:lnTo>
                        <a:pt x="16" y="47"/>
                      </a:lnTo>
                      <a:lnTo>
                        <a:pt x="21" y="52"/>
                      </a:lnTo>
                      <a:lnTo>
                        <a:pt x="28" y="57"/>
                      </a:lnTo>
                      <a:lnTo>
                        <a:pt x="39" y="59"/>
                      </a:lnTo>
                      <a:lnTo>
                        <a:pt x="45" y="58"/>
                      </a:lnTo>
                      <a:lnTo>
                        <a:pt x="53" y="56"/>
                      </a:lnTo>
                      <a:lnTo>
                        <a:pt x="54" y="54"/>
                      </a:lnTo>
                      <a:lnTo>
                        <a:pt x="59" y="53"/>
                      </a:lnTo>
                      <a:lnTo>
                        <a:pt x="56" y="59"/>
                      </a:lnTo>
                      <a:lnTo>
                        <a:pt x="49" y="64"/>
                      </a:lnTo>
                      <a:lnTo>
                        <a:pt x="41" y="67"/>
                      </a:lnTo>
                      <a:lnTo>
                        <a:pt x="25" y="68"/>
                      </a:lnTo>
                      <a:lnTo>
                        <a:pt x="21" y="66"/>
                      </a:lnTo>
                      <a:lnTo>
                        <a:pt x="17" y="72"/>
                      </a:lnTo>
                      <a:lnTo>
                        <a:pt x="23" y="80"/>
                      </a:lnTo>
                      <a:lnTo>
                        <a:pt x="35" y="93"/>
                      </a:lnTo>
                      <a:lnTo>
                        <a:pt x="44" y="107"/>
                      </a:lnTo>
                      <a:lnTo>
                        <a:pt x="50" y="114"/>
                      </a:lnTo>
                      <a:lnTo>
                        <a:pt x="54" y="117"/>
                      </a:lnTo>
                      <a:lnTo>
                        <a:pt x="61" y="122"/>
                      </a:lnTo>
                      <a:lnTo>
                        <a:pt x="70" y="123"/>
                      </a:lnTo>
                      <a:lnTo>
                        <a:pt x="80" y="122"/>
                      </a:lnTo>
                      <a:lnTo>
                        <a:pt x="92" y="118"/>
                      </a:lnTo>
                      <a:lnTo>
                        <a:pt x="102" y="114"/>
                      </a:lnTo>
                      <a:lnTo>
                        <a:pt x="107" y="109"/>
                      </a:lnTo>
                      <a:lnTo>
                        <a:pt x="110" y="99"/>
                      </a:lnTo>
                      <a:lnTo>
                        <a:pt x="111" y="90"/>
                      </a:lnTo>
                      <a:lnTo>
                        <a:pt x="110" y="88"/>
                      </a:lnTo>
                      <a:lnTo>
                        <a:pt x="113" y="76"/>
                      </a:lnTo>
                      <a:lnTo>
                        <a:pt x="120" y="81"/>
                      </a:lnTo>
                      <a:lnTo>
                        <a:pt x="120" y="92"/>
                      </a:lnTo>
                      <a:lnTo>
                        <a:pt x="125" y="100"/>
                      </a:lnTo>
                      <a:lnTo>
                        <a:pt x="122" y="105"/>
                      </a:lnTo>
                      <a:lnTo>
                        <a:pt x="119" y="112"/>
                      </a:lnTo>
                      <a:lnTo>
                        <a:pt x="122" y="117"/>
                      </a:lnTo>
                      <a:lnTo>
                        <a:pt x="126" y="131"/>
                      </a:lnTo>
                      <a:lnTo>
                        <a:pt x="125" y="136"/>
                      </a:lnTo>
                      <a:lnTo>
                        <a:pt x="128" y="140"/>
                      </a:lnTo>
                      <a:lnTo>
                        <a:pt x="126" y="142"/>
                      </a:lnTo>
                      <a:lnTo>
                        <a:pt x="123" y="142"/>
                      </a:lnTo>
                      <a:lnTo>
                        <a:pt x="122" y="149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30" y="142"/>
                      </a:lnTo>
                      <a:lnTo>
                        <a:pt x="135" y="143"/>
                      </a:lnTo>
                      <a:lnTo>
                        <a:pt x="136" y="147"/>
                      </a:lnTo>
                      <a:lnTo>
                        <a:pt x="136" y="149"/>
                      </a:lnTo>
                      <a:lnTo>
                        <a:pt x="139" y="149"/>
                      </a:lnTo>
                      <a:lnTo>
                        <a:pt x="141" y="147"/>
                      </a:lnTo>
                      <a:lnTo>
                        <a:pt x="143" y="133"/>
                      </a:lnTo>
                      <a:lnTo>
                        <a:pt x="152" y="136"/>
                      </a:lnTo>
                      <a:lnTo>
                        <a:pt x="157" y="130"/>
                      </a:lnTo>
                      <a:lnTo>
                        <a:pt x="156" y="126"/>
                      </a:lnTo>
                      <a:lnTo>
                        <a:pt x="151" y="119"/>
                      </a:lnTo>
                      <a:lnTo>
                        <a:pt x="166" y="109"/>
                      </a:lnTo>
                      <a:lnTo>
                        <a:pt x="169" y="107"/>
                      </a:lnTo>
                      <a:lnTo>
                        <a:pt x="167" y="105"/>
                      </a:lnTo>
                      <a:lnTo>
                        <a:pt x="155" y="106"/>
                      </a:lnTo>
                      <a:lnTo>
                        <a:pt x="155" y="99"/>
                      </a:lnTo>
                      <a:lnTo>
                        <a:pt x="159" y="95"/>
                      </a:lnTo>
                      <a:lnTo>
                        <a:pt x="163" y="93"/>
                      </a:lnTo>
                      <a:lnTo>
                        <a:pt x="164" y="75"/>
                      </a:lnTo>
                      <a:lnTo>
                        <a:pt x="173" y="70"/>
                      </a:lnTo>
                      <a:lnTo>
                        <a:pt x="171" y="59"/>
                      </a:lnTo>
                      <a:lnTo>
                        <a:pt x="159" y="50"/>
                      </a:lnTo>
                      <a:lnTo>
                        <a:pt x="152" y="45"/>
                      </a:lnTo>
                      <a:lnTo>
                        <a:pt x="153" y="40"/>
                      </a:lnTo>
                      <a:lnTo>
                        <a:pt x="146" y="34"/>
                      </a:lnTo>
                      <a:lnTo>
                        <a:pt x="146" y="27"/>
                      </a:lnTo>
                      <a:lnTo>
                        <a:pt x="141" y="17"/>
                      </a:lnTo>
                      <a:lnTo>
                        <a:pt x="135" y="14"/>
                      </a:lnTo>
                      <a:lnTo>
                        <a:pt x="131" y="15"/>
                      </a:lnTo>
                      <a:lnTo>
                        <a:pt x="122" y="12"/>
                      </a:lnTo>
                      <a:lnTo>
                        <a:pt x="117" y="7"/>
                      </a:lnTo>
                      <a:lnTo>
                        <a:pt x="91" y="4"/>
                      </a:lnTo>
                      <a:lnTo>
                        <a:pt x="93" y="0"/>
                      </a:lnTo>
                      <a:lnTo>
                        <a:pt x="87" y="1"/>
                      </a:lnTo>
                      <a:lnTo>
                        <a:pt x="83" y="2"/>
                      </a:lnTo>
                      <a:lnTo>
                        <a:pt x="80" y="7"/>
                      </a:lnTo>
                      <a:lnTo>
                        <a:pt x="84" y="9"/>
                      </a:lnTo>
                      <a:lnTo>
                        <a:pt x="76" y="15"/>
                      </a:lnTo>
                      <a:lnTo>
                        <a:pt x="68" y="14"/>
                      </a:lnTo>
                      <a:lnTo>
                        <a:pt x="67" y="10"/>
                      </a:lnTo>
                      <a:lnTo>
                        <a:pt x="56" y="11"/>
                      </a:lnTo>
                      <a:lnTo>
                        <a:pt x="55" y="15"/>
                      </a:lnTo>
                      <a:lnTo>
                        <a:pt x="45" y="15"/>
                      </a:lnTo>
                      <a:lnTo>
                        <a:pt x="40" y="11"/>
                      </a:lnTo>
                      <a:lnTo>
                        <a:pt x="17" y="8"/>
                      </a:lnTo>
                      <a:lnTo>
                        <a:pt x="18" y="17"/>
                      </a:lnTo>
                      <a:lnTo>
                        <a:pt x="8" y="16"/>
                      </a:lnTo>
                      <a:lnTo>
                        <a:pt x="2" y="1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9" name="Freeform 295"/>
                <p:cNvSpPr>
                  <a:spLocks/>
                </p:cNvSpPr>
                <p:nvPr/>
              </p:nvSpPr>
              <p:spPr bwMode="auto">
                <a:xfrm>
                  <a:off x="193" y="1405"/>
                  <a:ext cx="173" cy="149"/>
                </a:xfrm>
                <a:custGeom>
                  <a:avLst/>
                  <a:gdLst>
                    <a:gd name="T0" fmla="*/ 0 w 173"/>
                    <a:gd name="T1" fmla="*/ 26 h 149"/>
                    <a:gd name="T2" fmla="*/ 8 w 173"/>
                    <a:gd name="T3" fmla="*/ 29 h 149"/>
                    <a:gd name="T4" fmla="*/ 16 w 173"/>
                    <a:gd name="T5" fmla="*/ 47 h 149"/>
                    <a:gd name="T6" fmla="*/ 28 w 173"/>
                    <a:gd name="T7" fmla="*/ 57 h 149"/>
                    <a:gd name="T8" fmla="*/ 45 w 173"/>
                    <a:gd name="T9" fmla="*/ 58 h 149"/>
                    <a:gd name="T10" fmla="*/ 54 w 173"/>
                    <a:gd name="T11" fmla="*/ 54 h 149"/>
                    <a:gd name="T12" fmla="*/ 56 w 173"/>
                    <a:gd name="T13" fmla="*/ 59 h 149"/>
                    <a:gd name="T14" fmla="*/ 41 w 173"/>
                    <a:gd name="T15" fmla="*/ 67 h 149"/>
                    <a:gd name="T16" fmla="*/ 21 w 173"/>
                    <a:gd name="T17" fmla="*/ 66 h 149"/>
                    <a:gd name="T18" fmla="*/ 23 w 173"/>
                    <a:gd name="T19" fmla="*/ 80 h 149"/>
                    <a:gd name="T20" fmla="*/ 44 w 173"/>
                    <a:gd name="T21" fmla="*/ 107 h 149"/>
                    <a:gd name="T22" fmla="*/ 54 w 173"/>
                    <a:gd name="T23" fmla="*/ 117 h 149"/>
                    <a:gd name="T24" fmla="*/ 70 w 173"/>
                    <a:gd name="T25" fmla="*/ 123 h 149"/>
                    <a:gd name="T26" fmla="*/ 92 w 173"/>
                    <a:gd name="T27" fmla="*/ 118 h 149"/>
                    <a:gd name="T28" fmla="*/ 107 w 173"/>
                    <a:gd name="T29" fmla="*/ 109 h 149"/>
                    <a:gd name="T30" fmla="*/ 111 w 173"/>
                    <a:gd name="T31" fmla="*/ 90 h 149"/>
                    <a:gd name="T32" fmla="*/ 113 w 173"/>
                    <a:gd name="T33" fmla="*/ 76 h 149"/>
                    <a:gd name="T34" fmla="*/ 120 w 173"/>
                    <a:gd name="T35" fmla="*/ 92 h 149"/>
                    <a:gd name="T36" fmla="*/ 122 w 173"/>
                    <a:gd name="T37" fmla="*/ 105 h 149"/>
                    <a:gd name="T38" fmla="*/ 122 w 173"/>
                    <a:gd name="T39" fmla="*/ 117 h 149"/>
                    <a:gd name="T40" fmla="*/ 125 w 173"/>
                    <a:gd name="T41" fmla="*/ 136 h 149"/>
                    <a:gd name="T42" fmla="*/ 126 w 173"/>
                    <a:gd name="T43" fmla="*/ 142 h 149"/>
                    <a:gd name="T44" fmla="*/ 122 w 173"/>
                    <a:gd name="T45" fmla="*/ 149 h 149"/>
                    <a:gd name="T46" fmla="*/ 128 w 173"/>
                    <a:gd name="T47" fmla="*/ 145 h 149"/>
                    <a:gd name="T48" fmla="*/ 135 w 173"/>
                    <a:gd name="T49" fmla="*/ 143 h 149"/>
                    <a:gd name="T50" fmla="*/ 136 w 173"/>
                    <a:gd name="T51" fmla="*/ 149 h 149"/>
                    <a:gd name="T52" fmla="*/ 141 w 173"/>
                    <a:gd name="T53" fmla="*/ 147 h 149"/>
                    <a:gd name="T54" fmla="*/ 152 w 173"/>
                    <a:gd name="T55" fmla="*/ 136 h 149"/>
                    <a:gd name="T56" fmla="*/ 156 w 173"/>
                    <a:gd name="T57" fmla="*/ 126 h 149"/>
                    <a:gd name="T58" fmla="*/ 166 w 173"/>
                    <a:gd name="T59" fmla="*/ 109 h 149"/>
                    <a:gd name="T60" fmla="*/ 167 w 173"/>
                    <a:gd name="T61" fmla="*/ 105 h 149"/>
                    <a:gd name="T62" fmla="*/ 155 w 173"/>
                    <a:gd name="T63" fmla="*/ 99 h 149"/>
                    <a:gd name="T64" fmla="*/ 163 w 173"/>
                    <a:gd name="T65" fmla="*/ 93 h 149"/>
                    <a:gd name="T66" fmla="*/ 173 w 173"/>
                    <a:gd name="T67" fmla="*/ 70 h 149"/>
                    <a:gd name="T68" fmla="*/ 159 w 173"/>
                    <a:gd name="T69" fmla="*/ 50 h 149"/>
                    <a:gd name="T70" fmla="*/ 153 w 173"/>
                    <a:gd name="T71" fmla="*/ 40 h 149"/>
                    <a:gd name="T72" fmla="*/ 146 w 173"/>
                    <a:gd name="T73" fmla="*/ 27 h 149"/>
                    <a:gd name="T74" fmla="*/ 135 w 173"/>
                    <a:gd name="T75" fmla="*/ 14 h 149"/>
                    <a:gd name="T76" fmla="*/ 122 w 173"/>
                    <a:gd name="T77" fmla="*/ 12 h 149"/>
                    <a:gd name="T78" fmla="*/ 91 w 173"/>
                    <a:gd name="T79" fmla="*/ 4 h 149"/>
                    <a:gd name="T80" fmla="*/ 87 w 173"/>
                    <a:gd name="T81" fmla="*/ 1 h 149"/>
                    <a:gd name="T82" fmla="*/ 80 w 173"/>
                    <a:gd name="T83" fmla="*/ 7 h 149"/>
                    <a:gd name="T84" fmla="*/ 76 w 173"/>
                    <a:gd name="T85" fmla="*/ 15 h 149"/>
                    <a:gd name="T86" fmla="*/ 67 w 173"/>
                    <a:gd name="T87" fmla="*/ 10 h 149"/>
                    <a:gd name="T88" fmla="*/ 55 w 173"/>
                    <a:gd name="T89" fmla="*/ 15 h 149"/>
                    <a:gd name="T90" fmla="*/ 40 w 173"/>
                    <a:gd name="T91" fmla="*/ 11 h 149"/>
                    <a:gd name="T92" fmla="*/ 18 w 173"/>
                    <a:gd name="T93" fmla="*/ 17 h 149"/>
                    <a:gd name="T94" fmla="*/ 2 w 173"/>
                    <a:gd name="T95" fmla="*/ 19 h 14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173" h="149">
                      <a:moveTo>
                        <a:pt x="0" y="24"/>
                      </a:moveTo>
                      <a:lnTo>
                        <a:pt x="0" y="26"/>
                      </a:lnTo>
                      <a:lnTo>
                        <a:pt x="3" y="28"/>
                      </a:lnTo>
                      <a:lnTo>
                        <a:pt x="8" y="29"/>
                      </a:lnTo>
                      <a:lnTo>
                        <a:pt x="10" y="41"/>
                      </a:lnTo>
                      <a:lnTo>
                        <a:pt x="16" y="47"/>
                      </a:lnTo>
                      <a:lnTo>
                        <a:pt x="21" y="52"/>
                      </a:lnTo>
                      <a:lnTo>
                        <a:pt x="28" y="57"/>
                      </a:lnTo>
                      <a:lnTo>
                        <a:pt x="39" y="59"/>
                      </a:lnTo>
                      <a:lnTo>
                        <a:pt x="45" y="58"/>
                      </a:lnTo>
                      <a:lnTo>
                        <a:pt x="53" y="56"/>
                      </a:lnTo>
                      <a:lnTo>
                        <a:pt x="54" y="54"/>
                      </a:lnTo>
                      <a:lnTo>
                        <a:pt x="59" y="53"/>
                      </a:lnTo>
                      <a:lnTo>
                        <a:pt x="56" y="59"/>
                      </a:lnTo>
                      <a:lnTo>
                        <a:pt x="49" y="64"/>
                      </a:lnTo>
                      <a:lnTo>
                        <a:pt x="41" y="67"/>
                      </a:lnTo>
                      <a:lnTo>
                        <a:pt x="25" y="68"/>
                      </a:lnTo>
                      <a:lnTo>
                        <a:pt x="21" y="66"/>
                      </a:lnTo>
                      <a:lnTo>
                        <a:pt x="17" y="72"/>
                      </a:lnTo>
                      <a:lnTo>
                        <a:pt x="23" y="80"/>
                      </a:lnTo>
                      <a:lnTo>
                        <a:pt x="35" y="93"/>
                      </a:lnTo>
                      <a:lnTo>
                        <a:pt x="44" y="107"/>
                      </a:lnTo>
                      <a:lnTo>
                        <a:pt x="50" y="114"/>
                      </a:lnTo>
                      <a:lnTo>
                        <a:pt x="54" y="117"/>
                      </a:lnTo>
                      <a:lnTo>
                        <a:pt x="61" y="122"/>
                      </a:lnTo>
                      <a:lnTo>
                        <a:pt x="70" y="123"/>
                      </a:lnTo>
                      <a:lnTo>
                        <a:pt x="80" y="122"/>
                      </a:lnTo>
                      <a:lnTo>
                        <a:pt x="92" y="118"/>
                      </a:lnTo>
                      <a:lnTo>
                        <a:pt x="102" y="114"/>
                      </a:lnTo>
                      <a:lnTo>
                        <a:pt x="107" y="109"/>
                      </a:lnTo>
                      <a:lnTo>
                        <a:pt x="110" y="99"/>
                      </a:lnTo>
                      <a:lnTo>
                        <a:pt x="111" y="90"/>
                      </a:lnTo>
                      <a:lnTo>
                        <a:pt x="110" y="88"/>
                      </a:lnTo>
                      <a:lnTo>
                        <a:pt x="113" y="76"/>
                      </a:lnTo>
                      <a:lnTo>
                        <a:pt x="120" y="81"/>
                      </a:lnTo>
                      <a:lnTo>
                        <a:pt x="120" y="92"/>
                      </a:lnTo>
                      <a:lnTo>
                        <a:pt x="125" y="100"/>
                      </a:lnTo>
                      <a:lnTo>
                        <a:pt x="122" y="105"/>
                      </a:lnTo>
                      <a:lnTo>
                        <a:pt x="119" y="112"/>
                      </a:lnTo>
                      <a:lnTo>
                        <a:pt x="122" y="117"/>
                      </a:lnTo>
                      <a:lnTo>
                        <a:pt x="126" y="131"/>
                      </a:lnTo>
                      <a:lnTo>
                        <a:pt x="125" y="136"/>
                      </a:lnTo>
                      <a:lnTo>
                        <a:pt x="128" y="140"/>
                      </a:lnTo>
                      <a:lnTo>
                        <a:pt x="126" y="142"/>
                      </a:lnTo>
                      <a:lnTo>
                        <a:pt x="123" y="142"/>
                      </a:lnTo>
                      <a:lnTo>
                        <a:pt x="122" y="149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30" y="142"/>
                      </a:lnTo>
                      <a:lnTo>
                        <a:pt x="135" y="143"/>
                      </a:lnTo>
                      <a:lnTo>
                        <a:pt x="136" y="147"/>
                      </a:lnTo>
                      <a:lnTo>
                        <a:pt x="136" y="149"/>
                      </a:lnTo>
                      <a:lnTo>
                        <a:pt x="139" y="149"/>
                      </a:lnTo>
                      <a:lnTo>
                        <a:pt x="141" y="147"/>
                      </a:lnTo>
                      <a:lnTo>
                        <a:pt x="143" y="133"/>
                      </a:lnTo>
                      <a:lnTo>
                        <a:pt x="152" y="136"/>
                      </a:lnTo>
                      <a:lnTo>
                        <a:pt x="157" y="130"/>
                      </a:lnTo>
                      <a:lnTo>
                        <a:pt x="156" y="126"/>
                      </a:lnTo>
                      <a:lnTo>
                        <a:pt x="151" y="119"/>
                      </a:lnTo>
                      <a:lnTo>
                        <a:pt x="166" y="109"/>
                      </a:lnTo>
                      <a:lnTo>
                        <a:pt x="169" y="107"/>
                      </a:lnTo>
                      <a:lnTo>
                        <a:pt x="167" y="105"/>
                      </a:lnTo>
                      <a:lnTo>
                        <a:pt x="155" y="106"/>
                      </a:lnTo>
                      <a:lnTo>
                        <a:pt x="155" y="99"/>
                      </a:lnTo>
                      <a:lnTo>
                        <a:pt x="159" y="95"/>
                      </a:lnTo>
                      <a:lnTo>
                        <a:pt x="163" y="93"/>
                      </a:lnTo>
                      <a:lnTo>
                        <a:pt x="164" y="75"/>
                      </a:lnTo>
                      <a:lnTo>
                        <a:pt x="173" y="70"/>
                      </a:lnTo>
                      <a:lnTo>
                        <a:pt x="171" y="59"/>
                      </a:lnTo>
                      <a:lnTo>
                        <a:pt x="159" y="50"/>
                      </a:lnTo>
                      <a:lnTo>
                        <a:pt x="152" y="45"/>
                      </a:lnTo>
                      <a:lnTo>
                        <a:pt x="153" y="40"/>
                      </a:lnTo>
                      <a:lnTo>
                        <a:pt x="146" y="34"/>
                      </a:lnTo>
                      <a:lnTo>
                        <a:pt x="146" y="27"/>
                      </a:lnTo>
                      <a:lnTo>
                        <a:pt x="141" y="17"/>
                      </a:lnTo>
                      <a:lnTo>
                        <a:pt x="135" y="14"/>
                      </a:lnTo>
                      <a:lnTo>
                        <a:pt x="131" y="15"/>
                      </a:lnTo>
                      <a:lnTo>
                        <a:pt x="122" y="12"/>
                      </a:lnTo>
                      <a:lnTo>
                        <a:pt x="117" y="7"/>
                      </a:lnTo>
                      <a:lnTo>
                        <a:pt x="91" y="4"/>
                      </a:lnTo>
                      <a:lnTo>
                        <a:pt x="93" y="0"/>
                      </a:lnTo>
                      <a:lnTo>
                        <a:pt x="87" y="1"/>
                      </a:lnTo>
                      <a:lnTo>
                        <a:pt x="83" y="2"/>
                      </a:lnTo>
                      <a:lnTo>
                        <a:pt x="80" y="7"/>
                      </a:lnTo>
                      <a:lnTo>
                        <a:pt x="84" y="9"/>
                      </a:lnTo>
                      <a:lnTo>
                        <a:pt x="76" y="15"/>
                      </a:lnTo>
                      <a:lnTo>
                        <a:pt x="68" y="14"/>
                      </a:lnTo>
                      <a:lnTo>
                        <a:pt x="67" y="10"/>
                      </a:lnTo>
                      <a:lnTo>
                        <a:pt x="56" y="11"/>
                      </a:lnTo>
                      <a:lnTo>
                        <a:pt x="55" y="15"/>
                      </a:lnTo>
                      <a:lnTo>
                        <a:pt x="45" y="15"/>
                      </a:lnTo>
                      <a:lnTo>
                        <a:pt x="40" y="11"/>
                      </a:lnTo>
                      <a:lnTo>
                        <a:pt x="17" y="8"/>
                      </a:lnTo>
                      <a:lnTo>
                        <a:pt x="18" y="17"/>
                      </a:lnTo>
                      <a:lnTo>
                        <a:pt x="8" y="16"/>
                      </a:lnTo>
                      <a:lnTo>
                        <a:pt x="2" y="1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89" name="Group 296"/>
              <p:cNvGrpSpPr>
                <a:grpSpLocks/>
              </p:cNvGrpSpPr>
              <p:nvPr/>
            </p:nvGrpSpPr>
            <p:grpSpPr bwMode="auto">
              <a:xfrm>
                <a:off x="376" y="1220"/>
                <a:ext cx="83" cy="100"/>
                <a:chOff x="376" y="1220"/>
                <a:chExt cx="83" cy="100"/>
              </a:xfrm>
            </p:grpSpPr>
            <p:sp>
              <p:nvSpPr>
                <p:cNvPr id="1756" name="Freeform 297"/>
                <p:cNvSpPr>
                  <a:spLocks/>
                </p:cNvSpPr>
                <p:nvPr/>
              </p:nvSpPr>
              <p:spPr bwMode="auto">
                <a:xfrm>
                  <a:off x="376" y="1220"/>
                  <a:ext cx="83" cy="100"/>
                </a:xfrm>
                <a:custGeom>
                  <a:avLst/>
                  <a:gdLst>
                    <a:gd name="T0" fmla="*/ 72 w 83"/>
                    <a:gd name="T1" fmla="*/ 97 h 100"/>
                    <a:gd name="T2" fmla="*/ 75 w 83"/>
                    <a:gd name="T3" fmla="*/ 95 h 100"/>
                    <a:gd name="T4" fmla="*/ 79 w 83"/>
                    <a:gd name="T5" fmla="*/ 91 h 100"/>
                    <a:gd name="T6" fmla="*/ 80 w 83"/>
                    <a:gd name="T7" fmla="*/ 85 h 100"/>
                    <a:gd name="T8" fmla="*/ 76 w 83"/>
                    <a:gd name="T9" fmla="*/ 77 h 100"/>
                    <a:gd name="T10" fmla="*/ 70 w 83"/>
                    <a:gd name="T11" fmla="*/ 78 h 100"/>
                    <a:gd name="T12" fmla="*/ 61 w 83"/>
                    <a:gd name="T13" fmla="*/ 74 h 100"/>
                    <a:gd name="T14" fmla="*/ 64 w 83"/>
                    <a:gd name="T15" fmla="*/ 65 h 100"/>
                    <a:gd name="T16" fmla="*/ 71 w 83"/>
                    <a:gd name="T17" fmla="*/ 64 h 100"/>
                    <a:gd name="T18" fmla="*/ 70 w 83"/>
                    <a:gd name="T19" fmla="*/ 52 h 100"/>
                    <a:gd name="T20" fmla="*/ 69 w 83"/>
                    <a:gd name="T21" fmla="*/ 44 h 100"/>
                    <a:gd name="T22" fmla="*/ 70 w 83"/>
                    <a:gd name="T23" fmla="*/ 34 h 100"/>
                    <a:gd name="T24" fmla="*/ 71 w 83"/>
                    <a:gd name="T25" fmla="*/ 29 h 100"/>
                    <a:gd name="T26" fmla="*/ 79 w 83"/>
                    <a:gd name="T27" fmla="*/ 24 h 100"/>
                    <a:gd name="T28" fmla="*/ 83 w 83"/>
                    <a:gd name="T29" fmla="*/ 15 h 100"/>
                    <a:gd name="T30" fmla="*/ 72 w 83"/>
                    <a:gd name="T31" fmla="*/ 10 h 100"/>
                    <a:gd name="T32" fmla="*/ 69 w 83"/>
                    <a:gd name="T33" fmla="*/ 3 h 100"/>
                    <a:gd name="T34" fmla="*/ 61 w 83"/>
                    <a:gd name="T35" fmla="*/ 0 h 100"/>
                    <a:gd name="T36" fmla="*/ 64 w 83"/>
                    <a:gd name="T37" fmla="*/ 2 h 100"/>
                    <a:gd name="T38" fmla="*/ 65 w 83"/>
                    <a:gd name="T39" fmla="*/ 4 h 100"/>
                    <a:gd name="T40" fmla="*/ 65 w 83"/>
                    <a:gd name="T41" fmla="*/ 6 h 100"/>
                    <a:gd name="T42" fmla="*/ 64 w 83"/>
                    <a:gd name="T43" fmla="*/ 8 h 100"/>
                    <a:gd name="T44" fmla="*/ 63 w 83"/>
                    <a:gd name="T45" fmla="*/ 14 h 100"/>
                    <a:gd name="T46" fmla="*/ 58 w 83"/>
                    <a:gd name="T47" fmla="*/ 16 h 100"/>
                    <a:gd name="T48" fmla="*/ 57 w 83"/>
                    <a:gd name="T49" fmla="*/ 19 h 100"/>
                    <a:gd name="T50" fmla="*/ 51 w 83"/>
                    <a:gd name="T51" fmla="*/ 24 h 100"/>
                    <a:gd name="T52" fmla="*/ 44 w 83"/>
                    <a:gd name="T53" fmla="*/ 31 h 100"/>
                    <a:gd name="T54" fmla="*/ 38 w 83"/>
                    <a:gd name="T55" fmla="*/ 33 h 100"/>
                    <a:gd name="T56" fmla="*/ 33 w 83"/>
                    <a:gd name="T57" fmla="*/ 31 h 100"/>
                    <a:gd name="T58" fmla="*/ 19 w 83"/>
                    <a:gd name="T59" fmla="*/ 39 h 100"/>
                    <a:gd name="T60" fmla="*/ 18 w 83"/>
                    <a:gd name="T61" fmla="*/ 31 h 100"/>
                    <a:gd name="T62" fmla="*/ 6 w 83"/>
                    <a:gd name="T63" fmla="*/ 26 h 100"/>
                    <a:gd name="T64" fmla="*/ 0 w 83"/>
                    <a:gd name="T65" fmla="*/ 27 h 100"/>
                    <a:gd name="T66" fmla="*/ 0 w 83"/>
                    <a:gd name="T67" fmla="*/ 32 h 100"/>
                    <a:gd name="T68" fmla="*/ 2 w 83"/>
                    <a:gd name="T69" fmla="*/ 44 h 100"/>
                    <a:gd name="T70" fmla="*/ 8 w 83"/>
                    <a:gd name="T71" fmla="*/ 45 h 100"/>
                    <a:gd name="T72" fmla="*/ 20 w 83"/>
                    <a:gd name="T73" fmla="*/ 49 h 100"/>
                    <a:gd name="T74" fmla="*/ 25 w 83"/>
                    <a:gd name="T75" fmla="*/ 60 h 100"/>
                    <a:gd name="T76" fmla="*/ 28 w 83"/>
                    <a:gd name="T77" fmla="*/ 71 h 100"/>
                    <a:gd name="T78" fmla="*/ 37 w 83"/>
                    <a:gd name="T79" fmla="*/ 79 h 100"/>
                    <a:gd name="T80" fmla="*/ 40 w 83"/>
                    <a:gd name="T81" fmla="*/ 84 h 100"/>
                    <a:gd name="T82" fmla="*/ 36 w 83"/>
                    <a:gd name="T83" fmla="*/ 92 h 100"/>
                    <a:gd name="T84" fmla="*/ 39 w 83"/>
                    <a:gd name="T85" fmla="*/ 93 h 100"/>
                    <a:gd name="T86" fmla="*/ 45 w 83"/>
                    <a:gd name="T87" fmla="*/ 93 h 100"/>
                    <a:gd name="T88" fmla="*/ 49 w 83"/>
                    <a:gd name="T89" fmla="*/ 85 h 100"/>
                    <a:gd name="T90" fmla="*/ 61 w 83"/>
                    <a:gd name="T91" fmla="*/ 85 h 100"/>
                    <a:gd name="T92" fmla="*/ 64 w 83"/>
                    <a:gd name="T93" fmla="*/ 100 h 100"/>
                    <a:gd name="T94" fmla="*/ 72 w 83"/>
                    <a:gd name="T95" fmla="*/ 97 h 1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3" h="100">
                      <a:moveTo>
                        <a:pt x="72" y="97"/>
                      </a:moveTo>
                      <a:lnTo>
                        <a:pt x="75" y="95"/>
                      </a:lnTo>
                      <a:lnTo>
                        <a:pt x="79" y="91"/>
                      </a:lnTo>
                      <a:lnTo>
                        <a:pt x="80" y="85"/>
                      </a:lnTo>
                      <a:lnTo>
                        <a:pt x="76" y="77"/>
                      </a:lnTo>
                      <a:lnTo>
                        <a:pt x="70" y="78"/>
                      </a:lnTo>
                      <a:lnTo>
                        <a:pt x="61" y="74"/>
                      </a:lnTo>
                      <a:lnTo>
                        <a:pt x="64" y="65"/>
                      </a:lnTo>
                      <a:lnTo>
                        <a:pt x="71" y="64"/>
                      </a:lnTo>
                      <a:lnTo>
                        <a:pt x="70" y="52"/>
                      </a:lnTo>
                      <a:lnTo>
                        <a:pt x="69" y="44"/>
                      </a:lnTo>
                      <a:lnTo>
                        <a:pt x="70" y="34"/>
                      </a:lnTo>
                      <a:lnTo>
                        <a:pt x="71" y="29"/>
                      </a:lnTo>
                      <a:lnTo>
                        <a:pt x="79" y="24"/>
                      </a:lnTo>
                      <a:lnTo>
                        <a:pt x="83" y="15"/>
                      </a:lnTo>
                      <a:lnTo>
                        <a:pt x="72" y="10"/>
                      </a:lnTo>
                      <a:lnTo>
                        <a:pt x="69" y="3"/>
                      </a:lnTo>
                      <a:lnTo>
                        <a:pt x="61" y="0"/>
                      </a:lnTo>
                      <a:lnTo>
                        <a:pt x="64" y="2"/>
                      </a:lnTo>
                      <a:lnTo>
                        <a:pt x="65" y="4"/>
                      </a:lnTo>
                      <a:lnTo>
                        <a:pt x="65" y="6"/>
                      </a:lnTo>
                      <a:lnTo>
                        <a:pt x="64" y="8"/>
                      </a:lnTo>
                      <a:lnTo>
                        <a:pt x="63" y="14"/>
                      </a:lnTo>
                      <a:lnTo>
                        <a:pt x="58" y="16"/>
                      </a:lnTo>
                      <a:lnTo>
                        <a:pt x="57" y="19"/>
                      </a:lnTo>
                      <a:lnTo>
                        <a:pt x="51" y="24"/>
                      </a:lnTo>
                      <a:lnTo>
                        <a:pt x="44" y="31"/>
                      </a:lnTo>
                      <a:lnTo>
                        <a:pt x="38" y="33"/>
                      </a:lnTo>
                      <a:lnTo>
                        <a:pt x="33" y="31"/>
                      </a:lnTo>
                      <a:lnTo>
                        <a:pt x="19" y="39"/>
                      </a:lnTo>
                      <a:lnTo>
                        <a:pt x="18" y="31"/>
                      </a:lnTo>
                      <a:lnTo>
                        <a:pt x="6" y="26"/>
                      </a:lnTo>
                      <a:lnTo>
                        <a:pt x="0" y="27"/>
                      </a:lnTo>
                      <a:lnTo>
                        <a:pt x="0" y="32"/>
                      </a:lnTo>
                      <a:lnTo>
                        <a:pt x="2" y="44"/>
                      </a:lnTo>
                      <a:lnTo>
                        <a:pt x="8" y="45"/>
                      </a:lnTo>
                      <a:lnTo>
                        <a:pt x="20" y="49"/>
                      </a:lnTo>
                      <a:lnTo>
                        <a:pt x="25" y="60"/>
                      </a:lnTo>
                      <a:lnTo>
                        <a:pt x="28" y="71"/>
                      </a:lnTo>
                      <a:lnTo>
                        <a:pt x="37" y="79"/>
                      </a:lnTo>
                      <a:lnTo>
                        <a:pt x="40" y="84"/>
                      </a:lnTo>
                      <a:lnTo>
                        <a:pt x="36" y="92"/>
                      </a:lnTo>
                      <a:lnTo>
                        <a:pt x="39" y="93"/>
                      </a:lnTo>
                      <a:lnTo>
                        <a:pt x="45" y="93"/>
                      </a:lnTo>
                      <a:lnTo>
                        <a:pt x="49" y="85"/>
                      </a:lnTo>
                      <a:lnTo>
                        <a:pt x="61" y="85"/>
                      </a:lnTo>
                      <a:lnTo>
                        <a:pt x="64" y="100"/>
                      </a:lnTo>
                      <a:lnTo>
                        <a:pt x="72" y="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7" name="Freeform 298"/>
                <p:cNvSpPr>
                  <a:spLocks/>
                </p:cNvSpPr>
                <p:nvPr/>
              </p:nvSpPr>
              <p:spPr bwMode="auto">
                <a:xfrm>
                  <a:off x="376" y="1220"/>
                  <a:ext cx="83" cy="100"/>
                </a:xfrm>
                <a:custGeom>
                  <a:avLst/>
                  <a:gdLst>
                    <a:gd name="T0" fmla="*/ 72 w 83"/>
                    <a:gd name="T1" fmla="*/ 97 h 100"/>
                    <a:gd name="T2" fmla="*/ 75 w 83"/>
                    <a:gd name="T3" fmla="*/ 95 h 100"/>
                    <a:gd name="T4" fmla="*/ 79 w 83"/>
                    <a:gd name="T5" fmla="*/ 91 h 100"/>
                    <a:gd name="T6" fmla="*/ 80 w 83"/>
                    <a:gd name="T7" fmla="*/ 85 h 100"/>
                    <a:gd name="T8" fmla="*/ 76 w 83"/>
                    <a:gd name="T9" fmla="*/ 77 h 100"/>
                    <a:gd name="T10" fmla="*/ 70 w 83"/>
                    <a:gd name="T11" fmla="*/ 78 h 100"/>
                    <a:gd name="T12" fmla="*/ 61 w 83"/>
                    <a:gd name="T13" fmla="*/ 74 h 100"/>
                    <a:gd name="T14" fmla="*/ 64 w 83"/>
                    <a:gd name="T15" fmla="*/ 65 h 100"/>
                    <a:gd name="T16" fmla="*/ 71 w 83"/>
                    <a:gd name="T17" fmla="*/ 64 h 100"/>
                    <a:gd name="T18" fmla="*/ 70 w 83"/>
                    <a:gd name="T19" fmla="*/ 52 h 100"/>
                    <a:gd name="T20" fmla="*/ 69 w 83"/>
                    <a:gd name="T21" fmla="*/ 44 h 100"/>
                    <a:gd name="T22" fmla="*/ 70 w 83"/>
                    <a:gd name="T23" fmla="*/ 34 h 100"/>
                    <a:gd name="T24" fmla="*/ 71 w 83"/>
                    <a:gd name="T25" fmla="*/ 29 h 100"/>
                    <a:gd name="T26" fmla="*/ 79 w 83"/>
                    <a:gd name="T27" fmla="*/ 24 h 100"/>
                    <a:gd name="T28" fmla="*/ 83 w 83"/>
                    <a:gd name="T29" fmla="*/ 15 h 100"/>
                    <a:gd name="T30" fmla="*/ 72 w 83"/>
                    <a:gd name="T31" fmla="*/ 10 h 100"/>
                    <a:gd name="T32" fmla="*/ 69 w 83"/>
                    <a:gd name="T33" fmla="*/ 3 h 100"/>
                    <a:gd name="T34" fmla="*/ 61 w 83"/>
                    <a:gd name="T35" fmla="*/ 0 h 100"/>
                    <a:gd name="T36" fmla="*/ 64 w 83"/>
                    <a:gd name="T37" fmla="*/ 2 h 100"/>
                    <a:gd name="T38" fmla="*/ 65 w 83"/>
                    <a:gd name="T39" fmla="*/ 4 h 100"/>
                    <a:gd name="T40" fmla="*/ 65 w 83"/>
                    <a:gd name="T41" fmla="*/ 6 h 100"/>
                    <a:gd name="T42" fmla="*/ 64 w 83"/>
                    <a:gd name="T43" fmla="*/ 8 h 100"/>
                    <a:gd name="T44" fmla="*/ 63 w 83"/>
                    <a:gd name="T45" fmla="*/ 14 h 100"/>
                    <a:gd name="T46" fmla="*/ 58 w 83"/>
                    <a:gd name="T47" fmla="*/ 16 h 100"/>
                    <a:gd name="T48" fmla="*/ 57 w 83"/>
                    <a:gd name="T49" fmla="*/ 19 h 100"/>
                    <a:gd name="T50" fmla="*/ 51 w 83"/>
                    <a:gd name="T51" fmla="*/ 24 h 100"/>
                    <a:gd name="T52" fmla="*/ 44 w 83"/>
                    <a:gd name="T53" fmla="*/ 31 h 100"/>
                    <a:gd name="T54" fmla="*/ 38 w 83"/>
                    <a:gd name="T55" fmla="*/ 33 h 100"/>
                    <a:gd name="T56" fmla="*/ 33 w 83"/>
                    <a:gd name="T57" fmla="*/ 31 h 100"/>
                    <a:gd name="T58" fmla="*/ 19 w 83"/>
                    <a:gd name="T59" fmla="*/ 39 h 100"/>
                    <a:gd name="T60" fmla="*/ 18 w 83"/>
                    <a:gd name="T61" fmla="*/ 31 h 100"/>
                    <a:gd name="T62" fmla="*/ 6 w 83"/>
                    <a:gd name="T63" fmla="*/ 26 h 100"/>
                    <a:gd name="T64" fmla="*/ 0 w 83"/>
                    <a:gd name="T65" fmla="*/ 27 h 100"/>
                    <a:gd name="T66" fmla="*/ 0 w 83"/>
                    <a:gd name="T67" fmla="*/ 32 h 100"/>
                    <a:gd name="T68" fmla="*/ 2 w 83"/>
                    <a:gd name="T69" fmla="*/ 44 h 100"/>
                    <a:gd name="T70" fmla="*/ 8 w 83"/>
                    <a:gd name="T71" fmla="*/ 45 h 100"/>
                    <a:gd name="T72" fmla="*/ 20 w 83"/>
                    <a:gd name="T73" fmla="*/ 49 h 100"/>
                    <a:gd name="T74" fmla="*/ 25 w 83"/>
                    <a:gd name="T75" fmla="*/ 60 h 100"/>
                    <a:gd name="T76" fmla="*/ 28 w 83"/>
                    <a:gd name="T77" fmla="*/ 71 h 100"/>
                    <a:gd name="T78" fmla="*/ 37 w 83"/>
                    <a:gd name="T79" fmla="*/ 79 h 100"/>
                    <a:gd name="T80" fmla="*/ 40 w 83"/>
                    <a:gd name="T81" fmla="*/ 84 h 100"/>
                    <a:gd name="T82" fmla="*/ 36 w 83"/>
                    <a:gd name="T83" fmla="*/ 92 h 100"/>
                    <a:gd name="T84" fmla="*/ 39 w 83"/>
                    <a:gd name="T85" fmla="*/ 93 h 100"/>
                    <a:gd name="T86" fmla="*/ 45 w 83"/>
                    <a:gd name="T87" fmla="*/ 93 h 100"/>
                    <a:gd name="T88" fmla="*/ 49 w 83"/>
                    <a:gd name="T89" fmla="*/ 85 h 100"/>
                    <a:gd name="T90" fmla="*/ 61 w 83"/>
                    <a:gd name="T91" fmla="*/ 85 h 100"/>
                    <a:gd name="T92" fmla="*/ 64 w 83"/>
                    <a:gd name="T93" fmla="*/ 100 h 100"/>
                    <a:gd name="T94" fmla="*/ 72 w 83"/>
                    <a:gd name="T95" fmla="*/ 97 h 10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83" h="100">
                      <a:moveTo>
                        <a:pt x="72" y="97"/>
                      </a:moveTo>
                      <a:lnTo>
                        <a:pt x="75" y="95"/>
                      </a:lnTo>
                      <a:lnTo>
                        <a:pt x="79" y="91"/>
                      </a:lnTo>
                      <a:lnTo>
                        <a:pt x="80" y="85"/>
                      </a:lnTo>
                      <a:lnTo>
                        <a:pt x="76" y="77"/>
                      </a:lnTo>
                      <a:lnTo>
                        <a:pt x="70" y="78"/>
                      </a:lnTo>
                      <a:lnTo>
                        <a:pt x="61" y="74"/>
                      </a:lnTo>
                      <a:lnTo>
                        <a:pt x="64" y="65"/>
                      </a:lnTo>
                      <a:lnTo>
                        <a:pt x="71" y="64"/>
                      </a:lnTo>
                      <a:lnTo>
                        <a:pt x="70" y="52"/>
                      </a:lnTo>
                      <a:lnTo>
                        <a:pt x="69" y="44"/>
                      </a:lnTo>
                      <a:lnTo>
                        <a:pt x="70" y="34"/>
                      </a:lnTo>
                      <a:lnTo>
                        <a:pt x="71" y="29"/>
                      </a:lnTo>
                      <a:lnTo>
                        <a:pt x="79" y="24"/>
                      </a:lnTo>
                      <a:lnTo>
                        <a:pt x="83" y="15"/>
                      </a:lnTo>
                      <a:lnTo>
                        <a:pt x="72" y="10"/>
                      </a:lnTo>
                      <a:lnTo>
                        <a:pt x="69" y="3"/>
                      </a:lnTo>
                      <a:lnTo>
                        <a:pt x="61" y="0"/>
                      </a:lnTo>
                      <a:lnTo>
                        <a:pt x="64" y="2"/>
                      </a:lnTo>
                      <a:lnTo>
                        <a:pt x="65" y="4"/>
                      </a:lnTo>
                      <a:lnTo>
                        <a:pt x="65" y="6"/>
                      </a:lnTo>
                      <a:lnTo>
                        <a:pt x="64" y="8"/>
                      </a:lnTo>
                      <a:lnTo>
                        <a:pt x="63" y="14"/>
                      </a:lnTo>
                      <a:lnTo>
                        <a:pt x="58" y="16"/>
                      </a:lnTo>
                      <a:lnTo>
                        <a:pt x="57" y="19"/>
                      </a:lnTo>
                      <a:lnTo>
                        <a:pt x="51" y="24"/>
                      </a:lnTo>
                      <a:lnTo>
                        <a:pt x="44" y="31"/>
                      </a:lnTo>
                      <a:lnTo>
                        <a:pt x="38" y="33"/>
                      </a:lnTo>
                      <a:lnTo>
                        <a:pt x="33" y="31"/>
                      </a:lnTo>
                      <a:lnTo>
                        <a:pt x="19" y="39"/>
                      </a:lnTo>
                      <a:lnTo>
                        <a:pt x="18" y="31"/>
                      </a:lnTo>
                      <a:lnTo>
                        <a:pt x="6" y="26"/>
                      </a:lnTo>
                      <a:lnTo>
                        <a:pt x="0" y="27"/>
                      </a:lnTo>
                      <a:lnTo>
                        <a:pt x="0" y="32"/>
                      </a:lnTo>
                      <a:lnTo>
                        <a:pt x="2" y="44"/>
                      </a:lnTo>
                      <a:lnTo>
                        <a:pt x="8" y="45"/>
                      </a:lnTo>
                      <a:lnTo>
                        <a:pt x="20" y="49"/>
                      </a:lnTo>
                      <a:lnTo>
                        <a:pt x="25" y="60"/>
                      </a:lnTo>
                      <a:lnTo>
                        <a:pt x="28" y="71"/>
                      </a:lnTo>
                      <a:lnTo>
                        <a:pt x="37" y="79"/>
                      </a:lnTo>
                      <a:lnTo>
                        <a:pt x="40" y="84"/>
                      </a:lnTo>
                      <a:lnTo>
                        <a:pt x="36" y="92"/>
                      </a:lnTo>
                      <a:lnTo>
                        <a:pt x="39" y="93"/>
                      </a:lnTo>
                      <a:lnTo>
                        <a:pt x="45" y="93"/>
                      </a:lnTo>
                      <a:lnTo>
                        <a:pt x="49" y="85"/>
                      </a:lnTo>
                      <a:lnTo>
                        <a:pt x="61" y="85"/>
                      </a:lnTo>
                      <a:lnTo>
                        <a:pt x="64" y="100"/>
                      </a:lnTo>
                      <a:lnTo>
                        <a:pt x="72" y="9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0" name="Group 299"/>
              <p:cNvGrpSpPr>
                <a:grpSpLocks/>
              </p:cNvGrpSpPr>
              <p:nvPr/>
            </p:nvGrpSpPr>
            <p:grpSpPr bwMode="auto">
              <a:xfrm>
                <a:off x="407" y="1143"/>
                <a:ext cx="87" cy="93"/>
                <a:chOff x="407" y="1143"/>
                <a:chExt cx="87" cy="93"/>
              </a:xfrm>
            </p:grpSpPr>
            <p:sp>
              <p:nvSpPr>
                <p:cNvPr id="1754" name="Freeform 300"/>
                <p:cNvSpPr>
                  <a:spLocks/>
                </p:cNvSpPr>
                <p:nvPr/>
              </p:nvSpPr>
              <p:spPr bwMode="auto">
                <a:xfrm>
                  <a:off x="407" y="1143"/>
                  <a:ext cx="87" cy="93"/>
                </a:xfrm>
                <a:custGeom>
                  <a:avLst/>
                  <a:gdLst>
                    <a:gd name="T0" fmla="*/ 73 w 87"/>
                    <a:gd name="T1" fmla="*/ 25 h 93"/>
                    <a:gd name="T2" fmla="*/ 77 w 87"/>
                    <a:gd name="T3" fmla="*/ 36 h 93"/>
                    <a:gd name="T4" fmla="*/ 82 w 87"/>
                    <a:gd name="T5" fmla="*/ 41 h 93"/>
                    <a:gd name="T6" fmla="*/ 80 w 87"/>
                    <a:gd name="T7" fmla="*/ 48 h 93"/>
                    <a:gd name="T8" fmla="*/ 86 w 87"/>
                    <a:gd name="T9" fmla="*/ 63 h 93"/>
                    <a:gd name="T10" fmla="*/ 87 w 87"/>
                    <a:gd name="T11" fmla="*/ 70 h 93"/>
                    <a:gd name="T12" fmla="*/ 70 w 87"/>
                    <a:gd name="T13" fmla="*/ 64 h 93"/>
                    <a:gd name="T14" fmla="*/ 60 w 87"/>
                    <a:gd name="T15" fmla="*/ 66 h 93"/>
                    <a:gd name="T16" fmla="*/ 58 w 87"/>
                    <a:gd name="T17" fmla="*/ 72 h 93"/>
                    <a:gd name="T18" fmla="*/ 56 w 87"/>
                    <a:gd name="T19" fmla="*/ 78 h 93"/>
                    <a:gd name="T20" fmla="*/ 58 w 87"/>
                    <a:gd name="T21" fmla="*/ 86 h 93"/>
                    <a:gd name="T22" fmla="*/ 54 w 87"/>
                    <a:gd name="T23" fmla="*/ 92 h 93"/>
                    <a:gd name="T24" fmla="*/ 51 w 87"/>
                    <a:gd name="T25" fmla="*/ 93 h 93"/>
                    <a:gd name="T26" fmla="*/ 40 w 87"/>
                    <a:gd name="T27" fmla="*/ 87 h 93"/>
                    <a:gd name="T28" fmla="*/ 38 w 87"/>
                    <a:gd name="T29" fmla="*/ 80 h 93"/>
                    <a:gd name="T30" fmla="*/ 30 w 87"/>
                    <a:gd name="T31" fmla="*/ 77 h 93"/>
                    <a:gd name="T32" fmla="*/ 26 w 87"/>
                    <a:gd name="T33" fmla="*/ 64 h 93"/>
                    <a:gd name="T34" fmla="*/ 20 w 87"/>
                    <a:gd name="T35" fmla="*/ 59 h 93"/>
                    <a:gd name="T36" fmla="*/ 18 w 87"/>
                    <a:gd name="T37" fmla="*/ 63 h 93"/>
                    <a:gd name="T38" fmla="*/ 9 w 87"/>
                    <a:gd name="T39" fmla="*/ 42 h 93"/>
                    <a:gd name="T40" fmla="*/ 0 w 87"/>
                    <a:gd name="T41" fmla="*/ 36 h 93"/>
                    <a:gd name="T42" fmla="*/ 8 w 87"/>
                    <a:gd name="T43" fmla="*/ 26 h 93"/>
                    <a:gd name="T44" fmla="*/ 6 w 87"/>
                    <a:gd name="T45" fmla="*/ 24 h 93"/>
                    <a:gd name="T46" fmla="*/ 7 w 87"/>
                    <a:gd name="T47" fmla="*/ 10 h 93"/>
                    <a:gd name="T48" fmla="*/ 19 w 87"/>
                    <a:gd name="T49" fmla="*/ 5 h 93"/>
                    <a:gd name="T50" fmla="*/ 29 w 87"/>
                    <a:gd name="T51" fmla="*/ 2 h 93"/>
                    <a:gd name="T52" fmla="*/ 32 w 87"/>
                    <a:gd name="T53" fmla="*/ 0 h 93"/>
                    <a:gd name="T54" fmla="*/ 45 w 87"/>
                    <a:gd name="T55" fmla="*/ 14 h 93"/>
                    <a:gd name="T56" fmla="*/ 56 w 87"/>
                    <a:gd name="T57" fmla="*/ 11 h 93"/>
                    <a:gd name="T58" fmla="*/ 63 w 87"/>
                    <a:gd name="T59" fmla="*/ 19 h 93"/>
                    <a:gd name="T60" fmla="*/ 72 w 87"/>
                    <a:gd name="T61" fmla="*/ 18 h 93"/>
                    <a:gd name="T62" fmla="*/ 73 w 87"/>
                    <a:gd name="T63" fmla="*/ 25 h 9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7" h="93">
                      <a:moveTo>
                        <a:pt x="73" y="25"/>
                      </a:moveTo>
                      <a:lnTo>
                        <a:pt x="77" y="36"/>
                      </a:lnTo>
                      <a:lnTo>
                        <a:pt x="82" y="41"/>
                      </a:lnTo>
                      <a:lnTo>
                        <a:pt x="80" y="48"/>
                      </a:lnTo>
                      <a:lnTo>
                        <a:pt x="86" y="63"/>
                      </a:lnTo>
                      <a:lnTo>
                        <a:pt x="87" y="70"/>
                      </a:lnTo>
                      <a:lnTo>
                        <a:pt x="70" y="64"/>
                      </a:lnTo>
                      <a:lnTo>
                        <a:pt x="60" y="66"/>
                      </a:lnTo>
                      <a:lnTo>
                        <a:pt x="58" y="72"/>
                      </a:lnTo>
                      <a:lnTo>
                        <a:pt x="56" y="78"/>
                      </a:lnTo>
                      <a:lnTo>
                        <a:pt x="58" y="86"/>
                      </a:lnTo>
                      <a:lnTo>
                        <a:pt x="54" y="92"/>
                      </a:lnTo>
                      <a:lnTo>
                        <a:pt x="51" y="93"/>
                      </a:lnTo>
                      <a:lnTo>
                        <a:pt x="40" y="87"/>
                      </a:lnTo>
                      <a:lnTo>
                        <a:pt x="38" y="80"/>
                      </a:lnTo>
                      <a:lnTo>
                        <a:pt x="30" y="77"/>
                      </a:lnTo>
                      <a:lnTo>
                        <a:pt x="26" y="64"/>
                      </a:lnTo>
                      <a:lnTo>
                        <a:pt x="20" y="59"/>
                      </a:lnTo>
                      <a:lnTo>
                        <a:pt x="18" y="63"/>
                      </a:lnTo>
                      <a:lnTo>
                        <a:pt x="9" y="42"/>
                      </a:lnTo>
                      <a:lnTo>
                        <a:pt x="0" y="36"/>
                      </a:lnTo>
                      <a:lnTo>
                        <a:pt x="8" y="26"/>
                      </a:lnTo>
                      <a:lnTo>
                        <a:pt x="6" y="24"/>
                      </a:lnTo>
                      <a:lnTo>
                        <a:pt x="7" y="10"/>
                      </a:lnTo>
                      <a:lnTo>
                        <a:pt x="19" y="5"/>
                      </a:lnTo>
                      <a:lnTo>
                        <a:pt x="29" y="2"/>
                      </a:lnTo>
                      <a:lnTo>
                        <a:pt x="32" y="0"/>
                      </a:lnTo>
                      <a:lnTo>
                        <a:pt x="45" y="14"/>
                      </a:lnTo>
                      <a:lnTo>
                        <a:pt x="56" y="11"/>
                      </a:lnTo>
                      <a:lnTo>
                        <a:pt x="63" y="19"/>
                      </a:lnTo>
                      <a:lnTo>
                        <a:pt x="72" y="18"/>
                      </a:lnTo>
                      <a:lnTo>
                        <a:pt x="73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5" name="Freeform 301"/>
                <p:cNvSpPr>
                  <a:spLocks/>
                </p:cNvSpPr>
                <p:nvPr/>
              </p:nvSpPr>
              <p:spPr bwMode="auto">
                <a:xfrm>
                  <a:off x="407" y="1143"/>
                  <a:ext cx="87" cy="93"/>
                </a:xfrm>
                <a:custGeom>
                  <a:avLst/>
                  <a:gdLst>
                    <a:gd name="T0" fmla="*/ 73 w 87"/>
                    <a:gd name="T1" fmla="*/ 25 h 93"/>
                    <a:gd name="T2" fmla="*/ 77 w 87"/>
                    <a:gd name="T3" fmla="*/ 36 h 93"/>
                    <a:gd name="T4" fmla="*/ 82 w 87"/>
                    <a:gd name="T5" fmla="*/ 41 h 93"/>
                    <a:gd name="T6" fmla="*/ 80 w 87"/>
                    <a:gd name="T7" fmla="*/ 48 h 93"/>
                    <a:gd name="T8" fmla="*/ 86 w 87"/>
                    <a:gd name="T9" fmla="*/ 63 h 93"/>
                    <a:gd name="T10" fmla="*/ 87 w 87"/>
                    <a:gd name="T11" fmla="*/ 70 h 93"/>
                    <a:gd name="T12" fmla="*/ 70 w 87"/>
                    <a:gd name="T13" fmla="*/ 64 h 93"/>
                    <a:gd name="T14" fmla="*/ 60 w 87"/>
                    <a:gd name="T15" fmla="*/ 66 h 93"/>
                    <a:gd name="T16" fmla="*/ 58 w 87"/>
                    <a:gd name="T17" fmla="*/ 72 h 93"/>
                    <a:gd name="T18" fmla="*/ 56 w 87"/>
                    <a:gd name="T19" fmla="*/ 78 h 93"/>
                    <a:gd name="T20" fmla="*/ 58 w 87"/>
                    <a:gd name="T21" fmla="*/ 86 h 93"/>
                    <a:gd name="T22" fmla="*/ 54 w 87"/>
                    <a:gd name="T23" fmla="*/ 92 h 93"/>
                    <a:gd name="T24" fmla="*/ 51 w 87"/>
                    <a:gd name="T25" fmla="*/ 93 h 93"/>
                    <a:gd name="T26" fmla="*/ 40 w 87"/>
                    <a:gd name="T27" fmla="*/ 87 h 93"/>
                    <a:gd name="T28" fmla="*/ 38 w 87"/>
                    <a:gd name="T29" fmla="*/ 80 h 93"/>
                    <a:gd name="T30" fmla="*/ 30 w 87"/>
                    <a:gd name="T31" fmla="*/ 77 h 93"/>
                    <a:gd name="T32" fmla="*/ 26 w 87"/>
                    <a:gd name="T33" fmla="*/ 64 h 93"/>
                    <a:gd name="T34" fmla="*/ 20 w 87"/>
                    <a:gd name="T35" fmla="*/ 59 h 93"/>
                    <a:gd name="T36" fmla="*/ 18 w 87"/>
                    <a:gd name="T37" fmla="*/ 63 h 93"/>
                    <a:gd name="T38" fmla="*/ 9 w 87"/>
                    <a:gd name="T39" fmla="*/ 42 h 93"/>
                    <a:gd name="T40" fmla="*/ 0 w 87"/>
                    <a:gd name="T41" fmla="*/ 36 h 93"/>
                    <a:gd name="T42" fmla="*/ 8 w 87"/>
                    <a:gd name="T43" fmla="*/ 26 h 93"/>
                    <a:gd name="T44" fmla="*/ 6 w 87"/>
                    <a:gd name="T45" fmla="*/ 24 h 93"/>
                    <a:gd name="T46" fmla="*/ 7 w 87"/>
                    <a:gd name="T47" fmla="*/ 10 h 93"/>
                    <a:gd name="T48" fmla="*/ 19 w 87"/>
                    <a:gd name="T49" fmla="*/ 5 h 93"/>
                    <a:gd name="T50" fmla="*/ 29 w 87"/>
                    <a:gd name="T51" fmla="*/ 2 h 93"/>
                    <a:gd name="T52" fmla="*/ 32 w 87"/>
                    <a:gd name="T53" fmla="*/ 0 h 93"/>
                    <a:gd name="T54" fmla="*/ 45 w 87"/>
                    <a:gd name="T55" fmla="*/ 14 h 93"/>
                    <a:gd name="T56" fmla="*/ 56 w 87"/>
                    <a:gd name="T57" fmla="*/ 11 h 93"/>
                    <a:gd name="T58" fmla="*/ 63 w 87"/>
                    <a:gd name="T59" fmla="*/ 19 h 93"/>
                    <a:gd name="T60" fmla="*/ 72 w 87"/>
                    <a:gd name="T61" fmla="*/ 18 h 93"/>
                    <a:gd name="T62" fmla="*/ 73 w 87"/>
                    <a:gd name="T63" fmla="*/ 25 h 9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87" h="93">
                      <a:moveTo>
                        <a:pt x="73" y="25"/>
                      </a:moveTo>
                      <a:lnTo>
                        <a:pt x="77" y="36"/>
                      </a:lnTo>
                      <a:lnTo>
                        <a:pt x="82" y="41"/>
                      </a:lnTo>
                      <a:lnTo>
                        <a:pt x="80" y="48"/>
                      </a:lnTo>
                      <a:lnTo>
                        <a:pt x="86" y="63"/>
                      </a:lnTo>
                      <a:lnTo>
                        <a:pt x="87" y="70"/>
                      </a:lnTo>
                      <a:lnTo>
                        <a:pt x="70" y="64"/>
                      </a:lnTo>
                      <a:lnTo>
                        <a:pt x="60" y="66"/>
                      </a:lnTo>
                      <a:lnTo>
                        <a:pt x="58" y="72"/>
                      </a:lnTo>
                      <a:lnTo>
                        <a:pt x="56" y="78"/>
                      </a:lnTo>
                      <a:lnTo>
                        <a:pt x="58" y="86"/>
                      </a:lnTo>
                      <a:lnTo>
                        <a:pt x="54" y="92"/>
                      </a:lnTo>
                      <a:lnTo>
                        <a:pt x="51" y="93"/>
                      </a:lnTo>
                      <a:lnTo>
                        <a:pt x="40" y="87"/>
                      </a:lnTo>
                      <a:lnTo>
                        <a:pt x="38" y="80"/>
                      </a:lnTo>
                      <a:lnTo>
                        <a:pt x="30" y="77"/>
                      </a:lnTo>
                      <a:lnTo>
                        <a:pt x="26" y="64"/>
                      </a:lnTo>
                      <a:lnTo>
                        <a:pt x="20" y="59"/>
                      </a:lnTo>
                      <a:lnTo>
                        <a:pt x="18" y="63"/>
                      </a:lnTo>
                      <a:lnTo>
                        <a:pt x="9" y="42"/>
                      </a:lnTo>
                      <a:lnTo>
                        <a:pt x="0" y="36"/>
                      </a:lnTo>
                      <a:lnTo>
                        <a:pt x="8" y="26"/>
                      </a:lnTo>
                      <a:lnTo>
                        <a:pt x="6" y="24"/>
                      </a:lnTo>
                      <a:lnTo>
                        <a:pt x="7" y="10"/>
                      </a:lnTo>
                      <a:lnTo>
                        <a:pt x="19" y="5"/>
                      </a:lnTo>
                      <a:lnTo>
                        <a:pt x="29" y="2"/>
                      </a:lnTo>
                      <a:lnTo>
                        <a:pt x="32" y="0"/>
                      </a:lnTo>
                      <a:lnTo>
                        <a:pt x="45" y="14"/>
                      </a:lnTo>
                      <a:lnTo>
                        <a:pt x="56" y="11"/>
                      </a:lnTo>
                      <a:lnTo>
                        <a:pt x="63" y="19"/>
                      </a:lnTo>
                      <a:lnTo>
                        <a:pt x="72" y="18"/>
                      </a:lnTo>
                      <a:lnTo>
                        <a:pt x="73" y="25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1" name="Group 302"/>
              <p:cNvGrpSpPr>
                <a:grpSpLocks/>
              </p:cNvGrpSpPr>
              <p:nvPr/>
            </p:nvGrpSpPr>
            <p:grpSpPr bwMode="auto">
              <a:xfrm>
                <a:off x="333" y="1016"/>
                <a:ext cx="196" cy="157"/>
                <a:chOff x="333" y="1016"/>
                <a:chExt cx="196" cy="157"/>
              </a:xfrm>
            </p:grpSpPr>
            <p:sp>
              <p:nvSpPr>
                <p:cNvPr id="1752" name="Freeform 303"/>
                <p:cNvSpPr>
                  <a:spLocks/>
                </p:cNvSpPr>
                <p:nvPr/>
              </p:nvSpPr>
              <p:spPr bwMode="auto">
                <a:xfrm>
                  <a:off x="333" y="1016"/>
                  <a:ext cx="196" cy="157"/>
                </a:xfrm>
                <a:custGeom>
                  <a:avLst/>
                  <a:gdLst>
                    <a:gd name="T0" fmla="*/ 60 w 196"/>
                    <a:gd name="T1" fmla="*/ 151 h 157"/>
                    <a:gd name="T2" fmla="*/ 50 w 196"/>
                    <a:gd name="T3" fmla="*/ 140 h 157"/>
                    <a:gd name="T4" fmla="*/ 25 w 196"/>
                    <a:gd name="T5" fmla="*/ 130 h 157"/>
                    <a:gd name="T6" fmla="*/ 19 w 196"/>
                    <a:gd name="T7" fmla="*/ 89 h 157"/>
                    <a:gd name="T8" fmla="*/ 26 w 196"/>
                    <a:gd name="T9" fmla="*/ 76 h 157"/>
                    <a:gd name="T10" fmla="*/ 35 w 196"/>
                    <a:gd name="T11" fmla="*/ 71 h 157"/>
                    <a:gd name="T12" fmla="*/ 30 w 196"/>
                    <a:gd name="T13" fmla="*/ 51 h 157"/>
                    <a:gd name="T14" fmla="*/ 13 w 196"/>
                    <a:gd name="T15" fmla="*/ 38 h 157"/>
                    <a:gd name="T16" fmla="*/ 0 w 196"/>
                    <a:gd name="T17" fmla="*/ 27 h 157"/>
                    <a:gd name="T18" fmla="*/ 8 w 196"/>
                    <a:gd name="T19" fmla="*/ 20 h 157"/>
                    <a:gd name="T20" fmla="*/ 29 w 196"/>
                    <a:gd name="T21" fmla="*/ 13 h 157"/>
                    <a:gd name="T22" fmla="*/ 43 w 196"/>
                    <a:gd name="T23" fmla="*/ 5 h 157"/>
                    <a:gd name="T24" fmla="*/ 60 w 196"/>
                    <a:gd name="T25" fmla="*/ 5 h 157"/>
                    <a:gd name="T26" fmla="*/ 77 w 196"/>
                    <a:gd name="T27" fmla="*/ 9 h 157"/>
                    <a:gd name="T28" fmla="*/ 90 w 196"/>
                    <a:gd name="T29" fmla="*/ 22 h 157"/>
                    <a:gd name="T30" fmla="*/ 103 w 196"/>
                    <a:gd name="T31" fmla="*/ 33 h 157"/>
                    <a:gd name="T32" fmla="*/ 123 w 196"/>
                    <a:gd name="T33" fmla="*/ 50 h 157"/>
                    <a:gd name="T34" fmla="*/ 125 w 196"/>
                    <a:gd name="T35" fmla="*/ 56 h 157"/>
                    <a:gd name="T36" fmla="*/ 134 w 196"/>
                    <a:gd name="T37" fmla="*/ 55 h 157"/>
                    <a:gd name="T38" fmla="*/ 166 w 196"/>
                    <a:gd name="T39" fmla="*/ 45 h 157"/>
                    <a:gd name="T40" fmla="*/ 171 w 196"/>
                    <a:gd name="T41" fmla="*/ 39 h 157"/>
                    <a:gd name="T42" fmla="*/ 188 w 196"/>
                    <a:gd name="T43" fmla="*/ 45 h 157"/>
                    <a:gd name="T44" fmla="*/ 193 w 196"/>
                    <a:gd name="T45" fmla="*/ 71 h 157"/>
                    <a:gd name="T46" fmla="*/ 184 w 196"/>
                    <a:gd name="T47" fmla="*/ 84 h 157"/>
                    <a:gd name="T48" fmla="*/ 177 w 196"/>
                    <a:gd name="T49" fmla="*/ 90 h 157"/>
                    <a:gd name="T50" fmla="*/ 174 w 196"/>
                    <a:gd name="T51" fmla="*/ 105 h 157"/>
                    <a:gd name="T52" fmla="*/ 164 w 196"/>
                    <a:gd name="T53" fmla="*/ 116 h 157"/>
                    <a:gd name="T54" fmla="*/ 165 w 196"/>
                    <a:gd name="T55" fmla="*/ 126 h 157"/>
                    <a:gd name="T56" fmla="*/ 172 w 196"/>
                    <a:gd name="T57" fmla="*/ 136 h 157"/>
                    <a:gd name="T58" fmla="*/ 174 w 196"/>
                    <a:gd name="T59" fmla="*/ 150 h 157"/>
                    <a:gd name="T60" fmla="*/ 156 w 196"/>
                    <a:gd name="T61" fmla="*/ 146 h 157"/>
                    <a:gd name="T62" fmla="*/ 146 w 196"/>
                    <a:gd name="T63" fmla="*/ 145 h 157"/>
                    <a:gd name="T64" fmla="*/ 130 w 196"/>
                    <a:gd name="T65" fmla="*/ 138 h 157"/>
                    <a:gd name="T66" fmla="*/ 106 w 196"/>
                    <a:gd name="T67" fmla="*/ 127 h 157"/>
                    <a:gd name="T68" fmla="*/ 94 w 196"/>
                    <a:gd name="T69" fmla="*/ 132 h 157"/>
                    <a:gd name="T70" fmla="*/ 80 w 196"/>
                    <a:gd name="T71" fmla="*/ 151 h 15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96" h="157">
                      <a:moveTo>
                        <a:pt x="66" y="155"/>
                      </a:moveTo>
                      <a:lnTo>
                        <a:pt x="60" y="151"/>
                      </a:lnTo>
                      <a:lnTo>
                        <a:pt x="51" y="148"/>
                      </a:lnTo>
                      <a:lnTo>
                        <a:pt x="50" y="140"/>
                      </a:lnTo>
                      <a:lnTo>
                        <a:pt x="45" y="140"/>
                      </a:lnTo>
                      <a:lnTo>
                        <a:pt x="25" y="130"/>
                      </a:lnTo>
                      <a:lnTo>
                        <a:pt x="22" y="93"/>
                      </a:lnTo>
                      <a:lnTo>
                        <a:pt x="19" y="89"/>
                      </a:lnTo>
                      <a:lnTo>
                        <a:pt x="22" y="82"/>
                      </a:lnTo>
                      <a:lnTo>
                        <a:pt x="26" y="76"/>
                      </a:lnTo>
                      <a:lnTo>
                        <a:pt x="30" y="72"/>
                      </a:lnTo>
                      <a:lnTo>
                        <a:pt x="35" y="71"/>
                      </a:lnTo>
                      <a:lnTo>
                        <a:pt x="38" y="63"/>
                      </a:lnTo>
                      <a:lnTo>
                        <a:pt x="30" y="51"/>
                      </a:lnTo>
                      <a:lnTo>
                        <a:pt x="19" y="48"/>
                      </a:lnTo>
                      <a:lnTo>
                        <a:pt x="13" y="38"/>
                      </a:lnTo>
                      <a:lnTo>
                        <a:pt x="1" y="38"/>
                      </a:lnTo>
                      <a:lnTo>
                        <a:pt x="0" y="27"/>
                      </a:lnTo>
                      <a:lnTo>
                        <a:pt x="6" y="23"/>
                      </a:lnTo>
                      <a:lnTo>
                        <a:pt x="8" y="20"/>
                      </a:lnTo>
                      <a:lnTo>
                        <a:pt x="13" y="16"/>
                      </a:lnTo>
                      <a:lnTo>
                        <a:pt x="29" y="13"/>
                      </a:lnTo>
                      <a:lnTo>
                        <a:pt x="28" y="6"/>
                      </a:lnTo>
                      <a:lnTo>
                        <a:pt x="43" y="5"/>
                      </a:lnTo>
                      <a:lnTo>
                        <a:pt x="53" y="4"/>
                      </a:lnTo>
                      <a:lnTo>
                        <a:pt x="60" y="5"/>
                      </a:lnTo>
                      <a:lnTo>
                        <a:pt x="68" y="0"/>
                      </a:lnTo>
                      <a:lnTo>
                        <a:pt x="77" y="9"/>
                      </a:lnTo>
                      <a:lnTo>
                        <a:pt x="81" y="19"/>
                      </a:lnTo>
                      <a:lnTo>
                        <a:pt x="90" y="22"/>
                      </a:lnTo>
                      <a:lnTo>
                        <a:pt x="97" y="26"/>
                      </a:lnTo>
                      <a:lnTo>
                        <a:pt x="103" y="33"/>
                      </a:lnTo>
                      <a:lnTo>
                        <a:pt x="109" y="43"/>
                      </a:lnTo>
                      <a:lnTo>
                        <a:pt x="123" y="50"/>
                      </a:lnTo>
                      <a:lnTo>
                        <a:pt x="121" y="56"/>
                      </a:lnTo>
                      <a:lnTo>
                        <a:pt x="125" y="56"/>
                      </a:lnTo>
                      <a:lnTo>
                        <a:pt x="128" y="55"/>
                      </a:lnTo>
                      <a:lnTo>
                        <a:pt x="134" y="55"/>
                      </a:lnTo>
                      <a:lnTo>
                        <a:pt x="160" y="43"/>
                      </a:lnTo>
                      <a:lnTo>
                        <a:pt x="166" y="45"/>
                      </a:lnTo>
                      <a:lnTo>
                        <a:pt x="167" y="41"/>
                      </a:lnTo>
                      <a:lnTo>
                        <a:pt x="171" y="39"/>
                      </a:lnTo>
                      <a:lnTo>
                        <a:pt x="184" y="47"/>
                      </a:lnTo>
                      <a:lnTo>
                        <a:pt x="188" y="45"/>
                      </a:lnTo>
                      <a:lnTo>
                        <a:pt x="196" y="53"/>
                      </a:lnTo>
                      <a:lnTo>
                        <a:pt x="193" y="71"/>
                      </a:lnTo>
                      <a:lnTo>
                        <a:pt x="188" y="83"/>
                      </a:lnTo>
                      <a:lnTo>
                        <a:pt x="184" y="84"/>
                      </a:lnTo>
                      <a:lnTo>
                        <a:pt x="183" y="88"/>
                      </a:lnTo>
                      <a:lnTo>
                        <a:pt x="177" y="90"/>
                      </a:lnTo>
                      <a:lnTo>
                        <a:pt x="177" y="96"/>
                      </a:lnTo>
                      <a:lnTo>
                        <a:pt x="174" y="105"/>
                      </a:lnTo>
                      <a:lnTo>
                        <a:pt x="161" y="104"/>
                      </a:lnTo>
                      <a:lnTo>
                        <a:pt x="164" y="116"/>
                      </a:lnTo>
                      <a:lnTo>
                        <a:pt x="161" y="119"/>
                      </a:lnTo>
                      <a:lnTo>
                        <a:pt x="165" y="126"/>
                      </a:lnTo>
                      <a:lnTo>
                        <a:pt x="174" y="127"/>
                      </a:lnTo>
                      <a:lnTo>
                        <a:pt x="172" y="136"/>
                      </a:lnTo>
                      <a:lnTo>
                        <a:pt x="177" y="142"/>
                      </a:lnTo>
                      <a:lnTo>
                        <a:pt x="174" y="150"/>
                      </a:lnTo>
                      <a:lnTo>
                        <a:pt x="165" y="157"/>
                      </a:lnTo>
                      <a:lnTo>
                        <a:pt x="156" y="146"/>
                      </a:lnTo>
                      <a:lnTo>
                        <a:pt x="148" y="151"/>
                      </a:lnTo>
                      <a:lnTo>
                        <a:pt x="146" y="145"/>
                      </a:lnTo>
                      <a:lnTo>
                        <a:pt x="137" y="146"/>
                      </a:lnTo>
                      <a:lnTo>
                        <a:pt x="130" y="138"/>
                      </a:lnTo>
                      <a:lnTo>
                        <a:pt x="120" y="141"/>
                      </a:lnTo>
                      <a:lnTo>
                        <a:pt x="106" y="127"/>
                      </a:lnTo>
                      <a:lnTo>
                        <a:pt x="104" y="129"/>
                      </a:lnTo>
                      <a:lnTo>
                        <a:pt x="94" y="132"/>
                      </a:lnTo>
                      <a:lnTo>
                        <a:pt x="81" y="137"/>
                      </a:lnTo>
                      <a:lnTo>
                        <a:pt x="80" y="151"/>
                      </a:lnTo>
                      <a:lnTo>
                        <a:pt x="66" y="1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3" name="Freeform 304"/>
                <p:cNvSpPr>
                  <a:spLocks/>
                </p:cNvSpPr>
                <p:nvPr/>
              </p:nvSpPr>
              <p:spPr bwMode="auto">
                <a:xfrm>
                  <a:off x="333" y="1016"/>
                  <a:ext cx="196" cy="157"/>
                </a:xfrm>
                <a:custGeom>
                  <a:avLst/>
                  <a:gdLst>
                    <a:gd name="T0" fmla="*/ 60 w 196"/>
                    <a:gd name="T1" fmla="*/ 151 h 157"/>
                    <a:gd name="T2" fmla="*/ 50 w 196"/>
                    <a:gd name="T3" fmla="*/ 140 h 157"/>
                    <a:gd name="T4" fmla="*/ 25 w 196"/>
                    <a:gd name="T5" fmla="*/ 130 h 157"/>
                    <a:gd name="T6" fmla="*/ 19 w 196"/>
                    <a:gd name="T7" fmla="*/ 89 h 157"/>
                    <a:gd name="T8" fmla="*/ 26 w 196"/>
                    <a:gd name="T9" fmla="*/ 76 h 157"/>
                    <a:gd name="T10" fmla="*/ 35 w 196"/>
                    <a:gd name="T11" fmla="*/ 71 h 157"/>
                    <a:gd name="T12" fmla="*/ 30 w 196"/>
                    <a:gd name="T13" fmla="*/ 51 h 157"/>
                    <a:gd name="T14" fmla="*/ 13 w 196"/>
                    <a:gd name="T15" fmla="*/ 38 h 157"/>
                    <a:gd name="T16" fmla="*/ 0 w 196"/>
                    <a:gd name="T17" fmla="*/ 27 h 157"/>
                    <a:gd name="T18" fmla="*/ 8 w 196"/>
                    <a:gd name="T19" fmla="*/ 20 h 157"/>
                    <a:gd name="T20" fmla="*/ 29 w 196"/>
                    <a:gd name="T21" fmla="*/ 13 h 157"/>
                    <a:gd name="T22" fmla="*/ 43 w 196"/>
                    <a:gd name="T23" fmla="*/ 5 h 157"/>
                    <a:gd name="T24" fmla="*/ 60 w 196"/>
                    <a:gd name="T25" fmla="*/ 5 h 157"/>
                    <a:gd name="T26" fmla="*/ 77 w 196"/>
                    <a:gd name="T27" fmla="*/ 9 h 157"/>
                    <a:gd name="T28" fmla="*/ 90 w 196"/>
                    <a:gd name="T29" fmla="*/ 22 h 157"/>
                    <a:gd name="T30" fmla="*/ 103 w 196"/>
                    <a:gd name="T31" fmla="*/ 33 h 157"/>
                    <a:gd name="T32" fmla="*/ 123 w 196"/>
                    <a:gd name="T33" fmla="*/ 50 h 157"/>
                    <a:gd name="T34" fmla="*/ 125 w 196"/>
                    <a:gd name="T35" fmla="*/ 56 h 157"/>
                    <a:gd name="T36" fmla="*/ 134 w 196"/>
                    <a:gd name="T37" fmla="*/ 55 h 157"/>
                    <a:gd name="T38" fmla="*/ 166 w 196"/>
                    <a:gd name="T39" fmla="*/ 45 h 157"/>
                    <a:gd name="T40" fmla="*/ 171 w 196"/>
                    <a:gd name="T41" fmla="*/ 39 h 157"/>
                    <a:gd name="T42" fmla="*/ 188 w 196"/>
                    <a:gd name="T43" fmla="*/ 45 h 157"/>
                    <a:gd name="T44" fmla="*/ 193 w 196"/>
                    <a:gd name="T45" fmla="*/ 71 h 157"/>
                    <a:gd name="T46" fmla="*/ 184 w 196"/>
                    <a:gd name="T47" fmla="*/ 84 h 157"/>
                    <a:gd name="T48" fmla="*/ 177 w 196"/>
                    <a:gd name="T49" fmla="*/ 90 h 157"/>
                    <a:gd name="T50" fmla="*/ 174 w 196"/>
                    <a:gd name="T51" fmla="*/ 105 h 157"/>
                    <a:gd name="T52" fmla="*/ 164 w 196"/>
                    <a:gd name="T53" fmla="*/ 116 h 157"/>
                    <a:gd name="T54" fmla="*/ 165 w 196"/>
                    <a:gd name="T55" fmla="*/ 126 h 157"/>
                    <a:gd name="T56" fmla="*/ 172 w 196"/>
                    <a:gd name="T57" fmla="*/ 136 h 157"/>
                    <a:gd name="T58" fmla="*/ 174 w 196"/>
                    <a:gd name="T59" fmla="*/ 150 h 157"/>
                    <a:gd name="T60" fmla="*/ 156 w 196"/>
                    <a:gd name="T61" fmla="*/ 146 h 157"/>
                    <a:gd name="T62" fmla="*/ 146 w 196"/>
                    <a:gd name="T63" fmla="*/ 145 h 157"/>
                    <a:gd name="T64" fmla="*/ 130 w 196"/>
                    <a:gd name="T65" fmla="*/ 138 h 157"/>
                    <a:gd name="T66" fmla="*/ 106 w 196"/>
                    <a:gd name="T67" fmla="*/ 127 h 157"/>
                    <a:gd name="T68" fmla="*/ 94 w 196"/>
                    <a:gd name="T69" fmla="*/ 132 h 157"/>
                    <a:gd name="T70" fmla="*/ 80 w 196"/>
                    <a:gd name="T71" fmla="*/ 151 h 15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196" h="157">
                      <a:moveTo>
                        <a:pt x="66" y="155"/>
                      </a:moveTo>
                      <a:lnTo>
                        <a:pt x="60" y="151"/>
                      </a:lnTo>
                      <a:lnTo>
                        <a:pt x="51" y="148"/>
                      </a:lnTo>
                      <a:lnTo>
                        <a:pt x="50" y="140"/>
                      </a:lnTo>
                      <a:lnTo>
                        <a:pt x="45" y="140"/>
                      </a:lnTo>
                      <a:lnTo>
                        <a:pt x="25" y="130"/>
                      </a:lnTo>
                      <a:lnTo>
                        <a:pt x="22" y="93"/>
                      </a:lnTo>
                      <a:lnTo>
                        <a:pt x="19" y="89"/>
                      </a:lnTo>
                      <a:lnTo>
                        <a:pt x="22" y="82"/>
                      </a:lnTo>
                      <a:lnTo>
                        <a:pt x="26" y="76"/>
                      </a:lnTo>
                      <a:lnTo>
                        <a:pt x="30" y="72"/>
                      </a:lnTo>
                      <a:lnTo>
                        <a:pt x="35" y="71"/>
                      </a:lnTo>
                      <a:lnTo>
                        <a:pt x="38" y="63"/>
                      </a:lnTo>
                      <a:lnTo>
                        <a:pt x="30" y="51"/>
                      </a:lnTo>
                      <a:lnTo>
                        <a:pt x="19" y="48"/>
                      </a:lnTo>
                      <a:lnTo>
                        <a:pt x="13" y="38"/>
                      </a:lnTo>
                      <a:lnTo>
                        <a:pt x="1" y="38"/>
                      </a:lnTo>
                      <a:lnTo>
                        <a:pt x="0" y="27"/>
                      </a:lnTo>
                      <a:lnTo>
                        <a:pt x="6" y="23"/>
                      </a:lnTo>
                      <a:lnTo>
                        <a:pt x="8" y="20"/>
                      </a:lnTo>
                      <a:lnTo>
                        <a:pt x="13" y="16"/>
                      </a:lnTo>
                      <a:lnTo>
                        <a:pt x="29" y="13"/>
                      </a:lnTo>
                      <a:lnTo>
                        <a:pt x="28" y="6"/>
                      </a:lnTo>
                      <a:lnTo>
                        <a:pt x="43" y="5"/>
                      </a:lnTo>
                      <a:lnTo>
                        <a:pt x="53" y="4"/>
                      </a:lnTo>
                      <a:lnTo>
                        <a:pt x="60" y="5"/>
                      </a:lnTo>
                      <a:lnTo>
                        <a:pt x="68" y="0"/>
                      </a:lnTo>
                      <a:lnTo>
                        <a:pt x="77" y="9"/>
                      </a:lnTo>
                      <a:lnTo>
                        <a:pt x="81" y="19"/>
                      </a:lnTo>
                      <a:lnTo>
                        <a:pt x="90" y="22"/>
                      </a:lnTo>
                      <a:lnTo>
                        <a:pt x="97" y="26"/>
                      </a:lnTo>
                      <a:lnTo>
                        <a:pt x="103" y="33"/>
                      </a:lnTo>
                      <a:lnTo>
                        <a:pt x="109" y="43"/>
                      </a:lnTo>
                      <a:lnTo>
                        <a:pt x="123" y="50"/>
                      </a:lnTo>
                      <a:lnTo>
                        <a:pt x="121" y="56"/>
                      </a:lnTo>
                      <a:lnTo>
                        <a:pt x="125" y="56"/>
                      </a:lnTo>
                      <a:lnTo>
                        <a:pt x="128" y="55"/>
                      </a:lnTo>
                      <a:lnTo>
                        <a:pt x="134" y="55"/>
                      </a:lnTo>
                      <a:lnTo>
                        <a:pt x="160" y="43"/>
                      </a:lnTo>
                      <a:lnTo>
                        <a:pt x="166" y="45"/>
                      </a:lnTo>
                      <a:lnTo>
                        <a:pt x="167" y="41"/>
                      </a:lnTo>
                      <a:lnTo>
                        <a:pt x="171" y="39"/>
                      </a:lnTo>
                      <a:lnTo>
                        <a:pt x="184" y="47"/>
                      </a:lnTo>
                      <a:lnTo>
                        <a:pt x="188" y="45"/>
                      </a:lnTo>
                      <a:lnTo>
                        <a:pt x="196" y="53"/>
                      </a:lnTo>
                      <a:lnTo>
                        <a:pt x="193" y="71"/>
                      </a:lnTo>
                      <a:lnTo>
                        <a:pt x="188" y="83"/>
                      </a:lnTo>
                      <a:lnTo>
                        <a:pt x="184" y="84"/>
                      </a:lnTo>
                      <a:lnTo>
                        <a:pt x="183" y="88"/>
                      </a:lnTo>
                      <a:lnTo>
                        <a:pt x="177" y="90"/>
                      </a:lnTo>
                      <a:lnTo>
                        <a:pt x="177" y="96"/>
                      </a:lnTo>
                      <a:lnTo>
                        <a:pt x="174" y="105"/>
                      </a:lnTo>
                      <a:lnTo>
                        <a:pt x="161" y="104"/>
                      </a:lnTo>
                      <a:lnTo>
                        <a:pt x="164" y="116"/>
                      </a:lnTo>
                      <a:lnTo>
                        <a:pt x="161" y="119"/>
                      </a:lnTo>
                      <a:lnTo>
                        <a:pt x="165" y="126"/>
                      </a:lnTo>
                      <a:lnTo>
                        <a:pt x="174" y="127"/>
                      </a:lnTo>
                      <a:lnTo>
                        <a:pt x="172" y="136"/>
                      </a:lnTo>
                      <a:lnTo>
                        <a:pt x="177" y="142"/>
                      </a:lnTo>
                      <a:lnTo>
                        <a:pt x="174" y="150"/>
                      </a:lnTo>
                      <a:lnTo>
                        <a:pt x="165" y="157"/>
                      </a:lnTo>
                      <a:lnTo>
                        <a:pt x="156" y="146"/>
                      </a:lnTo>
                      <a:lnTo>
                        <a:pt x="148" y="151"/>
                      </a:lnTo>
                      <a:lnTo>
                        <a:pt x="146" y="145"/>
                      </a:lnTo>
                      <a:lnTo>
                        <a:pt x="137" y="146"/>
                      </a:lnTo>
                      <a:lnTo>
                        <a:pt x="130" y="138"/>
                      </a:lnTo>
                      <a:lnTo>
                        <a:pt x="120" y="141"/>
                      </a:lnTo>
                      <a:lnTo>
                        <a:pt x="106" y="127"/>
                      </a:lnTo>
                      <a:lnTo>
                        <a:pt x="104" y="129"/>
                      </a:lnTo>
                      <a:lnTo>
                        <a:pt x="94" y="132"/>
                      </a:lnTo>
                      <a:lnTo>
                        <a:pt x="81" y="137"/>
                      </a:lnTo>
                      <a:lnTo>
                        <a:pt x="80" y="151"/>
                      </a:lnTo>
                      <a:lnTo>
                        <a:pt x="66" y="155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2" name="Group 305"/>
              <p:cNvGrpSpPr>
                <a:grpSpLocks/>
              </p:cNvGrpSpPr>
              <p:nvPr/>
            </p:nvGrpSpPr>
            <p:grpSpPr bwMode="auto">
              <a:xfrm>
                <a:off x="349" y="1612"/>
                <a:ext cx="132" cy="219"/>
                <a:chOff x="349" y="1612"/>
                <a:chExt cx="132" cy="219"/>
              </a:xfrm>
            </p:grpSpPr>
            <p:sp>
              <p:nvSpPr>
                <p:cNvPr id="1750" name="Freeform 306"/>
                <p:cNvSpPr>
                  <a:spLocks/>
                </p:cNvSpPr>
                <p:nvPr/>
              </p:nvSpPr>
              <p:spPr bwMode="auto">
                <a:xfrm>
                  <a:off x="349" y="1612"/>
                  <a:ext cx="132" cy="219"/>
                </a:xfrm>
                <a:custGeom>
                  <a:avLst/>
                  <a:gdLst>
                    <a:gd name="T0" fmla="*/ 6 w 132"/>
                    <a:gd name="T1" fmla="*/ 124 h 219"/>
                    <a:gd name="T2" fmla="*/ 17 w 132"/>
                    <a:gd name="T3" fmla="*/ 178 h 219"/>
                    <a:gd name="T4" fmla="*/ 35 w 132"/>
                    <a:gd name="T5" fmla="*/ 187 h 219"/>
                    <a:gd name="T6" fmla="*/ 50 w 132"/>
                    <a:gd name="T7" fmla="*/ 204 h 219"/>
                    <a:gd name="T8" fmla="*/ 66 w 132"/>
                    <a:gd name="T9" fmla="*/ 214 h 219"/>
                    <a:gd name="T10" fmla="*/ 79 w 132"/>
                    <a:gd name="T11" fmla="*/ 217 h 219"/>
                    <a:gd name="T12" fmla="*/ 96 w 132"/>
                    <a:gd name="T13" fmla="*/ 212 h 219"/>
                    <a:gd name="T14" fmla="*/ 105 w 132"/>
                    <a:gd name="T15" fmla="*/ 204 h 219"/>
                    <a:gd name="T16" fmla="*/ 99 w 132"/>
                    <a:gd name="T17" fmla="*/ 196 h 219"/>
                    <a:gd name="T18" fmla="*/ 103 w 132"/>
                    <a:gd name="T19" fmla="*/ 185 h 219"/>
                    <a:gd name="T20" fmla="*/ 109 w 132"/>
                    <a:gd name="T21" fmla="*/ 178 h 219"/>
                    <a:gd name="T22" fmla="*/ 121 w 132"/>
                    <a:gd name="T23" fmla="*/ 181 h 219"/>
                    <a:gd name="T24" fmla="*/ 132 w 132"/>
                    <a:gd name="T25" fmla="*/ 166 h 219"/>
                    <a:gd name="T26" fmla="*/ 126 w 132"/>
                    <a:gd name="T27" fmla="*/ 160 h 219"/>
                    <a:gd name="T28" fmla="*/ 119 w 132"/>
                    <a:gd name="T29" fmla="*/ 149 h 219"/>
                    <a:gd name="T30" fmla="*/ 109 w 132"/>
                    <a:gd name="T31" fmla="*/ 144 h 219"/>
                    <a:gd name="T32" fmla="*/ 99 w 132"/>
                    <a:gd name="T33" fmla="*/ 150 h 219"/>
                    <a:gd name="T34" fmla="*/ 85 w 132"/>
                    <a:gd name="T35" fmla="*/ 149 h 219"/>
                    <a:gd name="T36" fmla="*/ 90 w 132"/>
                    <a:gd name="T37" fmla="*/ 141 h 219"/>
                    <a:gd name="T38" fmla="*/ 99 w 132"/>
                    <a:gd name="T39" fmla="*/ 134 h 219"/>
                    <a:gd name="T40" fmla="*/ 93 w 132"/>
                    <a:gd name="T41" fmla="*/ 131 h 219"/>
                    <a:gd name="T42" fmla="*/ 83 w 132"/>
                    <a:gd name="T43" fmla="*/ 130 h 219"/>
                    <a:gd name="T44" fmla="*/ 80 w 132"/>
                    <a:gd name="T45" fmla="*/ 117 h 219"/>
                    <a:gd name="T46" fmla="*/ 89 w 132"/>
                    <a:gd name="T47" fmla="*/ 109 h 219"/>
                    <a:gd name="T48" fmla="*/ 88 w 132"/>
                    <a:gd name="T49" fmla="*/ 98 h 219"/>
                    <a:gd name="T50" fmla="*/ 86 w 132"/>
                    <a:gd name="T51" fmla="*/ 84 h 219"/>
                    <a:gd name="T52" fmla="*/ 101 w 132"/>
                    <a:gd name="T53" fmla="*/ 79 h 219"/>
                    <a:gd name="T54" fmla="*/ 93 w 132"/>
                    <a:gd name="T55" fmla="*/ 63 h 219"/>
                    <a:gd name="T56" fmla="*/ 103 w 132"/>
                    <a:gd name="T57" fmla="*/ 32 h 219"/>
                    <a:gd name="T58" fmla="*/ 100 w 132"/>
                    <a:gd name="T59" fmla="*/ 25 h 219"/>
                    <a:gd name="T60" fmla="*/ 103 w 132"/>
                    <a:gd name="T61" fmla="*/ 4 h 219"/>
                    <a:gd name="T62" fmla="*/ 87 w 132"/>
                    <a:gd name="T63" fmla="*/ 7 h 219"/>
                    <a:gd name="T64" fmla="*/ 78 w 132"/>
                    <a:gd name="T65" fmla="*/ 22 h 219"/>
                    <a:gd name="T66" fmla="*/ 58 w 132"/>
                    <a:gd name="T67" fmla="*/ 35 h 219"/>
                    <a:gd name="T68" fmla="*/ 46 w 132"/>
                    <a:gd name="T69" fmla="*/ 29 h 219"/>
                    <a:gd name="T70" fmla="*/ 47 w 132"/>
                    <a:gd name="T71" fmla="*/ 44 h 219"/>
                    <a:gd name="T72" fmla="*/ 34 w 132"/>
                    <a:gd name="T73" fmla="*/ 49 h 219"/>
                    <a:gd name="T74" fmla="*/ 19 w 132"/>
                    <a:gd name="T75" fmla="*/ 55 h 219"/>
                    <a:gd name="T76" fmla="*/ 8 w 132"/>
                    <a:gd name="T77" fmla="*/ 58 h 219"/>
                    <a:gd name="T78" fmla="*/ 12 w 132"/>
                    <a:gd name="T79" fmla="*/ 69 h 219"/>
                    <a:gd name="T80" fmla="*/ 2 w 132"/>
                    <a:gd name="T81" fmla="*/ 81 h 219"/>
                    <a:gd name="T82" fmla="*/ 4 w 132"/>
                    <a:gd name="T83" fmla="*/ 91 h 219"/>
                    <a:gd name="T84" fmla="*/ 5 w 132"/>
                    <a:gd name="T85" fmla="*/ 107 h 21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32" h="219">
                      <a:moveTo>
                        <a:pt x="0" y="113"/>
                      </a:moveTo>
                      <a:lnTo>
                        <a:pt x="6" y="124"/>
                      </a:lnTo>
                      <a:lnTo>
                        <a:pt x="9" y="139"/>
                      </a:lnTo>
                      <a:lnTo>
                        <a:pt x="17" y="178"/>
                      </a:lnTo>
                      <a:lnTo>
                        <a:pt x="25" y="180"/>
                      </a:lnTo>
                      <a:lnTo>
                        <a:pt x="35" y="187"/>
                      </a:lnTo>
                      <a:lnTo>
                        <a:pt x="36" y="191"/>
                      </a:lnTo>
                      <a:lnTo>
                        <a:pt x="50" y="204"/>
                      </a:lnTo>
                      <a:lnTo>
                        <a:pt x="55" y="207"/>
                      </a:lnTo>
                      <a:lnTo>
                        <a:pt x="66" y="214"/>
                      </a:lnTo>
                      <a:lnTo>
                        <a:pt x="78" y="219"/>
                      </a:lnTo>
                      <a:lnTo>
                        <a:pt x="79" y="217"/>
                      </a:lnTo>
                      <a:lnTo>
                        <a:pt x="80" y="213"/>
                      </a:lnTo>
                      <a:lnTo>
                        <a:pt x="96" y="212"/>
                      </a:lnTo>
                      <a:lnTo>
                        <a:pt x="103" y="206"/>
                      </a:lnTo>
                      <a:lnTo>
                        <a:pt x="105" y="204"/>
                      </a:lnTo>
                      <a:lnTo>
                        <a:pt x="106" y="202"/>
                      </a:lnTo>
                      <a:lnTo>
                        <a:pt x="99" y="196"/>
                      </a:lnTo>
                      <a:lnTo>
                        <a:pt x="102" y="193"/>
                      </a:lnTo>
                      <a:lnTo>
                        <a:pt x="103" y="185"/>
                      </a:lnTo>
                      <a:lnTo>
                        <a:pt x="107" y="184"/>
                      </a:lnTo>
                      <a:lnTo>
                        <a:pt x="109" y="178"/>
                      </a:lnTo>
                      <a:lnTo>
                        <a:pt x="111" y="178"/>
                      </a:lnTo>
                      <a:lnTo>
                        <a:pt x="121" y="181"/>
                      </a:lnTo>
                      <a:lnTo>
                        <a:pt x="129" y="177"/>
                      </a:lnTo>
                      <a:lnTo>
                        <a:pt x="132" y="166"/>
                      </a:lnTo>
                      <a:lnTo>
                        <a:pt x="127" y="164"/>
                      </a:lnTo>
                      <a:lnTo>
                        <a:pt x="126" y="160"/>
                      </a:lnTo>
                      <a:lnTo>
                        <a:pt x="127" y="156"/>
                      </a:lnTo>
                      <a:lnTo>
                        <a:pt x="119" y="149"/>
                      </a:lnTo>
                      <a:lnTo>
                        <a:pt x="114" y="144"/>
                      </a:lnTo>
                      <a:lnTo>
                        <a:pt x="109" y="144"/>
                      </a:lnTo>
                      <a:lnTo>
                        <a:pt x="108" y="147"/>
                      </a:lnTo>
                      <a:lnTo>
                        <a:pt x="99" y="150"/>
                      </a:lnTo>
                      <a:lnTo>
                        <a:pt x="89" y="150"/>
                      </a:lnTo>
                      <a:lnTo>
                        <a:pt x="85" y="149"/>
                      </a:lnTo>
                      <a:lnTo>
                        <a:pt x="84" y="137"/>
                      </a:lnTo>
                      <a:lnTo>
                        <a:pt x="90" y="141"/>
                      </a:lnTo>
                      <a:lnTo>
                        <a:pt x="98" y="144"/>
                      </a:lnTo>
                      <a:lnTo>
                        <a:pt x="99" y="134"/>
                      </a:lnTo>
                      <a:lnTo>
                        <a:pt x="99" y="132"/>
                      </a:lnTo>
                      <a:lnTo>
                        <a:pt x="93" y="131"/>
                      </a:lnTo>
                      <a:lnTo>
                        <a:pt x="86" y="132"/>
                      </a:lnTo>
                      <a:lnTo>
                        <a:pt x="83" y="130"/>
                      </a:lnTo>
                      <a:lnTo>
                        <a:pt x="80" y="123"/>
                      </a:lnTo>
                      <a:lnTo>
                        <a:pt x="80" y="117"/>
                      </a:lnTo>
                      <a:lnTo>
                        <a:pt x="80" y="108"/>
                      </a:lnTo>
                      <a:lnTo>
                        <a:pt x="89" y="109"/>
                      </a:lnTo>
                      <a:lnTo>
                        <a:pt x="91" y="100"/>
                      </a:lnTo>
                      <a:lnTo>
                        <a:pt x="88" y="98"/>
                      </a:lnTo>
                      <a:lnTo>
                        <a:pt x="87" y="91"/>
                      </a:lnTo>
                      <a:lnTo>
                        <a:pt x="86" y="84"/>
                      </a:lnTo>
                      <a:lnTo>
                        <a:pt x="93" y="80"/>
                      </a:lnTo>
                      <a:lnTo>
                        <a:pt x="101" y="79"/>
                      </a:lnTo>
                      <a:lnTo>
                        <a:pt x="103" y="68"/>
                      </a:lnTo>
                      <a:lnTo>
                        <a:pt x="93" y="63"/>
                      </a:lnTo>
                      <a:lnTo>
                        <a:pt x="99" y="41"/>
                      </a:lnTo>
                      <a:lnTo>
                        <a:pt x="103" y="32"/>
                      </a:lnTo>
                      <a:lnTo>
                        <a:pt x="105" y="28"/>
                      </a:lnTo>
                      <a:lnTo>
                        <a:pt x="100" y="25"/>
                      </a:lnTo>
                      <a:lnTo>
                        <a:pt x="106" y="13"/>
                      </a:lnTo>
                      <a:lnTo>
                        <a:pt x="103" y="4"/>
                      </a:lnTo>
                      <a:lnTo>
                        <a:pt x="95" y="0"/>
                      </a:lnTo>
                      <a:lnTo>
                        <a:pt x="87" y="7"/>
                      </a:lnTo>
                      <a:lnTo>
                        <a:pt x="80" y="17"/>
                      </a:lnTo>
                      <a:lnTo>
                        <a:pt x="78" y="22"/>
                      </a:lnTo>
                      <a:lnTo>
                        <a:pt x="70" y="25"/>
                      </a:lnTo>
                      <a:lnTo>
                        <a:pt x="58" y="35"/>
                      </a:lnTo>
                      <a:lnTo>
                        <a:pt x="53" y="32"/>
                      </a:lnTo>
                      <a:lnTo>
                        <a:pt x="46" y="29"/>
                      </a:lnTo>
                      <a:lnTo>
                        <a:pt x="46" y="34"/>
                      </a:lnTo>
                      <a:lnTo>
                        <a:pt x="47" y="44"/>
                      </a:lnTo>
                      <a:lnTo>
                        <a:pt x="38" y="47"/>
                      </a:lnTo>
                      <a:lnTo>
                        <a:pt x="34" y="49"/>
                      </a:lnTo>
                      <a:lnTo>
                        <a:pt x="28" y="46"/>
                      </a:lnTo>
                      <a:lnTo>
                        <a:pt x="19" y="55"/>
                      </a:lnTo>
                      <a:lnTo>
                        <a:pt x="14" y="54"/>
                      </a:lnTo>
                      <a:lnTo>
                        <a:pt x="8" y="58"/>
                      </a:lnTo>
                      <a:lnTo>
                        <a:pt x="7" y="66"/>
                      </a:lnTo>
                      <a:lnTo>
                        <a:pt x="12" y="69"/>
                      </a:lnTo>
                      <a:lnTo>
                        <a:pt x="9" y="73"/>
                      </a:lnTo>
                      <a:lnTo>
                        <a:pt x="2" y="81"/>
                      </a:lnTo>
                      <a:lnTo>
                        <a:pt x="0" y="87"/>
                      </a:lnTo>
                      <a:lnTo>
                        <a:pt x="4" y="91"/>
                      </a:lnTo>
                      <a:lnTo>
                        <a:pt x="6" y="97"/>
                      </a:lnTo>
                      <a:lnTo>
                        <a:pt x="5" y="107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51" name="Freeform 307"/>
                <p:cNvSpPr>
                  <a:spLocks/>
                </p:cNvSpPr>
                <p:nvPr/>
              </p:nvSpPr>
              <p:spPr bwMode="auto">
                <a:xfrm>
                  <a:off x="349" y="1612"/>
                  <a:ext cx="132" cy="219"/>
                </a:xfrm>
                <a:custGeom>
                  <a:avLst/>
                  <a:gdLst>
                    <a:gd name="T0" fmla="*/ 6 w 132"/>
                    <a:gd name="T1" fmla="*/ 124 h 219"/>
                    <a:gd name="T2" fmla="*/ 17 w 132"/>
                    <a:gd name="T3" fmla="*/ 178 h 219"/>
                    <a:gd name="T4" fmla="*/ 35 w 132"/>
                    <a:gd name="T5" fmla="*/ 187 h 219"/>
                    <a:gd name="T6" fmla="*/ 50 w 132"/>
                    <a:gd name="T7" fmla="*/ 204 h 219"/>
                    <a:gd name="T8" fmla="*/ 66 w 132"/>
                    <a:gd name="T9" fmla="*/ 214 h 219"/>
                    <a:gd name="T10" fmla="*/ 79 w 132"/>
                    <a:gd name="T11" fmla="*/ 217 h 219"/>
                    <a:gd name="T12" fmla="*/ 96 w 132"/>
                    <a:gd name="T13" fmla="*/ 212 h 219"/>
                    <a:gd name="T14" fmla="*/ 105 w 132"/>
                    <a:gd name="T15" fmla="*/ 204 h 219"/>
                    <a:gd name="T16" fmla="*/ 99 w 132"/>
                    <a:gd name="T17" fmla="*/ 196 h 219"/>
                    <a:gd name="T18" fmla="*/ 103 w 132"/>
                    <a:gd name="T19" fmla="*/ 185 h 219"/>
                    <a:gd name="T20" fmla="*/ 109 w 132"/>
                    <a:gd name="T21" fmla="*/ 178 h 219"/>
                    <a:gd name="T22" fmla="*/ 121 w 132"/>
                    <a:gd name="T23" fmla="*/ 181 h 219"/>
                    <a:gd name="T24" fmla="*/ 132 w 132"/>
                    <a:gd name="T25" fmla="*/ 166 h 219"/>
                    <a:gd name="T26" fmla="*/ 126 w 132"/>
                    <a:gd name="T27" fmla="*/ 160 h 219"/>
                    <a:gd name="T28" fmla="*/ 119 w 132"/>
                    <a:gd name="T29" fmla="*/ 149 h 219"/>
                    <a:gd name="T30" fmla="*/ 109 w 132"/>
                    <a:gd name="T31" fmla="*/ 144 h 219"/>
                    <a:gd name="T32" fmla="*/ 99 w 132"/>
                    <a:gd name="T33" fmla="*/ 150 h 219"/>
                    <a:gd name="T34" fmla="*/ 85 w 132"/>
                    <a:gd name="T35" fmla="*/ 149 h 219"/>
                    <a:gd name="T36" fmla="*/ 90 w 132"/>
                    <a:gd name="T37" fmla="*/ 141 h 219"/>
                    <a:gd name="T38" fmla="*/ 99 w 132"/>
                    <a:gd name="T39" fmla="*/ 134 h 219"/>
                    <a:gd name="T40" fmla="*/ 93 w 132"/>
                    <a:gd name="T41" fmla="*/ 131 h 219"/>
                    <a:gd name="T42" fmla="*/ 83 w 132"/>
                    <a:gd name="T43" fmla="*/ 130 h 219"/>
                    <a:gd name="T44" fmla="*/ 80 w 132"/>
                    <a:gd name="T45" fmla="*/ 117 h 219"/>
                    <a:gd name="T46" fmla="*/ 89 w 132"/>
                    <a:gd name="T47" fmla="*/ 109 h 219"/>
                    <a:gd name="T48" fmla="*/ 88 w 132"/>
                    <a:gd name="T49" fmla="*/ 98 h 219"/>
                    <a:gd name="T50" fmla="*/ 86 w 132"/>
                    <a:gd name="T51" fmla="*/ 84 h 219"/>
                    <a:gd name="T52" fmla="*/ 101 w 132"/>
                    <a:gd name="T53" fmla="*/ 79 h 219"/>
                    <a:gd name="T54" fmla="*/ 93 w 132"/>
                    <a:gd name="T55" fmla="*/ 63 h 219"/>
                    <a:gd name="T56" fmla="*/ 103 w 132"/>
                    <a:gd name="T57" fmla="*/ 32 h 219"/>
                    <a:gd name="T58" fmla="*/ 100 w 132"/>
                    <a:gd name="T59" fmla="*/ 25 h 219"/>
                    <a:gd name="T60" fmla="*/ 103 w 132"/>
                    <a:gd name="T61" fmla="*/ 4 h 219"/>
                    <a:gd name="T62" fmla="*/ 87 w 132"/>
                    <a:gd name="T63" fmla="*/ 7 h 219"/>
                    <a:gd name="T64" fmla="*/ 78 w 132"/>
                    <a:gd name="T65" fmla="*/ 22 h 219"/>
                    <a:gd name="T66" fmla="*/ 58 w 132"/>
                    <a:gd name="T67" fmla="*/ 35 h 219"/>
                    <a:gd name="T68" fmla="*/ 46 w 132"/>
                    <a:gd name="T69" fmla="*/ 29 h 219"/>
                    <a:gd name="T70" fmla="*/ 47 w 132"/>
                    <a:gd name="T71" fmla="*/ 44 h 219"/>
                    <a:gd name="T72" fmla="*/ 34 w 132"/>
                    <a:gd name="T73" fmla="*/ 49 h 219"/>
                    <a:gd name="T74" fmla="*/ 19 w 132"/>
                    <a:gd name="T75" fmla="*/ 55 h 219"/>
                    <a:gd name="T76" fmla="*/ 8 w 132"/>
                    <a:gd name="T77" fmla="*/ 58 h 219"/>
                    <a:gd name="T78" fmla="*/ 12 w 132"/>
                    <a:gd name="T79" fmla="*/ 69 h 219"/>
                    <a:gd name="T80" fmla="*/ 2 w 132"/>
                    <a:gd name="T81" fmla="*/ 81 h 219"/>
                    <a:gd name="T82" fmla="*/ 4 w 132"/>
                    <a:gd name="T83" fmla="*/ 91 h 219"/>
                    <a:gd name="T84" fmla="*/ 5 w 132"/>
                    <a:gd name="T85" fmla="*/ 107 h 219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32" h="219">
                      <a:moveTo>
                        <a:pt x="0" y="113"/>
                      </a:moveTo>
                      <a:lnTo>
                        <a:pt x="6" y="124"/>
                      </a:lnTo>
                      <a:lnTo>
                        <a:pt x="9" y="139"/>
                      </a:lnTo>
                      <a:lnTo>
                        <a:pt x="17" y="178"/>
                      </a:lnTo>
                      <a:lnTo>
                        <a:pt x="25" y="180"/>
                      </a:lnTo>
                      <a:lnTo>
                        <a:pt x="35" y="187"/>
                      </a:lnTo>
                      <a:lnTo>
                        <a:pt x="36" y="191"/>
                      </a:lnTo>
                      <a:lnTo>
                        <a:pt x="50" y="204"/>
                      </a:lnTo>
                      <a:lnTo>
                        <a:pt x="55" y="207"/>
                      </a:lnTo>
                      <a:lnTo>
                        <a:pt x="66" y="214"/>
                      </a:lnTo>
                      <a:lnTo>
                        <a:pt x="78" y="219"/>
                      </a:lnTo>
                      <a:lnTo>
                        <a:pt x="79" y="217"/>
                      </a:lnTo>
                      <a:lnTo>
                        <a:pt x="80" y="213"/>
                      </a:lnTo>
                      <a:lnTo>
                        <a:pt x="96" y="212"/>
                      </a:lnTo>
                      <a:lnTo>
                        <a:pt x="103" y="206"/>
                      </a:lnTo>
                      <a:lnTo>
                        <a:pt x="105" y="204"/>
                      </a:lnTo>
                      <a:lnTo>
                        <a:pt x="106" y="202"/>
                      </a:lnTo>
                      <a:lnTo>
                        <a:pt x="99" y="196"/>
                      </a:lnTo>
                      <a:lnTo>
                        <a:pt x="102" y="193"/>
                      </a:lnTo>
                      <a:lnTo>
                        <a:pt x="103" y="185"/>
                      </a:lnTo>
                      <a:lnTo>
                        <a:pt x="107" y="184"/>
                      </a:lnTo>
                      <a:lnTo>
                        <a:pt x="109" y="178"/>
                      </a:lnTo>
                      <a:lnTo>
                        <a:pt x="111" y="178"/>
                      </a:lnTo>
                      <a:lnTo>
                        <a:pt x="121" y="181"/>
                      </a:lnTo>
                      <a:lnTo>
                        <a:pt x="129" y="177"/>
                      </a:lnTo>
                      <a:lnTo>
                        <a:pt x="132" y="166"/>
                      </a:lnTo>
                      <a:lnTo>
                        <a:pt x="127" y="164"/>
                      </a:lnTo>
                      <a:lnTo>
                        <a:pt x="126" y="160"/>
                      </a:lnTo>
                      <a:lnTo>
                        <a:pt x="127" y="156"/>
                      </a:lnTo>
                      <a:lnTo>
                        <a:pt x="119" y="149"/>
                      </a:lnTo>
                      <a:lnTo>
                        <a:pt x="114" y="144"/>
                      </a:lnTo>
                      <a:lnTo>
                        <a:pt x="109" y="144"/>
                      </a:lnTo>
                      <a:lnTo>
                        <a:pt x="108" y="147"/>
                      </a:lnTo>
                      <a:lnTo>
                        <a:pt x="99" y="150"/>
                      </a:lnTo>
                      <a:lnTo>
                        <a:pt x="89" y="150"/>
                      </a:lnTo>
                      <a:lnTo>
                        <a:pt x="85" y="149"/>
                      </a:lnTo>
                      <a:lnTo>
                        <a:pt x="84" y="137"/>
                      </a:lnTo>
                      <a:lnTo>
                        <a:pt x="90" y="141"/>
                      </a:lnTo>
                      <a:lnTo>
                        <a:pt x="98" y="144"/>
                      </a:lnTo>
                      <a:lnTo>
                        <a:pt x="99" y="134"/>
                      </a:lnTo>
                      <a:lnTo>
                        <a:pt x="99" y="132"/>
                      </a:lnTo>
                      <a:lnTo>
                        <a:pt x="93" y="131"/>
                      </a:lnTo>
                      <a:lnTo>
                        <a:pt x="86" y="132"/>
                      </a:lnTo>
                      <a:lnTo>
                        <a:pt x="83" y="130"/>
                      </a:lnTo>
                      <a:lnTo>
                        <a:pt x="80" y="123"/>
                      </a:lnTo>
                      <a:lnTo>
                        <a:pt x="80" y="117"/>
                      </a:lnTo>
                      <a:lnTo>
                        <a:pt x="80" y="108"/>
                      </a:lnTo>
                      <a:lnTo>
                        <a:pt x="89" y="109"/>
                      </a:lnTo>
                      <a:lnTo>
                        <a:pt x="91" y="100"/>
                      </a:lnTo>
                      <a:lnTo>
                        <a:pt x="88" y="98"/>
                      </a:lnTo>
                      <a:lnTo>
                        <a:pt x="87" y="91"/>
                      </a:lnTo>
                      <a:lnTo>
                        <a:pt x="86" y="84"/>
                      </a:lnTo>
                      <a:lnTo>
                        <a:pt x="93" y="80"/>
                      </a:lnTo>
                      <a:lnTo>
                        <a:pt x="101" y="79"/>
                      </a:lnTo>
                      <a:lnTo>
                        <a:pt x="103" y="68"/>
                      </a:lnTo>
                      <a:lnTo>
                        <a:pt x="93" y="63"/>
                      </a:lnTo>
                      <a:lnTo>
                        <a:pt x="99" y="41"/>
                      </a:lnTo>
                      <a:lnTo>
                        <a:pt x="103" y="32"/>
                      </a:lnTo>
                      <a:lnTo>
                        <a:pt x="105" y="28"/>
                      </a:lnTo>
                      <a:lnTo>
                        <a:pt x="100" y="25"/>
                      </a:lnTo>
                      <a:lnTo>
                        <a:pt x="106" y="13"/>
                      </a:lnTo>
                      <a:lnTo>
                        <a:pt x="103" y="4"/>
                      </a:lnTo>
                      <a:lnTo>
                        <a:pt x="95" y="0"/>
                      </a:lnTo>
                      <a:lnTo>
                        <a:pt x="87" y="7"/>
                      </a:lnTo>
                      <a:lnTo>
                        <a:pt x="80" y="17"/>
                      </a:lnTo>
                      <a:lnTo>
                        <a:pt x="78" y="22"/>
                      </a:lnTo>
                      <a:lnTo>
                        <a:pt x="70" y="25"/>
                      </a:lnTo>
                      <a:lnTo>
                        <a:pt x="58" y="35"/>
                      </a:lnTo>
                      <a:lnTo>
                        <a:pt x="53" y="32"/>
                      </a:lnTo>
                      <a:lnTo>
                        <a:pt x="46" y="29"/>
                      </a:lnTo>
                      <a:lnTo>
                        <a:pt x="46" y="34"/>
                      </a:lnTo>
                      <a:lnTo>
                        <a:pt x="47" y="44"/>
                      </a:lnTo>
                      <a:lnTo>
                        <a:pt x="38" y="47"/>
                      </a:lnTo>
                      <a:lnTo>
                        <a:pt x="34" y="49"/>
                      </a:lnTo>
                      <a:lnTo>
                        <a:pt x="28" y="46"/>
                      </a:lnTo>
                      <a:lnTo>
                        <a:pt x="19" y="55"/>
                      </a:lnTo>
                      <a:lnTo>
                        <a:pt x="14" y="54"/>
                      </a:lnTo>
                      <a:lnTo>
                        <a:pt x="8" y="58"/>
                      </a:lnTo>
                      <a:lnTo>
                        <a:pt x="7" y="66"/>
                      </a:lnTo>
                      <a:lnTo>
                        <a:pt x="12" y="69"/>
                      </a:lnTo>
                      <a:lnTo>
                        <a:pt x="9" y="73"/>
                      </a:lnTo>
                      <a:lnTo>
                        <a:pt x="2" y="81"/>
                      </a:lnTo>
                      <a:lnTo>
                        <a:pt x="0" y="87"/>
                      </a:lnTo>
                      <a:lnTo>
                        <a:pt x="4" y="91"/>
                      </a:lnTo>
                      <a:lnTo>
                        <a:pt x="6" y="97"/>
                      </a:lnTo>
                      <a:lnTo>
                        <a:pt x="5" y="107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3" name="Group 308"/>
              <p:cNvGrpSpPr>
                <a:grpSpLocks/>
              </p:cNvGrpSpPr>
              <p:nvPr/>
            </p:nvGrpSpPr>
            <p:grpSpPr bwMode="auto">
              <a:xfrm>
                <a:off x="366" y="1790"/>
                <a:ext cx="77" cy="147"/>
                <a:chOff x="366" y="1790"/>
                <a:chExt cx="77" cy="147"/>
              </a:xfrm>
            </p:grpSpPr>
            <p:sp>
              <p:nvSpPr>
                <p:cNvPr id="1748" name="Freeform 309"/>
                <p:cNvSpPr>
                  <a:spLocks/>
                </p:cNvSpPr>
                <p:nvPr/>
              </p:nvSpPr>
              <p:spPr bwMode="auto">
                <a:xfrm>
                  <a:off x="366" y="1790"/>
                  <a:ext cx="77" cy="147"/>
                </a:xfrm>
                <a:custGeom>
                  <a:avLst/>
                  <a:gdLst>
                    <a:gd name="T0" fmla="*/ 0 w 77"/>
                    <a:gd name="T1" fmla="*/ 0 h 147"/>
                    <a:gd name="T2" fmla="*/ 8 w 77"/>
                    <a:gd name="T3" fmla="*/ 22 h 147"/>
                    <a:gd name="T4" fmla="*/ 18 w 77"/>
                    <a:gd name="T5" fmla="*/ 35 h 147"/>
                    <a:gd name="T6" fmla="*/ 20 w 77"/>
                    <a:gd name="T7" fmla="*/ 32 h 147"/>
                    <a:gd name="T8" fmla="*/ 23 w 77"/>
                    <a:gd name="T9" fmla="*/ 32 h 147"/>
                    <a:gd name="T10" fmla="*/ 24 w 77"/>
                    <a:gd name="T11" fmla="*/ 35 h 147"/>
                    <a:gd name="T12" fmla="*/ 20 w 77"/>
                    <a:gd name="T13" fmla="*/ 38 h 147"/>
                    <a:gd name="T14" fmla="*/ 27 w 77"/>
                    <a:gd name="T15" fmla="*/ 53 h 147"/>
                    <a:gd name="T16" fmla="*/ 31 w 77"/>
                    <a:gd name="T17" fmla="*/ 68 h 147"/>
                    <a:gd name="T18" fmla="*/ 38 w 77"/>
                    <a:gd name="T19" fmla="*/ 85 h 147"/>
                    <a:gd name="T20" fmla="*/ 39 w 77"/>
                    <a:gd name="T21" fmla="*/ 90 h 147"/>
                    <a:gd name="T22" fmla="*/ 42 w 77"/>
                    <a:gd name="T23" fmla="*/ 108 h 147"/>
                    <a:gd name="T24" fmla="*/ 47 w 77"/>
                    <a:gd name="T25" fmla="*/ 121 h 147"/>
                    <a:gd name="T26" fmla="*/ 48 w 77"/>
                    <a:gd name="T27" fmla="*/ 127 h 147"/>
                    <a:gd name="T28" fmla="*/ 53 w 77"/>
                    <a:gd name="T29" fmla="*/ 130 h 147"/>
                    <a:gd name="T30" fmla="*/ 62 w 77"/>
                    <a:gd name="T31" fmla="*/ 144 h 147"/>
                    <a:gd name="T32" fmla="*/ 69 w 77"/>
                    <a:gd name="T33" fmla="*/ 147 h 147"/>
                    <a:gd name="T34" fmla="*/ 73 w 77"/>
                    <a:gd name="T35" fmla="*/ 139 h 147"/>
                    <a:gd name="T36" fmla="*/ 72 w 77"/>
                    <a:gd name="T37" fmla="*/ 136 h 147"/>
                    <a:gd name="T38" fmla="*/ 72 w 77"/>
                    <a:gd name="T39" fmla="*/ 130 h 147"/>
                    <a:gd name="T40" fmla="*/ 71 w 77"/>
                    <a:gd name="T41" fmla="*/ 121 h 147"/>
                    <a:gd name="T42" fmla="*/ 74 w 77"/>
                    <a:gd name="T43" fmla="*/ 117 h 147"/>
                    <a:gd name="T44" fmla="*/ 77 w 77"/>
                    <a:gd name="T45" fmla="*/ 110 h 147"/>
                    <a:gd name="T46" fmla="*/ 76 w 77"/>
                    <a:gd name="T47" fmla="*/ 105 h 147"/>
                    <a:gd name="T48" fmla="*/ 72 w 77"/>
                    <a:gd name="T49" fmla="*/ 104 h 147"/>
                    <a:gd name="T50" fmla="*/ 74 w 77"/>
                    <a:gd name="T51" fmla="*/ 85 h 147"/>
                    <a:gd name="T52" fmla="*/ 74 w 77"/>
                    <a:gd name="T53" fmla="*/ 83 h 147"/>
                    <a:gd name="T54" fmla="*/ 71 w 77"/>
                    <a:gd name="T55" fmla="*/ 81 h 147"/>
                    <a:gd name="T56" fmla="*/ 65 w 77"/>
                    <a:gd name="T57" fmla="*/ 82 h 147"/>
                    <a:gd name="T58" fmla="*/ 61 w 77"/>
                    <a:gd name="T59" fmla="*/ 80 h 147"/>
                    <a:gd name="T60" fmla="*/ 61 w 77"/>
                    <a:gd name="T61" fmla="*/ 78 h 147"/>
                    <a:gd name="T62" fmla="*/ 62 w 77"/>
                    <a:gd name="T63" fmla="*/ 64 h 147"/>
                    <a:gd name="T64" fmla="*/ 59 w 77"/>
                    <a:gd name="T65" fmla="*/ 61 h 147"/>
                    <a:gd name="T66" fmla="*/ 57 w 77"/>
                    <a:gd name="T67" fmla="*/ 58 h 147"/>
                    <a:gd name="T68" fmla="*/ 59 w 77"/>
                    <a:gd name="T69" fmla="*/ 57 h 147"/>
                    <a:gd name="T70" fmla="*/ 57 w 77"/>
                    <a:gd name="T71" fmla="*/ 54 h 147"/>
                    <a:gd name="T72" fmla="*/ 49 w 77"/>
                    <a:gd name="T73" fmla="*/ 51 h 147"/>
                    <a:gd name="T74" fmla="*/ 43 w 77"/>
                    <a:gd name="T75" fmla="*/ 41 h 147"/>
                    <a:gd name="T76" fmla="*/ 49 w 77"/>
                    <a:gd name="T77" fmla="*/ 36 h 147"/>
                    <a:gd name="T78" fmla="*/ 38 w 77"/>
                    <a:gd name="T79" fmla="*/ 29 h 147"/>
                    <a:gd name="T80" fmla="*/ 33 w 77"/>
                    <a:gd name="T81" fmla="*/ 26 h 147"/>
                    <a:gd name="T82" fmla="*/ 19 w 77"/>
                    <a:gd name="T83" fmla="*/ 13 h 147"/>
                    <a:gd name="T84" fmla="*/ 18 w 77"/>
                    <a:gd name="T85" fmla="*/ 9 h 147"/>
                    <a:gd name="T86" fmla="*/ 8 w 77"/>
                    <a:gd name="T87" fmla="*/ 1 h 147"/>
                    <a:gd name="T88" fmla="*/ 0 w 77"/>
                    <a:gd name="T89" fmla="*/ 0 h 14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77" h="147">
                      <a:moveTo>
                        <a:pt x="0" y="0"/>
                      </a:moveTo>
                      <a:lnTo>
                        <a:pt x="8" y="22"/>
                      </a:lnTo>
                      <a:lnTo>
                        <a:pt x="18" y="35"/>
                      </a:lnTo>
                      <a:lnTo>
                        <a:pt x="20" y="32"/>
                      </a:lnTo>
                      <a:lnTo>
                        <a:pt x="23" y="32"/>
                      </a:lnTo>
                      <a:lnTo>
                        <a:pt x="24" y="35"/>
                      </a:lnTo>
                      <a:lnTo>
                        <a:pt x="20" y="38"/>
                      </a:lnTo>
                      <a:lnTo>
                        <a:pt x="27" y="53"/>
                      </a:lnTo>
                      <a:lnTo>
                        <a:pt x="31" y="68"/>
                      </a:lnTo>
                      <a:lnTo>
                        <a:pt x="38" y="85"/>
                      </a:lnTo>
                      <a:lnTo>
                        <a:pt x="39" y="90"/>
                      </a:lnTo>
                      <a:lnTo>
                        <a:pt x="42" y="108"/>
                      </a:lnTo>
                      <a:lnTo>
                        <a:pt x="47" y="121"/>
                      </a:lnTo>
                      <a:lnTo>
                        <a:pt x="48" y="127"/>
                      </a:lnTo>
                      <a:lnTo>
                        <a:pt x="53" y="130"/>
                      </a:lnTo>
                      <a:lnTo>
                        <a:pt x="62" y="144"/>
                      </a:lnTo>
                      <a:lnTo>
                        <a:pt x="69" y="147"/>
                      </a:lnTo>
                      <a:lnTo>
                        <a:pt x="73" y="139"/>
                      </a:lnTo>
                      <a:lnTo>
                        <a:pt x="72" y="136"/>
                      </a:lnTo>
                      <a:lnTo>
                        <a:pt x="72" y="130"/>
                      </a:lnTo>
                      <a:lnTo>
                        <a:pt x="71" y="121"/>
                      </a:lnTo>
                      <a:lnTo>
                        <a:pt x="74" y="117"/>
                      </a:lnTo>
                      <a:lnTo>
                        <a:pt x="77" y="110"/>
                      </a:lnTo>
                      <a:lnTo>
                        <a:pt x="76" y="105"/>
                      </a:lnTo>
                      <a:lnTo>
                        <a:pt x="72" y="104"/>
                      </a:lnTo>
                      <a:lnTo>
                        <a:pt x="74" y="85"/>
                      </a:lnTo>
                      <a:lnTo>
                        <a:pt x="74" y="83"/>
                      </a:lnTo>
                      <a:lnTo>
                        <a:pt x="71" y="81"/>
                      </a:lnTo>
                      <a:lnTo>
                        <a:pt x="65" y="82"/>
                      </a:lnTo>
                      <a:lnTo>
                        <a:pt x="61" y="80"/>
                      </a:lnTo>
                      <a:lnTo>
                        <a:pt x="61" y="78"/>
                      </a:lnTo>
                      <a:lnTo>
                        <a:pt x="62" y="64"/>
                      </a:lnTo>
                      <a:lnTo>
                        <a:pt x="59" y="61"/>
                      </a:lnTo>
                      <a:lnTo>
                        <a:pt x="57" y="58"/>
                      </a:lnTo>
                      <a:lnTo>
                        <a:pt x="59" y="57"/>
                      </a:lnTo>
                      <a:lnTo>
                        <a:pt x="57" y="54"/>
                      </a:lnTo>
                      <a:lnTo>
                        <a:pt x="49" y="51"/>
                      </a:lnTo>
                      <a:lnTo>
                        <a:pt x="43" y="41"/>
                      </a:lnTo>
                      <a:lnTo>
                        <a:pt x="49" y="36"/>
                      </a:lnTo>
                      <a:lnTo>
                        <a:pt x="38" y="29"/>
                      </a:lnTo>
                      <a:lnTo>
                        <a:pt x="33" y="26"/>
                      </a:lnTo>
                      <a:lnTo>
                        <a:pt x="19" y="13"/>
                      </a:lnTo>
                      <a:lnTo>
                        <a:pt x="18" y="9"/>
                      </a:lnTo>
                      <a:lnTo>
                        <a:pt x="8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9" name="Freeform 310"/>
                <p:cNvSpPr>
                  <a:spLocks/>
                </p:cNvSpPr>
                <p:nvPr/>
              </p:nvSpPr>
              <p:spPr bwMode="auto">
                <a:xfrm>
                  <a:off x="366" y="1790"/>
                  <a:ext cx="77" cy="147"/>
                </a:xfrm>
                <a:custGeom>
                  <a:avLst/>
                  <a:gdLst>
                    <a:gd name="T0" fmla="*/ 0 w 77"/>
                    <a:gd name="T1" fmla="*/ 0 h 147"/>
                    <a:gd name="T2" fmla="*/ 8 w 77"/>
                    <a:gd name="T3" fmla="*/ 22 h 147"/>
                    <a:gd name="T4" fmla="*/ 18 w 77"/>
                    <a:gd name="T5" fmla="*/ 35 h 147"/>
                    <a:gd name="T6" fmla="*/ 20 w 77"/>
                    <a:gd name="T7" fmla="*/ 32 h 147"/>
                    <a:gd name="T8" fmla="*/ 23 w 77"/>
                    <a:gd name="T9" fmla="*/ 32 h 147"/>
                    <a:gd name="T10" fmla="*/ 24 w 77"/>
                    <a:gd name="T11" fmla="*/ 35 h 147"/>
                    <a:gd name="T12" fmla="*/ 20 w 77"/>
                    <a:gd name="T13" fmla="*/ 38 h 147"/>
                    <a:gd name="T14" fmla="*/ 27 w 77"/>
                    <a:gd name="T15" fmla="*/ 53 h 147"/>
                    <a:gd name="T16" fmla="*/ 31 w 77"/>
                    <a:gd name="T17" fmla="*/ 68 h 147"/>
                    <a:gd name="T18" fmla="*/ 38 w 77"/>
                    <a:gd name="T19" fmla="*/ 85 h 147"/>
                    <a:gd name="T20" fmla="*/ 39 w 77"/>
                    <a:gd name="T21" fmla="*/ 90 h 147"/>
                    <a:gd name="T22" fmla="*/ 42 w 77"/>
                    <a:gd name="T23" fmla="*/ 108 h 147"/>
                    <a:gd name="T24" fmla="*/ 47 w 77"/>
                    <a:gd name="T25" fmla="*/ 121 h 147"/>
                    <a:gd name="T26" fmla="*/ 48 w 77"/>
                    <a:gd name="T27" fmla="*/ 127 h 147"/>
                    <a:gd name="T28" fmla="*/ 53 w 77"/>
                    <a:gd name="T29" fmla="*/ 130 h 147"/>
                    <a:gd name="T30" fmla="*/ 62 w 77"/>
                    <a:gd name="T31" fmla="*/ 144 h 147"/>
                    <a:gd name="T32" fmla="*/ 69 w 77"/>
                    <a:gd name="T33" fmla="*/ 147 h 147"/>
                    <a:gd name="T34" fmla="*/ 73 w 77"/>
                    <a:gd name="T35" fmla="*/ 139 h 147"/>
                    <a:gd name="T36" fmla="*/ 72 w 77"/>
                    <a:gd name="T37" fmla="*/ 136 h 147"/>
                    <a:gd name="T38" fmla="*/ 72 w 77"/>
                    <a:gd name="T39" fmla="*/ 130 h 147"/>
                    <a:gd name="T40" fmla="*/ 71 w 77"/>
                    <a:gd name="T41" fmla="*/ 121 h 147"/>
                    <a:gd name="T42" fmla="*/ 74 w 77"/>
                    <a:gd name="T43" fmla="*/ 117 h 147"/>
                    <a:gd name="T44" fmla="*/ 77 w 77"/>
                    <a:gd name="T45" fmla="*/ 110 h 147"/>
                    <a:gd name="T46" fmla="*/ 76 w 77"/>
                    <a:gd name="T47" fmla="*/ 105 h 147"/>
                    <a:gd name="T48" fmla="*/ 72 w 77"/>
                    <a:gd name="T49" fmla="*/ 104 h 147"/>
                    <a:gd name="T50" fmla="*/ 74 w 77"/>
                    <a:gd name="T51" fmla="*/ 85 h 147"/>
                    <a:gd name="T52" fmla="*/ 74 w 77"/>
                    <a:gd name="T53" fmla="*/ 83 h 147"/>
                    <a:gd name="T54" fmla="*/ 71 w 77"/>
                    <a:gd name="T55" fmla="*/ 81 h 147"/>
                    <a:gd name="T56" fmla="*/ 65 w 77"/>
                    <a:gd name="T57" fmla="*/ 82 h 147"/>
                    <a:gd name="T58" fmla="*/ 61 w 77"/>
                    <a:gd name="T59" fmla="*/ 80 h 147"/>
                    <a:gd name="T60" fmla="*/ 61 w 77"/>
                    <a:gd name="T61" fmla="*/ 78 h 147"/>
                    <a:gd name="T62" fmla="*/ 62 w 77"/>
                    <a:gd name="T63" fmla="*/ 64 h 147"/>
                    <a:gd name="T64" fmla="*/ 59 w 77"/>
                    <a:gd name="T65" fmla="*/ 61 h 147"/>
                    <a:gd name="T66" fmla="*/ 57 w 77"/>
                    <a:gd name="T67" fmla="*/ 58 h 147"/>
                    <a:gd name="T68" fmla="*/ 59 w 77"/>
                    <a:gd name="T69" fmla="*/ 57 h 147"/>
                    <a:gd name="T70" fmla="*/ 57 w 77"/>
                    <a:gd name="T71" fmla="*/ 54 h 147"/>
                    <a:gd name="T72" fmla="*/ 49 w 77"/>
                    <a:gd name="T73" fmla="*/ 51 h 147"/>
                    <a:gd name="T74" fmla="*/ 43 w 77"/>
                    <a:gd name="T75" fmla="*/ 41 h 147"/>
                    <a:gd name="T76" fmla="*/ 49 w 77"/>
                    <a:gd name="T77" fmla="*/ 36 h 147"/>
                    <a:gd name="T78" fmla="*/ 38 w 77"/>
                    <a:gd name="T79" fmla="*/ 29 h 147"/>
                    <a:gd name="T80" fmla="*/ 33 w 77"/>
                    <a:gd name="T81" fmla="*/ 26 h 147"/>
                    <a:gd name="T82" fmla="*/ 19 w 77"/>
                    <a:gd name="T83" fmla="*/ 13 h 147"/>
                    <a:gd name="T84" fmla="*/ 18 w 77"/>
                    <a:gd name="T85" fmla="*/ 9 h 147"/>
                    <a:gd name="T86" fmla="*/ 8 w 77"/>
                    <a:gd name="T87" fmla="*/ 1 h 147"/>
                    <a:gd name="T88" fmla="*/ 0 w 77"/>
                    <a:gd name="T89" fmla="*/ 0 h 147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77" h="147">
                      <a:moveTo>
                        <a:pt x="0" y="0"/>
                      </a:moveTo>
                      <a:lnTo>
                        <a:pt x="8" y="22"/>
                      </a:lnTo>
                      <a:lnTo>
                        <a:pt x="18" y="35"/>
                      </a:lnTo>
                      <a:lnTo>
                        <a:pt x="20" y="32"/>
                      </a:lnTo>
                      <a:lnTo>
                        <a:pt x="23" y="32"/>
                      </a:lnTo>
                      <a:lnTo>
                        <a:pt x="24" y="35"/>
                      </a:lnTo>
                      <a:lnTo>
                        <a:pt x="20" y="38"/>
                      </a:lnTo>
                      <a:lnTo>
                        <a:pt x="27" y="53"/>
                      </a:lnTo>
                      <a:lnTo>
                        <a:pt x="31" y="68"/>
                      </a:lnTo>
                      <a:lnTo>
                        <a:pt x="38" y="85"/>
                      </a:lnTo>
                      <a:lnTo>
                        <a:pt x="39" y="90"/>
                      </a:lnTo>
                      <a:lnTo>
                        <a:pt x="42" y="108"/>
                      </a:lnTo>
                      <a:lnTo>
                        <a:pt x="47" y="121"/>
                      </a:lnTo>
                      <a:lnTo>
                        <a:pt x="48" y="127"/>
                      </a:lnTo>
                      <a:lnTo>
                        <a:pt x="53" y="130"/>
                      </a:lnTo>
                      <a:lnTo>
                        <a:pt x="62" y="144"/>
                      </a:lnTo>
                      <a:lnTo>
                        <a:pt x="69" y="147"/>
                      </a:lnTo>
                      <a:lnTo>
                        <a:pt x="73" y="139"/>
                      </a:lnTo>
                      <a:lnTo>
                        <a:pt x="72" y="136"/>
                      </a:lnTo>
                      <a:lnTo>
                        <a:pt x="72" y="130"/>
                      </a:lnTo>
                      <a:lnTo>
                        <a:pt x="71" y="121"/>
                      </a:lnTo>
                      <a:lnTo>
                        <a:pt x="74" y="117"/>
                      </a:lnTo>
                      <a:lnTo>
                        <a:pt x="77" y="110"/>
                      </a:lnTo>
                      <a:lnTo>
                        <a:pt x="76" y="105"/>
                      </a:lnTo>
                      <a:lnTo>
                        <a:pt x="72" y="104"/>
                      </a:lnTo>
                      <a:lnTo>
                        <a:pt x="74" y="85"/>
                      </a:lnTo>
                      <a:lnTo>
                        <a:pt x="74" y="83"/>
                      </a:lnTo>
                      <a:lnTo>
                        <a:pt x="71" y="81"/>
                      </a:lnTo>
                      <a:lnTo>
                        <a:pt x="65" y="82"/>
                      </a:lnTo>
                      <a:lnTo>
                        <a:pt x="61" y="80"/>
                      </a:lnTo>
                      <a:lnTo>
                        <a:pt x="61" y="78"/>
                      </a:lnTo>
                      <a:lnTo>
                        <a:pt x="62" y="64"/>
                      </a:lnTo>
                      <a:lnTo>
                        <a:pt x="59" y="61"/>
                      </a:lnTo>
                      <a:lnTo>
                        <a:pt x="57" y="58"/>
                      </a:lnTo>
                      <a:lnTo>
                        <a:pt x="59" y="57"/>
                      </a:lnTo>
                      <a:lnTo>
                        <a:pt x="57" y="54"/>
                      </a:lnTo>
                      <a:lnTo>
                        <a:pt x="49" y="51"/>
                      </a:lnTo>
                      <a:lnTo>
                        <a:pt x="43" y="41"/>
                      </a:lnTo>
                      <a:lnTo>
                        <a:pt x="49" y="36"/>
                      </a:lnTo>
                      <a:lnTo>
                        <a:pt x="38" y="29"/>
                      </a:lnTo>
                      <a:lnTo>
                        <a:pt x="33" y="26"/>
                      </a:lnTo>
                      <a:lnTo>
                        <a:pt x="19" y="13"/>
                      </a:lnTo>
                      <a:lnTo>
                        <a:pt x="18" y="9"/>
                      </a:lnTo>
                      <a:lnTo>
                        <a:pt x="8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4" name="Group 311"/>
              <p:cNvGrpSpPr>
                <a:grpSpLocks/>
              </p:cNvGrpSpPr>
              <p:nvPr/>
            </p:nvGrpSpPr>
            <p:grpSpPr bwMode="auto">
              <a:xfrm>
                <a:off x="356" y="1348"/>
                <a:ext cx="287" cy="284"/>
                <a:chOff x="356" y="1348"/>
                <a:chExt cx="287" cy="284"/>
              </a:xfrm>
            </p:grpSpPr>
            <p:sp>
              <p:nvSpPr>
                <p:cNvPr id="1746" name="Freeform 312"/>
                <p:cNvSpPr>
                  <a:spLocks/>
                </p:cNvSpPr>
                <p:nvPr/>
              </p:nvSpPr>
              <p:spPr bwMode="auto">
                <a:xfrm>
                  <a:off x="356" y="1348"/>
                  <a:ext cx="287" cy="284"/>
                </a:xfrm>
                <a:custGeom>
                  <a:avLst/>
                  <a:gdLst>
                    <a:gd name="T0" fmla="*/ 180 w 287"/>
                    <a:gd name="T1" fmla="*/ 260 h 284"/>
                    <a:gd name="T2" fmla="*/ 196 w 287"/>
                    <a:gd name="T3" fmla="*/ 283 h 284"/>
                    <a:gd name="T4" fmla="*/ 223 w 287"/>
                    <a:gd name="T5" fmla="*/ 256 h 284"/>
                    <a:gd name="T6" fmla="*/ 224 w 287"/>
                    <a:gd name="T7" fmla="*/ 229 h 284"/>
                    <a:gd name="T8" fmla="*/ 233 w 287"/>
                    <a:gd name="T9" fmla="*/ 220 h 284"/>
                    <a:gd name="T10" fmla="*/ 235 w 287"/>
                    <a:gd name="T11" fmla="*/ 210 h 284"/>
                    <a:gd name="T12" fmla="*/ 253 w 287"/>
                    <a:gd name="T13" fmla="*/ 179 h 284"/>
                    <a:gd name="T14" fmla="*/ 260 w 287"/>
                    <a:gd name="T15" fmla="*/ 166 h 284"/>
                    <a:gd name="T16" fmla="*/ 265 w 287"/>
                    <a:gd name="T17" fmla="*/ 151 h 284"/>
                    <a:gd name="T18" fmla="*/ 279 w 287"/>
                    <a:gd name="T19" fmla="*/ 131 h 284"/>
                    <a:gd name="T20" fmla="*/ 283 w 287"/>
                    <a:gd name="T21" fmla="*/ 119 h 284"/>
                    <a:gd name="T22" fmla="*/ 277 w 287"/>
                    <a:gd name="T23" fmla="*/ 102 h 284"/>
                    <a:gd name="T24" fmla="*/ 244 w 287"/>
                    <a:gd name="T25" fmla="*/ 89 h 284"/>
                    <a:gd name="T26" fmla="*/ 240 w 287"/>
                    <a:gd name="T27" fmla="*/ 73 h 284"/>
                    <a:gd name="T28" fmla="*/ 229 w 287"/>
                    <a:gd name="T29" fmla="*/ 67 h 284"/>
                    <a:gd name="T30" fmla="*/ 195 w 287"/>
                    <a:gd name="T31" fmla="*/ 59 h 284"/>
                    <a:gd name="T32" fmla="*/ 178 w 287"/>
                    <a:gd name="T33" fmla="*/ 57 h 284"/>
                    <a:gd name="T34" fmla="*/ 167 w 287"/>
                    <a:gd name="T35" fmla="*/ 49 h 284"/>
                    <a:gd name="T36" fmla="*/ 138 w 287"/>
                    <a:gd name="T37" fmla="*/ 44 h 284"/>
                    <a:gd name="T38" fmla="*/ 128 w 287"/>
                    <a:gd name="T39" fmla="*/ 48 h 284"/>
                    <a:gd name="T40" fmla="*/ 137 w 287"/>
                    <a:gd name="T41" fmla="*/ 75 h 284"/>
                    <a:gd name="T42" fmla="*/ 118 w 287"/>
                    <a:gd name="T43" fmla="*/ 74 h 284"/>
                    <a:gd name="T44" fmla="*/ 120 w 287"/>
                    <a:gd name="T45" fmla="*/ 43 h 284"/>
                    <a:gd name="T46" fmla="*/ 132 w 287"/>
                    <a:gd name="T47" fmla="*/ 37 h 284"/>
                    <a:gd name="T48" fmla="*/ 141 w 287"/>
                    <a:gd name="T49" fmla="*/ 12 h 284"/>
                    <a:gd name="T50" fmla="*/ 118 w 287"/>
                    <a:gd name="T51" fmla="*/ 0 h 284"/>
                    <a:gd name="T52" fmla="*/ 69 w 287"/>
                    <a:gd name="T53" fmla="*/ 39 h 284"/>
                    <a:gd name="T54" fmla="*/ 93 w 287"/>
                    <a:gd name="T55" fmla="*/ 43 h 284"/>
                    <a:gd name="T56" fmla="*/ 80 w 287"/>
                    <a:gd name="T57" fmla="*/ 70 h 284"/>
                    <a:gd name="T58" fmla="*/ 71 w 287"/>
                    <a:gd name="T59" fmla="*/ 82 h 284"/>
                    <a:gd name="T60" fmla="*/ 39 w 287"/>
                    <a:gd name="T61" fmla="*/ 89 h 284"/>
                    <a:gd name="T62" fmla="*/ 52 w 287"/>
                    <a:gd name="T63" fmla="*/ 70 h 284"/>
                    <a:gd name="T64" fmla="*/ 36 w 287"/>
                    <a:gd name="T65" fmla="*/ 55 h 284"/>
                    <a:gd name="T66" fmla="*/ 23 w 287"/>
                    <a:gd name="T67" fmla="*/ 66 h 284"/>
                    <a:gd name="T68" fmla="*/ 26 w 287"/>
                    <a:gd name="T69" fmla="*/ 92 h 284"/>
                    <a:gd name="T70" fmla="*/ 18 w 287"/>
                    <a:gd name="T71" fmla="*/ 112 h 284"/>
                    <a:gd name="T72" fmla="*/ 1 w 287"/>
                    <a:gd name="T73" fmla="*/ 131 h 284"/>
                    <a:gd name="T74" fmla="*/ 22 w 287"/>
                    <a:gd name="T75" fmla="*/ 161 h 284"/>
                    <a:gd name="T76" fmla="*/ 56 w 287"/>
                    <a:gd name="T77" fmla="*/ 173 h 284"/>
                    <a:gd name="T78" fmla="*/ 83 w 287"/>
                    <a:gd name="T79" fmla="*/ 161 h 284"/>
                    <a:gd name="T80" fmla="*/ 97 w 287"/>
                    <a:gd name="T81" fmla="*/ 170 h 284"/>
                    <a:gd name="T82" fmla="*/ 146 w 287"/>
                    <a:gd name="T83" fmla="*/ 160 h 284"/>
                    <a:gd name="T84" fmla="*/ 184 w 287"/>
                    <a:gd name="T85" fmla="*/ 171 h 284"/>
                    <a:gd name="T86" fmla="*/ 181 w 287"/>
                    <a:gd name="T87" fmla="*/ 207 h 284"/>
                    <a:gd name="T88" fmla="*/ 192 w 287"/>
                    <a:gd name="T89" fmla="*/ 230 h 284"/>
                    <a:gd name="T90" fmla="*/ 177 w 287"/>
                    <a:gd name="T91" fmla="*/ 238 h 28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87" h="284">
                      <a:moveTo>
                        <a:pt x="174" y="257"/>
                      </a:moveTo>
                      <a:lnTo>
                        <a:pt x="177" y="261"/>
                      </a:lnTo>
                      <a:lnTo>
                        <a:pt x="180" y="260"/>
                      </a:lnTo>
                      <a:lnTo>
                        <a:pt x="188" y="268"/>
                      </a:lnTo>
                      <a:lnTo>
                        <a:pt x="195" y="275"/>
                      </a:lnTo>
                      <a:lnTo>
                        <a:pt x="196" y="283"/>
                      </a:lnTo>
                      <a:lnTo>
                        <a:pt x="208" y="284"/>
                      </a:lnTo>
                      <a:lnTo>
                        <a:pt x="213" y="269"/>
                      </a:lnTo>
                      <a:lnTo>
                        <a:pt x="223" y="256"/>
                      </a:lnTo>
                      <a:lnTo>
                        <a:pt x="230" y="248"/>
                      </a:lnTo>
                      <a:lnTo>
                        <a:pt x="228" y="232"/>
                      </a:lnTo>
                      <a:lnTo>
                        <a:pt x="224" y="229"/>
                      </a:lnTo>
                      <a:lnTo>
                        <a:pt x="221" y="221"/>
                      </a:lnTo>
                      <a:lnTo>
                        <a:pt x="221" y="213"/>
                      </a:lnTo>
                      <a:lnTo>
                        <a:pt x="233" y="220"/>
                      </a:lnTo>
                      <a:lnTo>
                        <a:pt x="239" y="221"/>
                      </a:lnTo>
                      <a:lnTo>
                        <a:pt x="244" y="214"/>
                      </a:lnTo>
                      <a:lnTo>
                        <a:pt x="235" y="210"/>
                      </a:lnTo>
                      <a:lnTo>
                        <a:pt x="234" y="186"/>
                      </a:lnTo>
                      <a:lnTo>
                        <a:pt x="240" y="179"/>
                      </a:lnTo>
                      <a:lnTo>
                        <a:pt x="253" y="179"/>
                      </a:lnTo>
                      <a:lnTo>
                        <a:pt x="257" y="177"/>
                      </a:lnTo>
                      <a:lnTo>
                        <a:pt x="258" y="171"/>
                      </a:lnTo>
                      <a:lnTo>
                        <a:pt x="260" y="166"/>
                      </a:lnTo>
                      <a:lnTo>
                        <a:pt x="264" y="158"/>
                      </a:lnTo>
                      <a:lnTo>
                        <a:pt x="268" y="154"/>
                      </a:lnTo>
                      <a:lnTo>
                        <a:pt x="265" y="151"/>
                      </a:lnTo>
                      <a:lnTo>
                        <a:pt x="268" y="143"/>
                      </a:lnTo>
                      <a:lnTo>
                        <a:pt x="279" y="135"/>
                      </a:lnTo>
                      <a:lnTo>
                        <a:pt x="279" y="131"/>
                      </a:lnTo>
                      <a:lnTo>
                        <a:pt x="286" y="124"/>
                      </a:lnTo>
                      <a:lnTo>
                        <a:pt x="287" y="120"/>
                      </a:lnTo>
                      <a:lnTo>
                        <a:pt x="283" y="119"/>
                      </a:lnTo>
                      <a:lnTo>
                        <a:pt x="278" y="112"/>
                      </a:lnTo>
                      <a:lnTo>
                        <a:pt x="276" y="106"/>
                      </a:lnTo>
                      <a:lnTo>
                        <a:pt x="277" y="102"/>
                      </a:lnTo>
                      <a:lnTo>
                        <a:pt x="259" y="83"/>
                      </a:lnTo>
                      <a:lnTo>
                        <a:pt x="251" y="91"/>
                      </a:lnTo>
                      <a:lnTo>
                        <a:pt x="244" y="89"/>
                      </a:lnTo>
                      <a:lnTo>
                        <a:pt x="240" y="84"/>
                      </a:lnTo>
                      <a:lnTo>
                        <a:pt x="243" y="78"/>
                      </a:lnTo>
                      <a:lnTo>
                        <a:pt x="240" y="73"/>
                      </a:lnTo>
                      <a:lnTo>
                        <a:pt x="244" y="70"/>
                      </a:lnTo>
                      <a:lnTo>
                        <a:pt x="234" y="66"/>
                      </a:lnTo>
                      <a:lnTo>
                        <a:pt x="229" y="67"/>
                      </a:lnTo>
                      <a:lnTo>
                        <a:pt x="223" y="62"/>
                      </a:lnTo>
                      <a:lnTo>
                        <a:pt x="207" y="52"/>
                      </a:lnTo>
                      <a:lnTo>
                        <a:pt x="195" y="59"/>
                      </a:lnTo>
                      <a:lnTo>
                        <a:pt x="192" y="53"/>
                      </a:lnTo>
                      <a:lnTo>
                        <a:pt x="186" y="55"/>
                      </a:lnTo>
                      <a:lnTo>
                        <a:pt x="178" y="57"/>
                      </a:lnTo>
                      <a:lnTo>
                        <a:pt x="175" y="56"/>
                      </a:lnTo>
                      <a:lnTo>
                        <a:pt x="175" y="47"/>
                      </a:lnTo>
                      <a:lnTo>
                        <a:pt x="167" y="49"/>
                      </a:lnTo>
                      <a:lnTo>
                        <a:pt x="150" y="53"/>
                      </a:lnTo>
                      <a:lnTo>
                        <a:pt x="147" y="48"/>
                      </a:lnTo>
                      <a:lnTo>
                        <a:pt x="138" y="44"/>
                      </a:lnTo>
                      <a:lnTo>
                        <a:pt x="136" y="42"/>
                      </a:lnTo>
                      <a:lnTo>
                        <a:pt x="128" y="44"/>
                      </a:lnTo>
                      <a:lnTo>
                        <a:pt x="128" y="48"/>
                      </a:lnTo>
                      <a:lnTo>
                        <a:pt x="132" y="63"/>
                      </a:lnTo>
                      <a:lnTo>
                        <a:pt x="137" y="72"/>
                      </a:lnTo>
                      <a:lnTo>
                        <a:pt x="137" y="75"/>
                      </a:lnTo>
                      <a:lnTo>
                        <a:pt x="135" y="82"/>
                      </a:lnTo>
                      <a:lnTo>
                        <a:pt x="120" y="77"/>
                      </a:lnTo>
                      <a:lnTo>
                        <a:pt x="118" y="74"/>
                      </a:lnTo>
                      <a:lnTo>
                        <a:pt x="116" y="61"/>
                      </a:lnTo>
                      <a:lnTo>
                        <a:pt x="122" y="50"/>
                      </a:lnTo>
                      <a:lnTo>
                        <a:pt x="120" y="43"/>
                      </a:lnTo>
                      <a:lnTo>
                        <a:pt x="123" y="39"/>
                      </a:lnTo>
                      <a:lnTo>
                        <a:pt x="129" y="38"/>
                      </a:lnTo>
                      <a:lnTo>
                        <a:pt x="132" y="37"/>
                      </a:lnTo>
                      <a:lnTo>
                        <a:pt x="134" y="28"/>
                      </a:lnTo>
                      <a:lnTo>
                        <a:pt x="137" y="26"/>
                      </a:lnTo>
                      <a:lnTo>
                        <a:pt x="141" y="12"/>
                      </a:lnTo>
                      <a:lnTo>
                        <a:pt x="132" y="3"/>
                      </a:lnTo>
                      <a:lnTo>
                        <a:pt x="124" y="0"/>
                      </a:lnTo>
                      <a:lnTo>
                        <a:pt x="118" y="0"/>
                      </a:lnTo>
                      <a:lnTo>
                        <a:pt x="94" y="14"/>
                      </a:lnTo>
                      <a:lnTo>
                        <a:pt x="71" y="31"/>
                      </a:lnTo>
                      <a:lnTo>
                        <a:pt x="69" y="39"/>
                      </a:lnTo>
                      <a:lnTo>
                        <a:pt x="73" y="44"/>
                      </a:lnTo>
                      <a:lnTo>
                        <a:pt x="85" y="45"/>
                      </a:lnTo>
                      <a:lnTo>
                        <a:pt x="93" y="43"/>
                      </a:lnTo>
                      <a:lnTo>
                        <a:pt x="92" y="53"/>
                      </a:lnTo>
                      <a:lnTo>
                        <a:pt x="81" y="55"/>
                      </a:lnTo>
                      <a:lnTo>
                        <a:pt x="80" y="70"/>
                      </a:lnTo>
                      <a:lnTo>
                        <a:pt x="78" y="73"/>
                      </a:lnTo>
                      <a:lnTo>
                        <a:pt x="79" y="82"/>
                      </a:lnTo>
                      <a:lnTo>
                        <a:pt x="71" y="82"/>
                      </a:lnTo>
                      <a:lnTo>
                        <a:pt x="62" y="81"/>
                      </a:lnTo>
                      <a:lnTo>
                        <a:pt x="47" y="94"/>
                      </a:lnTo>
                      <a:lnTo>
                        <a:pt x="39" y="89"/>
                      </a:lnTo>
                      <a:lnTo>
                        <a:pt x="49" y="83"/>
                      </a:lnTo>
                      <a:lnTo>
                        <a:pt x="49" y="76"/>
                      </a:lnTo>
                      <a:lnTo>
                        <a:pt x="52" y="70"/>
                      </a:lnTo>
                      <a:lnTo>
                        <a:pt x="49" y="65"/>
                      </a:lnTo>
                      <a:lnTo>
                        <a:pt x="38" y="60"/>
                      </a:lnTo>
                      <a:lnTo>
                        <a:pt x="36" y="55"/>
                      </a:lnTo>
                      <a:lnTo>
                        <a:pt x="33" y="54"/>
                      </a:lnTo>
                      <a:lnTo>
                        <a:pt x="24" y="58"/>
                      </a:lnTo>
                      <a:lnTo>
                        <a:pt x="23" y="66"/>
                      </a:lnTo>
                      <a:lnTo>
                        <a:pt x="23" y="78"/>
                      </a:lnTo>
                      <a:lnTo>
                        <a:pt x="27" y="87"/>
                      </a:lnTo>
                      <a:lnTo>
                        <a:pt x="26" y="92"/>
                      </a:lnTo>
                      <a:lnTo>
                        <a:pt x="21" y="101"/>
                      </a:lnTo>
                      <a:lnTo>
                        <a:pt x="15" y="105"/>
                      </a:lnTo>
                      <a:lnTo>
                        <a:pt x="18" y="112"/>
                      </a:lnTo>
                      <a:lnTo>
                        <a:pt x="7" y="116"/>
                      </a:lnTo>
                      <a:lnTo>
                        <a:pt x="10" y="126"/>
                      </a:lnTo>
                      <a:lnTo>
                        <a:pt x="1" y="131"/>
                      </a:lnTo>
                      <a:lnTo>
                        <a:pt x="0" y="150"/>
                      </a:lnTo>
                      <a:lnTo>
                        <a:pt x="10" y="148"/>
                      </a:lnTo>
                      <a:lnTo>
                        <a:pt x="22" y="161"/>
                      </a:lnTo>
                      <a:lnTo>
                        <a:pt x="28" y="166"/>
                      </a:lnTo>
                      <a:lnTo>
                        <a:pt x="51" y="170"/>
                      </a:lnTo>
                      <a:lnTo>
                        <a:pt x="56" y="173"/>
                      </a:lnTo>
                      <a:lnTo>
                        <a:pt x="62" y="179"/>
                      </a:lnTo>
                      <a:lnTo>
                        <a:pt x="72" y="174"/>
                      </a:lnTo>
                      <a:lnTo>
                        <a:pt x="83" y="161"/>
                      </a:lnTo>
                      <a:lnTo>
                        <a:pt x="93" y="158"/>
                      </a:lnTo>
                      <a:lnTo>
                        <a:pt x="98" y="163"/>
                      </a:lnTo>
                      <a:lnTo>
                        <a:pt x="97" y="170"/>
                      </a:lnTo>
                      <a:lnTo>
                        <a:pt x="111" y="169"/>
                      </a:lnTo>
                      <a:lnTo>
                        <a:pt x="121" y="164"/>
                      </a:lnTo>
                      <a:lnTo>
                        <a:pt x="146" y="160"/>
                      </a:lnTo>
                      <a:lnTo>
                        <a:pt x="152" y="164"/>
                      </a:lnTo>
                      <a:lnTo>
                        <a:pt x="175" y="165"/>
                      </a:lnTo>
                      <a:lnTo>
                        <a:pt x="184" y="171"/>
                      </a:lnTo>
                      <a:lnTo>
                        <a:pt x="180" y="177"/>
                      </a:lnTo>
                      <a:lnTo>
                        <a:pt x="181" y="187"/>
                      </a:lnTo>
                      <a:lnTo>
                        <a:pt x="181" y="207"/>
                      </a:lnTo>
                      <a:lnTo>
                        <a:pt x="182" y="211"/>
                      </a:lnTo>
                      <a:lnTo>
                        <a:pt x="184" y="222"/>
                      </a:lnTo>
                      <a:lnTo>
                        <a:pt x="192" y="230"/>
                      </a:lnTo>
                      <a:lnTo>
                        <a:pt x="189" y="238"/>
                      </a:lnTo>
                      <a:lnTo>
                        <a:pt x="182" y="234"/>
                      </a:lnTo>
                      <a:lnTo>
                        <a:pt x="177" y="238"/>
                      </a:lnTo>
                      <a:lnTo>
                        <a:pt x="176" y="249"/>
                      </a:lnTo>
                      <a:lnTo>
                        <a:pt x="174" y="2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7" name="Freeform 313"/>
                <p:cNvSpPr>
                  <a:spLocks/>
                </p:cNvSpPr>
                <p:nvPr/>
              </p:nvSpPr>
              <p:spPr bwMode="auto">
                <a:xfrm>
                  <a:off x="356" y="1348"/>
                  <a:ext cx="287" cy="284"/>
                </a:xfrm>
                <a:custGeom>
                  <a:avLst/>
                  <a:gdLst>
                    <a:gd name="T0" fmla="*/ 180 w 287"/>
                    <a:gd name="T1" fmla="*/ 260 h 284"/>
                    <a:gd name="T2" fmla="*/ 196 w 287"/>
                    <a:gd name="T3" fmla="*/ 283 h 284"/>
                    <a:gd name="T4" fmla="*/ 223 w 287"/>
                    <a:gd name="T5" fmla="*/ 256 h 284"/>
                    <a:gd name="T6" fmla="*/ 224 w 287"/>
                    <a:gd name="T7" fmla="*/ 229 h 284"/>
                    <a:gd name="T8" fmla="*/ 233 w 287"/>
                    <a:gd name="T9" fmla="*/ 220 h 284"/>
                    <a:gd name="T10" fmla="*/ 235 w 287"/>
                    <a:gd name="T11" fmla="*/ 210 h 284"/>
                    <a:gd name="T12" fmla="*/ 253 w 287"/>
                    <a:gd name="T13" fmla="*/ 179 h 284"/>
                    <a:gd name="T14" fmla="*/ 260 w 287"/>
                    <a:gd name="T15" fmla="*/ 166 h 284"/>
                    <a:gd name="T16" fmla="*/ 265 w 287"/>
                    <a:gd name="T17" fmla="*/ 151 h 284"/>
                    <a:gd name="T18" fmla="*/ 279 w 287"/>
                    <a:gd name="T19" fmla="*/ 131 h 284"/>
                    <a:gd name="T20" fmla="*/ 283 w 287"/>
                    <a:gd name="T21" fmla="*/ 119 h 284"/>
                    <a:gd name="T22" fmla="*/ 277 w 287"/>
                    <a:gd name="T23" fmla="*/ 102 h 284"/>
                    <a:gd name="T24" fmla="*/ 244 w 287"/>
                    <a:gd name="T25" fmla="*/ 89 h 284"/>
                    <a:gd name="T26" fmla="*/ 240 w 287"/>
                    <a:gd name="T27" fmla="*/ 73 h 284"/>
                    <a:gd name="T28" fmla="*/ 229 w 287"/>
                    <a:gd name="T29" fmla="*/ 67 h 284"/>
                    <a:gd name="T30" fmla="*/ 195 w 287"/>
                    <a:gd name="T31" fmla="*/ 59 h 284"/>
                    <a:gd name="T32" fmla="*/ 178 w 287"/>
                    <a:gd name="T33" fmla="*/ 57 h 284"/>
                    <a:gd name="T34" fmla="*/ 167 w 287"/>
                    <a:gd name="T35" fmla="*/ 49 h 284"/>
                    <a:gd name="T36" fmla="*/ 138 w 287"/>
                    <a:gd name="T37" fmla="*/ 44 h 284"/>
                    <a:gd name="T38" fmla="*/ 128 w 287"/>
                    <a:gd name="T39" fmla="*/ 48 h 284"/>
                    <a:gd name="T40" fmla="*/ 137 w 287"/>
                    <a:gd name="T41" fmla="*/ 75 h 284"/>
                    <a:gd name="T42" fmla="*/ 118 w 287"/>
                    <a:gd name="T43" fmla="*/ 74 h 284"/>
                    <a:gd name="T44" fmla="*/ 120 w 287"/>
                    <a:gd name="T45" fmla="*/ 43 h 284"/>
                    <a:gd name="T46" fmla="*/ 132 w 287"/>
                    <a:gd name="T47" fmla="*/ 37 h 284"/>
                    <a:gd name="T48" fmla="*/ 141 w 287"/>
                    <a:gd name="T49" fmla="*/ 12 h 284"/>
                    <a:gd name="T50" fmla="*/ 118 w 287"/>
                    <a:gd name="T51" fmla="*/ 0 h 284"/>
                    <a:gd name="T52" fmla="*/ 69 w 287"/>
                    <a:gd name="T53" fmla="*/ 39 h 284"/>
                    <a:gd name="T54" fmla="*/ 93 w 287"/>
                    <a:gd name="T55" fmla="*/ 43 h 284"/>
                    <a:gd name="T56" fmla="*/ 80 w 287"/>
                    <a:gd name="T57" fmla="*/ 70 h 284"/>
                    <a:gd name="T58" fmla="*/ 71 w 287"/>
                    <a:gd name="T59" fmla="*/ 82 h 284"/>
                    <a:gd name="T60" fmla="*/ 39 w 287"/>
                    <a:gd name="T61" fmla="*/ 89 h 284"/>
                    <a:gd name="T62" fmla="*/ 52 w 287"/>
                    <a:gd name="T63" fmla="*/ 70 h 284"/>
                    <a:gd name="T64" fmla="*/ 36 w 287"/>
                    <a:gd name="T65" fmla="*/ 55 h 284"/>
                    <a:gd name="T66" fmla="*/ 23 w 287"/>
                    <a:gd name="T67" fmla="*/ 66 h 284"/>
                    <a:gd name="T68" fmla="*/ 26 w 287"/>
                    <a:gd name="T69" fmla="*/ 92 h 284"/>
                    <a:gd name="T70" fmla="*/ 18 w 287"/>
                    <a:gd name="T71" fmla="*/ 112 h 284"/>
                    <a:gd name="T72" fmla="*/ 1 w 287"/>
                    <a:gd name="T73" fmla="*/ 131 h 284"/>
                    <a:gd name="T74" fmla="*/ 22 w 287"/>
                    <a:gd name="T75" fmla="*/ 161 h 284"/>
                    <a:gd name="T76" fmla="*/ 56 w 287"/>
                    <a:gd name="T77" fmla="*/ 173 h 284"/>
                    <a:gd name="T78" fmla="*/ 83 w 287"/>
                    <a:gd name="T79" fmla="*/ 161 h 284"/>
                    <a:gd name="T80" fmla="*/ 97 w 287"/>
                    <a:gd name="T81" fmla="*/ 170 h 284"/>
                    <a:gd name="T82" fmla="*/ 146 w 287"/>
                    <a:gd name="T83" fmla="*/ 160 h 284"/>
                    <a:gd name="T84" fmla="*/ 184 w 287"/>
                    <a:gd name="T85" fmla="*/ 171 h 284"/>
                    <a:gd name="T86" fmla="*/ 181 w 287"/>
                    <a:gd name="T87" fmla="*/ 207 h 284"/>
                    <a:gd name="T88" fmla="*/ 192 w 287"/>
                    <a:gd name="T89" fmla="*/ 230 h 284"/>
                    <a:gd name="T90" fmla="*/ 177 w 287"/>
                    <a:gd name="T91" fmla="*/ 238 h 284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87" h="284">
                      <a:moveTo>
                        <a:pt x="174" y="257"/>
                      </a:moveTo>
                      <a:lnTo>
                        <a:pt x="177" y="261"/>
                      </a:lnTo>
                      <a:lnTo>
                        <a:pt x="180" y="260"/>
                      </a:lnTo>
                      <a:lnTo>
                        <a:pt x="188" y="268"/>
                      </a:lnTo>
                      <a:lnTo>
                        <a:pt x="195" y="275"/>
                      </a:lnTo>
                      <a:lnTo>
                        <a:pt x="196" y="283"/>
                      </a:lnTo>
                      <a:lnTo>
                        <a:pt x="208" y="284"/>
                      </a:lnTo>
                      <a:lnTo>
                        <a:pt x="213" y="269"/>
                      </a:lnTo>
                      <a:lnTo>
                        <a:pt x="223" y="256"/>
                      </a:lnTo>
                      <a:lnTo>
                        <a:pt x="230" y="248"/>
                      </a:lnTo>
                      <a:lnTo>
                        <a:pt x="228" y="232"/>
                      </a:lnTo>
                      <a:lnTo>
                        <a:pt x="224" y="229"/>
                      </a:lnTo>
                      <a:lnTo>
                        <a:pt x="221" y="221"/>
                      </a:lnTo>
                      <a:lnTo>
                        <a:pt x="221" y="213"/>
                      </a:lnTo>
                      <a:lnTo>
                        <a:pt x="233" y="220"/>
                      </a:lnTo>
                      <a:lnTo>
                        <a:pt x="239" y="221"/>
                      </a:lnTo>
                      <a:lnTo>
                        <a:pt x="244" y="214"/>
                      </a:lnTo>
                      <a:lnTo>
                        <a:pt x="235" y="210"/>
                      </a:lnTo>
                      <a:lnTo>
                        <a:pt x="234" y="186"/>
                      </a:lnTo>
                      <a:lnTo>
                        <a:pt x="240" y="179"/>
                      </a:lnTo>
                      <a:lnTo>
                        <a:pt x="253" y="179"/>
                      </a:lnTo>
                      <a:lnTo>
                        <a:pt x="257" y="177"/>
                      </a:lnTo>
                      <a:lnTo>
                        <a:pt x="258" y="171"/>
                      </a:lnTo>
                      <a:lnTo>
                        <a:pt x="260" y="166"/>
                      </a:lnTo>
                      <a:lnTo>
                        <a:pt x="264" y="158"/>
                      </a:lnTo>
                      <a:lnTo>
                        <a:pt x="268" y="154"/>
                      </a:lnTo>
                      <a:lnTo>
                        <a:pt x="265" y="151"/>
                      </a:lnTo>
                      <a:lnTo>
                        <a:pt x="268" y="143"/>
                      </a:lnTo>
                      <a:lnTo>
                        <a:pt x="279" y="135"/>
                      </a:lnTo>
                      <a:lnTo>
                        <a:pt x="279" y="131"/>
                      </a:lnTo>
                      <a:lnTo>
                        <a:pt x="286" y="124"/>
                      </a:lnTo>
                      <a:lnTo>
                        <a:pt x="287" y="120"/>
                      </a:lnTo>
                      <a:lnTo>
                        <a:pt x="283" y="119"/>
                      </a:lnTo>
                      <a:lnTo>
                        <a:pt x="278" y="112"/>
                      </a:lnTo>
                      <a:lnTo>
                        <a:pt x="276" y="106"/>
                      </a:lnTo>
                      <a:lnTo>
                        <a:pt x="277" y="102"/>
                      </a:lnTo>
                      <a:lnTo>
                        <a:pt x="259" y="83"/>
                      </a:lnTo>
                      <a:lnTo>
                        <a:pt x="251" y="91"/>
                      </a:lnTo>
                      <a:lnTo>
                        <a:pt x="244" y="89"/>
                      </a:lnTo>
                      <a:lnTo>
                        <a:pt x="240" y="84"/>
                      </a:lnTo>
                      <a:lnTo>
                        <a:pt x="243" y="78"/>
                      </a:lnTo>
                      <a:lnTo>
                        <a:pt x="240" y="73"/>
                      </a:lnTo>
                      <a:lnTo>
                        <a:pt x="244" y="70"/>
                      </a:lnTo>
                      <a:lnTo>
                        <a:pt x="234" y="66"/>
                      </a:lnTo>
                      <a:lnTo>
                        <a:pt x="229" y="67"/>
                      </a:lnTo>
                      <a:lnTo>
                        <a:pt x="223" y="62"/>
                      </a:lnTo>
                      <a:lnTo>
                        <a:pt x="207" y="52"/>
                      </a:lnTo>
                      <a:lnTo>
                        <a:pt x="195" y="59"/>
                      </a:lnTo>
                      <a:lnTo>
                        <a:pt x="192" y="53"/>
                      </a:lnTo>
                      <a:lnTo>
                        <a:pt x="186" y="55"/>
                      </a:lnTo>
                      <a:lnTo>
                        <a:pt x="178" y="57"/>
                      </a:lnTo>
                      <a:lnTo>
                        <a:pt x="175" y="56"/>
                      </a:lnTo>
                      <a:lnTo>
                        <a:pt x="175" y="47"/>
                      </a:lnTo>
                      <a:lnTo>
                        <a:pt x="167" y="49"/>
                      </a:lnTo>
                      <a:lnTo>
                        <a:pt x="150" y="53"/>
                      </a:lnTo>
                      <a:lnTo>
                        <a:pt x="147" y="48"/>
                      </a:lnTo>
                      <a:lnTo>
                        <a:pt x="138" y="44"/>
                      </a:lnTo>
                      <a:lnTo>
                        <a:pt x="136" y="42"/>
                      </a:lnTo>
                      <a:lnTo>
                        <a:pt x="128" y="44"/>
                      </a:lnTo>
                      <a:lnTo>
                        <a:pt x="128" y="48"/>
                      </a:lnTo>
                      <a:lnTo>
                        <a:pt x="132" y="63"/>
                      </a:lnTo>
                      <a:lnTo>
                        <a:pt x="137" y="72"/>
                      </a:lnTo>
                      <a:lnTo>
                        <a:pt x="137" y="75"/>
                      </a:lnTo>
                      <a:lnTo>
                        <a:pt x="135" y="82"/>
                      </a:lnTo>
                      <a:lnTo>
                        <a:pt x="120" y="77"/>
                      </a:lnTo>
                      <a:lnTo>
                        <a:pt x="118" y="74"/>
                      </a:lnTo>
                      <a:lnTo>
                        <a:pt x="116" y="61"/>
                      </a:lnTo>
                      <a:lnTo>
                        <a:pt x="122" y="50"/>
                      </a:lnTo>
                      <a:lnTo>
                        <a:pt x="120" y="43"/>
                      </a:lnTo>
                      <a:lnTo>
                        <a:pt x="123" y="39"/>
                      </a:lnTo>
                      <a:lnTo>
                        <a:pt x="129" y="38"/>
                      </a:lnTo>
                      <a:lnTo>
                        <a:pt x="132" y="37"/>
                      </a:lnTo>
                      <a:lnTo>
                        <a:pt x="134" y="28"/>
                      </a:lnTo>
                      <a:lnTo>
                        <a:pt x="137" y="26"/>
                      </a:lnTo>
                      <a:lnTo>
                        <a:pt x="141" y="12"/>
                      </a:lnTo>
                      <a:lnTo>
                        <a:pt x="132" y="3"/>
                      </a:lnTo>
                      <a:lnTo>
                        <a:pt x="124" y="0"/>
                      </a:lnTo>
                      <a:lnTo>
                        <a:pt x="118" y="0"/>
                      </a:lnTo>
                      <a:lnTo>
                        <a:pt x="94" y="14"/>
                      </a:lnTo>
                      <a:lnTo>
                        <a:pt x="71" y="31"/>
                      </a:lnTo>
                      <a:lnTo>
                        <a:pt x="69" y="39"/>
                      </a:lnTo>
                      <a:lnTo>
                        <a:pt x="73" y="44"/>
                      </a:lnTo>
                      <a:lnTo>
                        <a:pt x="85" y="45"/>
                      </a:lnTo>
                      <a:lnTo>
                        <a:pt x="93" y="43"/>
                      </a:lnTo>
                      <a:lnTo>
                        <a:pt x="92" y="53"/>
                      </a:lnTo>
                      <a:lnTo>
                        <a:pt x="81" y="55"/>
                      </a:lnTo>
                      <a:lnTo>
                        <a:pt x="80" y="70"/>
                      </a:lnTo>
                      <a:lnTo>
                        <a:pt x="78" y="73"/>
                      </a:lnTo>
                      <a:lnTo>
                        <a:pt x="79" y="82"/>
                      </a:lnTo>
                      <a:lnTo>
                        <a:pt x="71" y="82"/>
                      </a:lnTo>
                      <a:lnTo>
                        <a:pt x="62" y="81"/>
                      </a:lnTo>
                      <a:lnTo>
                        <a:pt x="47" y="94"/>
                      </a:lnTo>
                      <a:lnTo>
                        <a:pt x="39" y="89"/>
                      </a:lnTo>
                      <a:lnTo>
                        <a:pt x="49" y="83"/>
                      </a:lnTo>
                      <a:lnTo>
                        <a:pt x="49" y="76"/>
                      </a:lnTo>
                      <a:lnTo>
                        <a:pt x="52" y="70"/>
                      </a:lnTo>
                      <a:lnTo>
                        <a:pt x="49" y="65"/>
                      </a:lnTo>
                      <a:lnTo>
                        <a:pt x="38" y="60"/>
                      </a:lnTo>
                      <a:lnTo>
                        <a:pt x="36" y="55"/>
                      </a:lnTo>
                      <a:lnTo>
                        <a:pt x="33" y="54"/>
                      </a:lnTo>
                      <a:lnTo>
                        <a:pt x="24" y="58"/>
                      </a:lnTo>
                      <a:lnTo>
                        <a:pt x="23" y="66"/>
                      </a:lnTo>
                      <a:lnTo>
                        <a:pt x="23" y="78"/>
                      </a:lnTo>
                      <a:lnTo>
                        <a:pt x="27" y="87"/>
                      </a:lnTo>
                      <a:lnTo>
                        <a:pt x="26" y="92"/>
                      </a:lnTo>
                      <a:lnTo>
                        <a:pt x="21" y="101"/>
                      </a:lnTo>
                      <a:lnTo>
                        <a:pt x="15" y="105"/>
                      </a:lnTo>
                      <a:lnTo>
                        <a:pt x="18" y="112"/>
                      </a:lnTo>
                      <a:lnTo>
                        <a:pt x="7" y="116"/>
                      </a:lnTo>
                      <a:lnTo>
                        <a:pt x="10" y="126"/>
                      </a:lnTo>
                      <a:lnTo>
                        <a:pt x="1" y="131"/>
                      </a:lnTo>
                      <a:lnTo>
                        <a:pt x="0" y="150"/>
                      </a:lnTo>
                      <a:lnTo>
                        <a:pt x="10" y="148"/>
                      </a:lnTo>
                      <a:lnTo>
                        <a:pt x="22" y="161"/>
                      </a:lnTo>
                      <a:lnTo>
                        <a:pt x="28" y="166"/>
                      </a:lnTo>
                      <a:lnTo>
                        <a:pt x="51" y="170"/>
                      </a:lnTo>
                      <a:lnTo>
                        <a:pt x="56" y="173"/>
                      </a:lnTo>
                      <a:lnTo>
                        <a:pt x="62" y="179"/>
                      </a:lnTo>
                      <a:lnTo>
                        <a:pt x="72" y="174"/>
                      </a:lnTo>
                      <a:lnTo>
                        <a:pt x="83" y="161"/>
                      </a:lnTo>
                      <a:lnTo>
                        <a:pt x="93" y="158"/>
                      </a:lnTo>
                      <a:lnTo>
                        <a:pt x="98" y="163"/>
                      </a:lnTo>
                      <a:lnTo>
                        <a:pt x="97" y="170"/>
                      </a:lnTo>
                      <a:lnTo>
                        <a:pt x="111" y="169"/>
                      </a:lnTo>
                      <a:lnTo>
                        <a:pt x="121" y="164"/>
                      </a:lnTo>
                      <a:lnTo>
                        <a:pt x="146" y="160"/>
                      </a:lnTo>
                      <a:lnTo>
                        <a:pt x="152" y="164"/>
                      </a:lnTo>
                      <a:lnTo>
                        <a:pt x="175" y="165"/>
                      </a:lnTo>
                      <a:lnTo>
                        <a:pt x="184" y="171"/>
                      </a:lnTo>
                      <a:lnTo>
                        <a:pt x="180" y="177"/>
                      </a:lnTo>
                      <a:lnTo>
                        <a:pt x="181" y="187"/>
                      </a:lnTo>
                      <a:lnTo>
                        <a:pt x="181" y="207"/>
                      </a:lnTo>
                      <a:lnTo>
                        <a:pt x="182" y="211"/>
                      </a:lnTo>
                      <a:lnTo>
                        <a:pt x="184" y="222"/>
                      </a:lnTo>
                      <a:lnTo>
                        <a:pt x="192" y="230"/>
                      </a:lnTo>
                      <a:lnTo>
                        <a:pt x="189" y="238"/>
                      </a:lnTo>
                      <a:lnTo>
                        <a:pt x="182" y="234"/>
                      </a:lnTo>
                      <a:lnTo>
                        <a:pt x="177" y="238"/>
                      </a:lnTo>
                      <a:lnTo>
                        <a:pt x="176" y="249"/>
                      </a:lnTo>
                      <a:lnTo>
                        <a:pt x="174" y="25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5" name="Group 314"/>
              <p:cNvGrpSpPr>
                <a:grpSpLocks/>
              </p:cNvGrpSpPr>
              <p:nvPr/>
            </p:nvGrpSpPr>
            <p:grpSpPr bwMode="auto">
              <a:xfrm>
                <a:off x="312" y="1497"/>
                <a:ext cx="236" cy="202"/>
                <a:chOff x="312" y="1497"/>
                <a:chExt cx="236" cy="202"/>
              </a:xfrm>
            </p:grpSpPr>
            <p:sp>
              <p:nvSpPr>
                <p:cNvPr id="1744" name="Freeform 315"/>
                <p:cNvSpPr>
                  <a:spLocks/>
                </p:cNvSpPr>
                <p:nvPr/>
              </p:nvSpPr>
              <p:spPr bwMode="auto">
                <a:xfrm>
                  <a:off x="312" y="1497"/>
                  <a:ext cx="236" cy="202"/>
                </a:xfrm>
                <a:custGeom>
                  <a:avLst/>
                  <a:gdLst>
                    <a:gd name="T0" fmla="*/ 0 w 236"/>
                    <a:gd name="T1" fmla="*/ 63 h 202"/>
                    <a:gd name="T2" fmla="*/ 3 w 236"/>
                    <a:gd name="T3" fmla="*/ 85 h 202"/>
                    <a:gd name="T4" fmla="*/ 7 w 236"/>
                    <a:gd name="T5" fmla="*/ 94 h 202"/>
                    <a:gd name="T6" fmla="*/ 5 w 236"/>
                    <a:gd name="T7" fmla="*/ 100 h 202"/>
                    <a:gd name="T8" fmla="*/ 16 w 236"/>
                    <a:gd name="T9" fmla="*/ 168 h 202"/>
                    <a:gd name="T10" fmla="*/ 20 w 236"/>
                    <a:gd name="T11" fmla="*/ 192 h 202"/>
                    <a:gd name="T12" fmla="*/ 31 w 236"/>
                    <a:gd name="T13" fmla="*/ 198 h 202"/>
                    <a:gd name="T14" fmla="*/ 38 w 236"/>
                    <a:gd name="T15" fmla="*/ 202 h 202"/>
                    <a:gd name="T16" fmla="*/ 47 w 236"/>
                    <a:gd name="T17" fmla="*/ 188 h 202"/>
                    <a:gd name="T18" fmla="*/ 44 w 236"/>
                    <a:gd name="T19" fmla="*/ 181 h 202"/>
                    <a:gd name="T20" fmla="*/ 51 w 236"/>
                    <a:gd name="T21" fmla="*/ 170 h 202"/>
                    <a:gd name="T22" fmla="*/ 66 w 236"/>
                    <a:gd name="T23" fmla="*/ 161 h 202"/>
                    <a:gd name="T24" fmla="*/ 75 w 236"/>
                    <a:gd name="T25" fmla="*/ 163 h 202"/>
                    <a:gd name="T26" fmla="*/ 83 w 236"/>
                    <a:gd name="T27" fmla="*/ 150 h 202"/>
                    <a:gd name="T28" fmla="*/ 90 w 236"/>
                    <a:gd name="T29" fmla="*/ 147 h 202"/>
                    <a:gd name="T30" fmla="*/ 107 w 236"/>
                    <a:gd name="T31" fmla="*/ 140 h 202"/>
                    <a:gd name="T32" fmla="*/ 117 w 236"/>
                    <a:gd name="T33" fmla="*/ 132 h 202"/>
                    <a:gd name="T34" fmla="*/ 132 w 236"/>
                    <a:gd name="T35" fmla="*/ 115 h 202"/>
                    <a:gd name="T36" fmla="*/ 143 w 236"/>
                    <a:gd name="T37" fmla="*/ 110 h 202"/>
                    <a:gd name="T38" fmla="*/ 148 w 236"/>
                    <a:gd name="T39" fmla="*/ 99 h 202"/>
                    <a:gd name="T40" fmla="*/ 158 w 236"/>
                    <a:gd name="T41" fmla="*/ 89 h 202"/>
                    <a:gd name="T42" fmla="*/ 163 w 236"/>
                    <a:gd name="T43" fmla="*/ 69 h 202"/>
                    <a:gd name="T44" fmla="*/ 188 w 236"/>
                    <a:gd name="T45" fmla="*/ 82 h 202"/>
                    <a:gd name="T46" fmla="*/ 204 w 236"/>
                    <a:gd name="T47" fmla="*/ 81 h 202"/>
                    <a:gd name="T48" fmla="*/ 209 w 236"/>
                    <a:gd name="T49" fmla="*/ 103 h 202"/>
                    <a:gd name="T50" fmla="*/ 220 w 236"/>
                    <a:gd name="T51" fmla="*/ 101 h 202"/>
                    <a:gd name="T52" fmla="*/ 226 w 236"/>
                    <a:gd name="T53" fmla="*/ 86 h 202"/>
                    <a:gd name="T54" fmla="*/ 236 w 236"/>
                    <a:gd name="T55" fmla="*/ 82 h 202"/>
                    <a:gd name="T56" fmla="*/ 226 w 236"/>
                    <a:gd name="T57" fmla="*/ 62 h 202"/>
                    <a:gd name="T58" fmla="*/ 225 w 236"/>
                    <a:gd name="T59" fmla="*/ 39 h 202"/>
                    <a:gd name="T60" fmla="*/ 228 w 236"/>
                    <a:gd name="T61" fmla="*/ 23 h 202"/>
                    <a:gd name="T62" fmla="*/ 196 w 236"/>
                    <a:gd name="T63" fmla="*/ 15 h 202"/>
                    <a:gd name="T64" fmla="*/ 165 w 236"/>
                    <a:gd name="T65" fmla="*/ 15 h 202"/>
                    <a:gd name="T66" fmla="*/ 141 w 236"/>
                    <a:gd name="T67" fmla="*/ 22 h 202"/>
                    <a:gd name="T68" fmla="*/ 137 w 236"/>
                    <a:gd name="T69" fmla="*/ 10 h 202"/>
                    <a:gd name="T70" fmla="*/ 117 w 236"/>
                    <a:gd name="T71" fmla="*/ 26 h 202"/>
                    <a:gd name="T72" fmla="*/ 100 w 236"/>
                    <a:gd name="T73" fmla="*/ 25 h 202"/>
                    <a:gd name="T74" fmla="*/ 72 w 236"/>
                    <a:gd name="T75" fmla="*/ 17 h 202"/>
                    <a:gd name="T76" fmla="*/ 54 w 236"/>
                    <a:gd name="T77" fmla="*/ 0 h 202"/>
                    <a:gd name="T78" fmla="*/ 41 w 236"/>
                    <a:gd name="T79" fmla="*/ 4 h 202"/>
                    <a:gd name="T80" fmla="*/ 37 w 236"/>
                    <a:gd name="T81" fmla="*/ 14 h 202"/>
                    <a:gd name="T82" fmla="*/ 50 w 236"/>
                    <a:gd name="T83" fmla="*/ 15 h 202"/>
                    <a:gd name="T84" fmla="*/ 32 w 236"/>
                    <a:gd name="T85" fmla="*/ 28 h 202"/>
                    <a:gd name="T86" fmla="*/ 38 w 236"/>
                    <a:gd name="T87" fmla="*/ 38 h 202"/>
                    <a:gd name="T88" fmla="*/ 25 w 236"/>
                    <a:gd name="T89" fmla="*/ 42 h 202"/>
                    <a:gd name="T90" fmla="*/ 21 w 236"/>
                    <a:gd name="T91" fmla="*/ 58 h 202"/>
                    <a:gd name="T92" fmla="*/ 16 w 236"/>
                    <a:gd name="T93" fmla="*/ 60 h 202"/>
                    <a:gd name="T94" fmla="*/ 9 w 236"/>
                    <a:gd name="T95" fmla="*/ 56 h 20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236" h="202">
                      <a:moveTo>
                        <a:pt x="3" y="57"/>
                      </a:moveTo>
                      <a:lnTo>
                        <a:pt x="0" y="63"/>
                      </a:lnTo>
                      <a:lnTo>
                        <a:pt x="4" y="82"/>
                      </a:lnTo>
                      <a:lnTo>
                        <a:pt x="3" y="85"/>
                      </a:lnTo>
                      <a:lnTo>
                        <a:pt x="4" y="94"/>
                      </a:lnTo>
                      <a:lnTo>
                        <a:pt x="7" y="94"/>
                      </a:lnTo>
                      <a:lnTo>
                        <a:pt x="8" y="98"/>
                      </a:lnTo>
                      <a:lnTo>
                        <a:pt x="5" y="100"/>
                      </a:lnTo>
                      <a:lnTo>
                        <a:pt x="8" y="124"/>
                      </a:lnTo>
                      <a:lnTo>
                        <a:pt x="16" y="168"/>
                      </a:lnTo>
                      <a:lnTo>
                        <a:pt x="15" y="172"/>
                      </a:lnTo>
                      <a:lnTo>
                        <a:pt x="20" y="192"/>
                      </a:lnTo>
                      <a:lnTo>
                        <a:pt x="24" y="198"/>
                      </a:lnTo>
                      <a:lnTo>
                        <a:pt x="31" y="198"/>
                      </a:lnTo>
                      <a:lnTo>
                        <a:pt x="34" y="201"/>
                      </a:lnTo>
                      <a:lnTo>
                        <a:pt x="38" y="202"/>
                      </a:lnTo>
                      <a:lnTo>
                        <a:pt x="39" y="197"/>
                      </a:lnTo>
                      <a:lnTo>
                        <a:pt x="47" y="188"/>
                      </a:lnTo>
                      <a:lnTo>
                        <a:pt x="50" y="184"/>
                      </a:lnTo>
                      <a:lnTo>
                        <a:pt x="44" y="181"/>
                      </a:lnTo>
                      <a:lnTo>
                        <a:pt x="46" y="173"/>
                      </a:lnTo>
                      <a:lnTo>
                        <a:pt x="51" y="170"/>
                      </a:lnTo>
                      <a:lnTo>
                        <a:pt x="56" y="171"/>
                      </a:lnTo>
                      <a:lnTo>
                        <a:pt x="66" y="161"/>
                      </a:lnTo>
                      <a:lnTo>
                        <a:pt x="72" y="164"/>
                      </a:lnTo>
                      <a:lnTo>
                        <a:pt x="75" y="163"/>
                      </a:lnTo>
                      <a:lnTo>
                        <a:pt x="84" y="159"/>
                      </a:lnTo>
                      <a:lnTo>
                        <a:pt x="83" y="150"/>
                      </a:lnTo>
                      <a:lnTo>
                        <a:pt x="83" y="145"/>
                      </a:lnTo>
                      <a:lnTo>
                        <a:pt x="90" y="147"/>
                      </a:lnTo>
                      <a:lnTo>
                        <a:pt x="95" y="150"/>
                      </a:lnTo>
                      <a:lnTo>
                        <a:pt x="107" y="140"/>
                      </a:lnTo>
                      <a:lnTo>
                        <a:pt x="115" y="137"/>
                      </a:lnTo>
                      <a:lnTo>
                        <a:pt x="117" y="132"/>
                      </a:lnTo>
                      <a:lnTo>
                        <a:pt x="124" y="123"/>
                      </a:lnTo>
                      <a:lnTo>
                        <a:pt x="132" y="115"/>
                      </a:lnTo>
                      <a:lnTo>
                        <a:pt x="140" y="119"/>
                      </a:lnTo>
                      <a:lnTo>
                        <a:pt x="143" y="110"/>
                      </a:lnTo>
                      <a:lnTo>
                        <a:pt x="152" y="101"/>
                      </a:lnTo>
                      <a:lnTo>
                        <a:pt x="148" y="99"/>
                      </a:lnTo>
                      <a:lnTo>
                        <a:pt x="151" y="89"/>
                      </a:lnTo>
                      <a:lnTo>
                        <a:pt x="158" y="89"/>
                      </a:lnTo>
                      <a:lnTo>
                        <a:pt x="163" y="79"/>
                      </a:lnTo>
                      <a:lnTo>
                        <a:pt x="163" y="69"/>
                      </a:lnTo>
                      <a:lnTo>
                        <a:pt x="177" y="76"/>
                      </a:lnTo>
                      <a:lnTo>
                        <a:pt x="188" y="82"/>
                      </a:lnTo>
                      <a:lnTo>
                        <a:pt x="197" y="82"/>
                      </a:lnTo>
                      <a:lnTo>
                        <a:pt x="204" y="81"/>
                      </a:lnTo>
                      <a:lnTo>
                        <a:pt x="208" y="87"/>
                      </a:lnTo>
                      <a:lnTo>
                        <a:pt x="209" y="103"/>
                      </a:lnTo>
                      <a:lnTo>
                        <a:pt x="218" y="109"/>
                      </a:lnTo>
                      <a:lnTo>
                        <a:pt x="220" y="101"/>
                      </a:lnTo>
                      <a:lnTo>
                        <a:pt x="221" y="90"/>
                      </a:lnTo>
                      <a:lnTo>
                        <a:pt x="226" y="86"/>
                      </a:lnTo>
                      <a:lnTo>
                        <a:pt x="233" y="89"/>
                      </a:lnTo>
                      <a:lnTo>
                        <a:pt x="236" y="82"/>
                      </a:lnTo>
                      <a:lnTo>
                        <a:pt x="228" y="73"/>
                      </a:lnTo>
                      <a:lnTo>
                        <a:pt x="226" y="62"/>
                      </a:lnTo>
                      <a:lnTo>
                        <a:pt x="225" y="59"/>
                      </a:lnTo>
                      <a:lnTo>
                        <a:pt x="225" y="39"/>
                      </a:lnTo>
                      <a:lnTo>
                        <a:pt x="224" y="29"/>
                      </a:lnTo>
                      <a:lnTo>
                        <a:pt x="228" y="23"/>
                      </a:lnTo>
                      <a:lnTo>
                        <a:pt x="219" y="16"/>
                      </a:lnTo>
                      <a:lnTo>
                        <a:pt x="196" y="15"/>
                      </a:lnTo>
                      <a:lnTo>
                        <a:pt x="190" y="11"/>
                      </a:lnTo>
                      <a:lnTo>
                        <a:pt x="165" y="15"/>
                      </a:lnTo>
                      <a:lnTo>
                        <a:pt x="155" y="21"/>
                      </a:lnTo>
                      <a:lnTo>
                        <a:pt x="141" y="22"/>
                      </a:lnTo>
                      <a:lnTo>
                        <a:pt x="143" y="14"/>
                      </a:lnTo>
                      <a:lnTo>
                        <a:pt x="137" y="10"/>
                      </a:lnTo>
                      <a:lnTo>
                        <a:pt x="127" y="12"/>
                      </a:lnTo>
                      <a:lnTo>
                        <a:pt x="117" y="26"/>
                      </a:lnTo>
                      <a:lnTo>
                        <a:pt x="106" y="31"/>
                      </a:lnTo>
                      <a:lnTo>
                        <a:pt x="100" y="25"/>
                      </a:lnTo>
                      <a:lnTo>
                        <a:pt x="95" y="22"/>
                      </a:lnTo>
                      <a:lnTo>
                        <a:pt x="72" y="17"/>
                      </a:lnTo>
                      <a:lnTo>
                        <a:pt x="67" y="13"/>
                      </a:lnTo>
                      <a:lnTo>
                        <a:pt x="54" y="0"/>
                      </a:lnTo>
                      <a:lnTo>
                        <a:pt x="45" y="2"/>
                      </a:lnTo>
                      <a:lnTo>
                        <a:pt x="41" y="4"/>
                      </a:lnTo>
                      <a:lnTo>
                        <a:pt x="37" y="7"/>
                      </a:lnTo>
                      <a:lnTo>
                        <a:pt x="37" y="14"/>
                      </a:lnTo>
                      <a:lnTo>
                        <a:pt x="49" y="13"/>
                      </a:lnTo>
                      <a:lnTo>
                        <a:pt x="50" y="15"/>
                      </a:lnTo>
                      <a:lnTo>
                        <a:pt x="47" y="17"/>
                      </a:lnTo>
                      <a:lnTo>
                        <a:pt x="32" y="28"/>
                      </a:lnTo>
                      <a:lnTo>
                        <a:pt x="38" y="34"/>
                      </a:lnTo>
                      <a:lnTo>
                        <a:pt x="38" y="38"/>
                      </a:lnTo>
                      <a:lnTo>
                        <a:pt x="33" y="45"/>
                      </a:lnTo>
                      <a:lnTo>
                        <a:pt x="25" y="42"/>
                      </a:lnTo>
                      <a:lnTo>
                        <a:pt x="22" y="56"/>
                      </a:lnTo>
                      <a:lnTo>
                        <a:pt x="21" y="58"/>
                      </a:lnTo>
                      <a:lnTo>
                        <a:pt x="18" y="58"/>
                      </a:lnTo>
                      <a:lnTo>
                        <a:pt x="16" y="60"/>
                      </a:lnTo>
                      <a:lnTo>
                        <a:pt x="11" y="59"/>
                      </a:lnTo>
                      <a:lnTo>
                        <a:pt x="9" y="56"/>
                      </a:lnTo>
                      <a:lnTo>
                        <a:pt x="3" y="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5" name="Freeform 316"/>
                <p:cNvSpPr>
                  <a:spLocks/>
                </p:cNvSpPr>
                <p:nvPr/>
              </p:nvSpPr>
              <p:spPr bwMode="auto">
                <a:xfrm>
                  <a:off x="312" y="1497"/>
                  <a:ext cx="236" cy="202"/>
                </a:xfrm>
                <a:custGeom>
                  <a:avLst/>
                  <a:gdLst>
                    <a:gd name="T0" fmla="*/ 0 w 236"/>
                    <a:gd name="T1" fmla="*/ 63 h 202"/>
                    <a:gd name="T2" fmla="*/ 3 w 236"/>
                    <a:gd name="T3" fmla="*/ 85 h 202"/>
                    <a:gd name="T4" fmla="*/ 7 w 236"/>
                    <a:gd name="T5" fmla="*/ 94 h 202"/>
                    <a:gd name="T6" fmla="*/ 5 w 236"/>
                    <a:gd name="T7" fmla="*/ 100 h 202"/>
                    <a:gd name="T8" fmla="*/ 16 w 236"/>
                    <a:gd name="T9" fmla="*/ 168 h 202"/>
                    <a:gd name="T10" fmla="*/ 20 w 236"/>
                    <a:gd name="T11" fmla="*/ 192 h 202"/>
                    <a:gd name="T12" fmla="*/ 31 w 236"/>
                    <a:gd name="T13" fmla="*/ 198 h 202"/>
                    <a:gd name="T14" fmla="*/ 38 w 236"/>
                    <a:gd name="T15" fmla="*/ 202 h 202"/>
                    <a:gd name="T16" fmla="*/ 47 w 236"/>
                    <a:gd name="T17" fmla="*/ 188 h 202"/>
                    <a:gd name="T18" fmla="*/ 44 w 236"/>
                    <a:gd name="T19" fmla="*/ 181 h 202"/>
                    <a:gd name="T20" fmla="*/ 51 w 236"/>
                    <a:gd name="T21" fmla="*/ 170 h 202"/>
                    <a:gd name="T22" fmla="*/ 66 w 236"/>
                    <a:gd name="T23" fmla="*/ 161 h 202"/>
                    <a:gd name="T24" fmla="*/ 75 w 236"/>
                    <a:gd name="T25" fmla="*/ 163 h 202"/>
                    <a:gd name="T26" fmla="*/ 83 w 236"/>
                    <a:gd name="T27" fmla="*/ 150 h 202"/>
                    <a:gd name="T28" fmla="*/ 90 w 236"/>
                    <a:gd name="T29" fmla="*/ 147 h 202"/>
                    <a:gd name="T30" fmla="*/ 107 w 236"/>
                    <a:gd name="T31" fmla="*/ 140 h 202"/>
                    <a:gd name="T32" fmla="*/ 117 w 236"/>
                    <a:gd name="T33" fmla="*/ 132 h 202"/>
                    <a:gd name="T34" fmla="*/ 132 w 236"/>
                    <a:gd name="T35" fmla="*/ 115 h 202"/>
                    <a:gd name="T36" fmla="*/ 143 w 236"/>
                    <a:gd name="T37" fmla="*/ 110 h 202"/>
                    <a:gd name="T38" fmla="*/ 148 w 236"/>
                    <a:gd name="T39" fmla="*/ 99 h 202"/>
                    <a:gd name="T40" fmla="*/ 158 w 236"/>
                    <a:gd name="T41" fmla="*/ 89 h 202"/>
                    <a:gd name="T42" fmla="*/ 163 w 236"/>
                    <a:gd name="T43" fmla="*/ 69 h 202"/>
                    <a:gd name="T44" fmla="*/ 188 w 236"/>
                    <a:gd name="T45" fmla="*/ 82 h 202"/>
                    <a:gd name="T46" fmla="*/ 204 w 236"/>
                    <a:gd name="T47" fmla="*/ 81 h 202"/>
                    <a:gd name="T48" fmla="*/ 209 w 236"/>
                    <a:gd name="T49" fmla="*/ 103 h 202"/>
                    <a:gd name="T50" fmla="*/ 220 w 236"/>
                    <a:gd name="T51" fmla="*/ 101 h 202"/>
                    <a:gd name="T52" fmla="*/ 226 w 236"/>
                    <a:gd name="T53" fmla="*/ 86 h 202"/>
                    <a:gd name="T54" fmla="*/ 236 w 236"/>
                    <a:gd name="T55" fmla="*/ 82 h 202"/>
                    <a:gd name="T56" fmla="*/ 226 w 236"/>
                    <a:gd name="T57" fmla="*/ 62 h 202"/>
                    <a:gd name="T58" fmla="*/ 225 w 236"/>
                    <a:gd name="T59" fmla="*/ 39 h 202"/>
                    <a:gd name="T60" fmla="*/ 228 w 236"/>
                    <a:gd name="T61" fmla="*/ 23 h 202"/>
                    <a:gd name="T62" fmla="*/ 196 w 236"/>
                    <a:gd name="T63" fmla="*/ 15 h 202"/>
                    <a:gd name="T64" fmla="*/ 165 w 236"/>
                    <a:gd name="T65" fmla="*/ 15 h 202"/>
                    <a:gd name="T66" fmla="*/ 141 w 236"/>
                    <a:gd name="T67" fmla="*/ 22 h 202"/>
                    <a:gd name="T68" fmla="*/ 137 w 236"/>
                    <a:gd name="T69" fmla="*/ 10 h 202"/>
                    <a:gd name="T70" fmla="*/ 117 w 236"/>
                    <a:gd name="T71" fmla="*/ 26 h 202"/>
                    <a:gd name="T72" fmla="*/ 100 w 236"/>
                    <a:gd name="T73" fmla="*/ 25 h 202"/>
                    <a:gd name="T74" fmla="*/ 72 w 236"/>
                    <a:gd name="T75" fmla="*/ 17 h 202"/>
                    <a:gd name="T76" fmla="*/ 54 w 236"/>
                    <a:gd name="T77" fmla="*/ 0 h 202"/>
                    <a:gd name="T78" fmla="*/ 41 w 236"/>
                    <a:gd name="T79" fmla="*/ 4 h 202"/>
                    <a:gd name="T80" fmla="*/ 37 w 236"/>
                    <a:gd name="T81" fmla="*/ 14 h 202"/>
                    <a:gd name="T82" fmla="*/ 50 w 236"/>
                    <a:gd name="T83" fmla="*/ 15 h 202"/>
                    <a:gd name="T84" fmla="*/ 32 w 236"/>
                    <a:gd name="T85" fmla="*/ 28 h 202"/>
                    <a:gd name="T86" fmla="*/ 38 w 236"/>
                    <a:gd name="T87" fmla="*/ 38 h 202"/>
                    <a:gd name="T88" fmla="*/ 25 w 236"/>
                    <a:gd name="T89" fmla="*/ 42 h 202"/>
                    <a:gd name="T90" fmla="*/ 21 w 236"/>
                    <a:gd name="T91" fmla="*/ 58 h 202"/>
                    <a:gd name="T92" fmla="*/ 16 w 236"/>
                    <a:gd name="T93" fmla="*/ 60 h 202"/>
                    <a:gd name="T94" fmla="*/ 9 w 236"/>
                    <a:gd name="T95" fmla="*/ 56 h 20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236" h="202">
                      <a:moveTo>
                        <a:pt x="3" y="57"/>
                      </a:moveTo>
                      <a:lnTo>
                        <a:pt x="0" y="63"/>
                      </a:lnTo>
                      <a:lnTo>
                        <a:pt x="4" y="82"/>
                      </a:lnTo>
                      <a:lnTo>
                        <a:pt x="3" y="85"/>
                      </a:lnTo>
                      <a:lnTo>
                        <a:pt x="4" y="94"/>
                      </a:lnTo>
                      <a:lnTo>
                        <a:pt x="7" y="94"/>
                      </a:lnTo>
                      <a:lnTo>
                        <a:pt x="8" y="98"/>
                      </a:lnTo>
                      <a:lnTo>
                        <a:pt x="5" y="100"/>
                      </a:lnTo>
                      <a:lnTo>
                        <a:pt x="8" y="124"/>
                      </a:lnTo>
                      <a:lnTo>
                        <a:pt x="16" y="168"/>
                      </a:lnTo>
                      <a:lnTo>
                        <a:pt x="15" y="172"/>
                      </a:lnTo>
                      <a:lnTo>
                        <a:pt x="20" y="192"/>
                      </a:lnTo>
                      <a:lnTo>
                        <a:pt x="24" y="198"/>
                      </a:lnTo>
                      <a:lnTo>
                        <a:pt x="31" y="198"/>
                      </a:lnTo>
                      <a:lnTo>
                        <a:pt x="34" y="201"/>
                      </a:lnTo>
                      <a:lnTo>
                        <a:pt x="38" y="202"/>
                      </a:lnTo>
                      <a:lnTo>
                        <a:pt x="39" y="197"/>
                      </a:lnTo>
                      <a:lnTo>
                        <a:pt x="47" y="188"/>
                      </a:lnTo>
                      <a:lnTo>
                        <a:pt x="50" y="184"/>
                      </a:lnTo>
                      <a:lnTo>
                        <a:pt x="44" y="181"/>
                      </a:lnTo>
                      <a:lnTo>
                        <a:pt x="46" y="173"/>
                      </a:lnTo>
                      <a:lnTo>
                        <a:pt x="51" y="170"/>
                      </a:lnTo>
                      <a:lnTo>
                        <a:pt x="56" y="171"/>
                      </a:lnTo>
                      <a:lnTo>
                        <a:pt x="66" y="161"/>
                      </a:lnTo>
                      <a:lnTo>
                        <a:pt x="72" y="164"/>
                      </a:lnTo>
                      <a:lnTo>
                        <a:pt x="75" y="163"/>
                      </a:lnTo>
                      <a:lnTo>
                        <a:pt x="84" y="159"/>
                      </a:lnTo>
                      <a:lnTo>
                        <a:pt x="83" y="150"/>
                      </a:lnTo>
                      <a:lnTo>
                        <a:pt x="83" y="145"/>
                      </a:lnTo>
                      <a:lnTo>
                        <a:pt x="90" y="147"/>
                      </a:lnTo>
                      <a:lnTo>
                        <a:pt x="95" y="150"/>
                      </a:lnTo>
                      <a:lnTo>
                        <a:pt x="107" y="140"/>
                      </a:lnTo>
                      <a:lnTo>
                        <a:pt x="115" y="137"/>
                      </a:lnTo>
                      <a:lnTo>
                        <a:pt x="117" y="132"/>
                      </a:lnTo>
                      <a:lnTo>
                        <a:pt x="124" y="123"/>
                      </a:lnTo>
                      <a:lnTo>
                        <a:pt x="132" y="115"/>
                      </a:lnTo>
                      <a:lnTo>
                        <a:pt x="140" y="119"/>
                      </a:lnTo>
                      <a:lnTo>
                        <a:pt x="143" y="110"/>
                      </a:lnTo>
                      <a:lnTo>
                        <a:pt x="152" y="101"/>
                      </a:lnTo>
                      <a:lnTo>
                        <a:pt x="148" y="99"/>
                      </a:lnTo>
                      <a:lnTo>
                        <a:pt x="151" y="89"/>
                      </a:lnTo>
                      <a:lnTo>
                        <a:pt x="158" y="89"/>
                      </a:lnTo>
                      <a:lnTo>
                        <a:pt x="163" y="79"/>
                      </a:lnTo>
                      <a:lnTo>
                        <a:pt x="163" y="69"/>
                      </a:lnTo>
                      <a:lnTo>
                        <a:pt x="177" y="76"/>
                      </a:lnTo>
                      <a:lnTo>
                        <a:pt x="188" y="82"/>
                      </a:lnTo>
                      <a:lnTo>
                        <a:pt x="197" y="82"/>
                      </a:lnTo>
                      <a:lnTo>
                        <a:pt x="204" y="81"/>
                      </a:lnTo>
                      <a:lnTo>
                        <a:pt x="208" y="87"/>
                      </a:lnTo>
                      <a:lnTo>
                        <a:pt x="209" y="103"/>
                      </a:lnTo>
                      <a:lnTo>
                        <a:pt x="218" y="109"/>
                      </a:lnTo>
                      <a:lnTo>
                        <a:pt x="220" y="101"/>
                      </a:lnTo>
                      <a:lnTo>
                        <a:pt x="221" y="90"/>
                      </a:lnTo>
                      <a:lnTo>
                        <a:pt x="226" y="86"/>
                      </a:lnTo>
                      <a:lnTo>
                        <a:pt x="233" y="89"/>
                      </a:lnTo>
                      <a:lnTo>
                        <a:pt x="236" y="82"/>
                      </a:lnTo>
                      <a:lnTo>
                        <a:pt x="228" y="73"/>
                      </a:lnTo>
                      <a:lnTo>
                        <a:pt x="226" y="62"/>
                      </a:lnTo>
                      <a:lnTo>
                        <a:pt x="225" y="59"/>
                      </a:lnTo>
                      <a:lnTo>
                        <a:pt x="225" y="39"/>
                      </a:lnTo>
                      <a:lnTo>
                        <a:pt x="224" y="29"/>
                      </a:lnTo>
                      <a:lnTo>
                        <a:pt x="228" y="23"/>
                      </a:lnTo>
                      <a:lnTo>
                        <a:pt x="219" y="16"/>
                      </a:lnTo>
                      <a:lnTo>
                        <a:pt x="196" y="15"/>
                      </a:lnTo>
                      <a:lnTo>
                        <a:pt x="190" y="11"/>
                      </a:lnTo>
                      <a:lnTo>
                        <a:pt x="165" y="15"/>
                      </a:lnTo>
                      <a:lnTo>
                        <a:pt x="155" y="21"/>
                      </a:lnTo>
                      <a:lnTo>
                        <a:pt x="141" y="22"/>
                      </a:lnTo>
                      <a:lnTo>
                        <a:pt x="143" y="14"/>
                      </a:lnTo>
                      <a:lnTo>
                        <a:pt x="137" y="10"/>
                      </a:lnTo>
                      <a:lnTo>
                        <a:pt x="127" y="12"/>
                      </a:lnTo>
                      <a:lnTo>
                        <a:pt x="117" y="26"/>
                      </a:lnTo>
                      <a:lnTo>
                        <a:pt x="106" y="31"/>
                      </a:lnTo>
                      <a:lnTo>
                        <a:pt x="100" y="25"/>
                      </a:lnTo>
                      <a:lnTo>
                        <a:pt x="95" y="22"/>
                      </a:lnTo>
                      <a:lnTo>
                        <a:pt x="72" y="17"/>
                      </a:lnTo>
                      <a:lnTo>
                        <a:pt x="67" y="13"/>
                      </a:lnTo>
                      <a:lnTo>
                        <a:pt x="54" y="0"/>
                      </a:lnTo>
                      <a:lnTo>
                        <a:pt x="45" y="2"/>
                      </a:lnTo>
                      <a:lnTo>
                        <a:pt x="41" y="4"/>
                      </a:lnTo>
                      <a:lnTo>
                        <a:pt x="37" y="7"/>
                      </a:lnTo>
                      <a:lnTo>
                        <a:pt x="37" y="14"/>
                      </a:lnTo>
                      <a:lnTo>
                        <a:pt x="49" y="13"/>
                      </a:lnTo>
                      <a:lnTo>
                        <a:pt x="50" y="15"/>
                      </a:lnTo>
                      <a:lnTo>
                        <a:pt x="47" y="17"/>
                      </a:lnTo>
                      <a:lnTo>
                        <a:pt x="32" y="28"/>
                      </a:lnTo>
                      <a:lnTo>
                        <a:pt x="38" y="34"/>
                      </a:lnTo>
                      <a:lnTo>
                        <a:pt x="38" y="38"/>
                      </a:lnTo>
                      <a:lnTo>
                        <a:pt x="33" y="45"/>
                      </a:lnTo>
                      <a:lnTo>
                        <a:pt x="25" y="42"/>
                      </a:lnTo>
                      <a:lnTo>
                        <a:pt x="22" y="56"/>
                      </a:lnTo>
                      <a:lnTo>
                        <a:pt x="21" y="58"/>
                      </a:lnTo>
                      <a:lnTo>
                        <a:pt x="18" y="58"/>
                      </a:lnTo>
                      <a:lnTo>
                        <a:pt x="16" y="60"/>
                      </a:lnTo>
                      <a:lnTo>
                        <a:pt x="11" y="59"/>
                      </a:lnTo>
                      <a:lnTo>
                        <a:pt x="9" y="56"/>
                      </a:lnTo>
                      <a:lnTo>
                        <a:pt x="3" y="5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6" name="Group 317"/>
              <p:cNvGrpSpPr>
                <a:grpSpLocks/>
              </p:cNvGrpSpPr>
              <p:nvPr/>
            </p:nvGrpSpPr>
            <p:grpSpPr bwMode="auto">
              <a:xfrm>
                <a:off x="880" y="1369"/>
                <a:ext cx="46" cy="50"/>
                <a:chOff x="880" y="1369"/>
                <a:chExt cx="46" cy="50"/>
              </a:xfrm>
            </p:grpSpPr>
            <p:sp>
              <p:nvSpPr>
                <p:cNvPr id="1742" name="Freeform 318"/>
                <p:cNvSpPr>
                  <a:spLocks/>
                </p:cNvSpPr>
                <p:nvPr/>
              </p:nvSpPr>
              <p:spPr bwMode="auto">
                <a:xfrm>
                  <a:off x="880" y="1369"/>
                  <a:ext cx="46" cy="50"/>
                </a:xfrm>
                <a:custGeom>
                  <a:avLst/>
                  <a:gdLst>
                    <a:gd name="T0" fmla="*/ 42 w 46"/>
                    <a:gd name="T1" fmla="*/ 4 h 50"/>
                    <a:gd name="T2" fmla="*/ 42 w 46"/>
                    <a:gd name="T3" fmla="*/ 9 h 50"/>
                    <a:gd name="T4" fmla="*/ 46 w 46"/>
                    <a:gd name="T5" fmla="*/ 13 h 50"/>
                    <a:gd name="T6" fmla="*/ 39 w 46"/>
                    <a:gd name="T7" fmla="*/ 33 h 50"/>
                    <a:gd name="T8" fmla="*/ 33 w 46"/>
                    <a:gd name="T9" fmla="*/ 50 h 50"/>
                    <a:gd name="T10" fmla="*/ 20 w 46"/>
                    <a:gd name="T11" fmla="*/ 49 h 50"/>
                    <a:gd name="T12" fmla="*/ 10 w 46"/>
                    <a:gd name="T13" fmla="*/ 48 h 50"/>
                    <a:gd name="T14" fmla="*/ 2 w 46"/>
                    <a:gd name="T15" fmla="*/ 46 h 50"/>
                    <a:gd name="T16" fmla="*/ 0 w 46"/>
                    <a:gd name="T17" fmla="*/ 38 h 50"/>
                    <a:gd name="T18" fmla="*/ 1 w 46"/>
                    <a:gd name="T19" fmla="*/ 32 h 50"/>
                    <a:gd name="T20" fmla="*/ 4 w 46"/>
                    <a:gd name="T21" fmla="*/ 23 h 50"/>
                    <a:gd name="T22" fmla="*/ 5 w 46"/>
                    <a:gd name="T23" fmla="*/ 19 h 50"/>
                    <a:gd name="T24" fmla="*/ 10 w 46"/>
                    <a:gd name="T25" fmla="*/ 11 h 50"/>
                    <a:gd name="T26" fmla="*/ 19 w 46"/>
                    <a:gd name="T27" fmla="*/ 1 h 50"/>
                    <a:gd name="T28" fmla="*/ 29 w 46"/>
                    <a:gd name="T29" fmla="*/ 0 h 50"/>
                    <a:gd name="T30" fmla="*/ 35 w 46"/>
                    <a:gd name="T31" fmla="*/ 0 h 50"/>
                    <a:gd name="T32" fmla="*/ 42 w 46"/>
                    <a:gd name="T33" fmla="*/ 4 h 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" h="50">
                      <a:moveTo>
                        <a:pt x="42" y="4"/>
                      </a:moveTo>
                      <a:lnTo>
                        <a:pt x="42" y="9"/>
                      </a:lnTo>
                      <a:lnTo>
                        <a:pt x="46" y="13"/>
                      </a:lnTo>
                      <a:lnTo>
                        <a:pt x="39" y="33"/>
                      </a:lnTo>
                      <a:lnTo>
                        <a:pt x="33" y="50"/>
                      </a:lnTo>
                      <a:lnTo>
                        <a:pt x="20" y="49"/>
                      </a:lnTo>
                      <a:lnTo>
                        <a:pt x="10" y="48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1" y="32"/>
                      </a:lnTo>
                      <a:lnTo>
                        <a:pt x="4" y="23"/>
                      </a:lnTo>
                      <a:lnTo>
                        <a:pt x="5" y="19"/>
                      </a:lnTo>
                      <a:lnTo>
                        <a:pt x="10" y="11"/>
                      </a:lnTo>
                      <a:lnTo>
                        <a:pt x="19" y="1"/>
                      </a:lnTo>
                      <a:lnTo>
                        <a:pt x="29" y="0"/>
                      </a:lnTo>
                      <a:lnTo>
                        <a:pt x="35" y="0"/>
                      </a:lnTo>
                      <a:lnTo>
                        <a:pt x="42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3" name="Freeform 319"/>
                <p:cNvSpPr>
                  <a:spLocks/>
                </p:cNvSpPr>
                <p:nvPr/>
              </p:nvSpPr>
              <p:spPr bwMode="auto">
                <a:xfrm>
                  <a:off x="880" y="1369"/>
                  <a:ext cx="46" cy="50"/>
                </a:xfrm>
                <a:custGeom>
                  <a:avLst/>
                  <a:gdLst>
                    <a:gd name="T0" fmla="*/ 42 w 46"/>
                    <a:gd name="T1" fmla="*/ 4 h 50"/>
                    <a:gd name="T2" fmla="*/ 42 w 46"/>
                    <a:gd name="T3" fmla="*/ 9 h 50"/>
                    <a:gd name="T4" fmla="*/ 46 w 46"/>
                    <a:gd name="T5" fmla="*/ 13 h 50"/>
                    <a:gd name="T6" fmla="*/ 39 w 46"/>
                    <a:gd name="T7" fmla="*/ 33 h 50"/>
                    <a:gd name="T8" fmla="*/ 33 w 46"/>
                    <a:gd name="T9" fmla="*/ 50 h 50"/>
                    <a:gd name="T10" fmla="*/ 20 w 46"/>
                    <a:gd name="T11" fmla="*/ 49 h 50"/>
                    <a:gd name="T12" fmla="*/ 10 w 46"/>
                    <a:gd name="T13" fmla="*/ 48 h 50"/>
                    <a:gd name="T14" fmla="*/ 2 w 46"/>
                    <a:gd name="T15" fmla="*/ 46 h 50"/>
                    <a:gd name="T16" fmla="*/ 0 w 46"/>
                    <a:gd name="T17" fmla="*/ 38 h 50"/>
                    <a:gd name="T18" fmla="*/ 1 w 46"/>
                    <a:gd name="T19" fmla="*/ 32 h 50"/>
                    <a:gd name="T20" fmla="*/ 4 w 46"/>
                    <a:gd name="T21" fmla="*/ 23 h 50"/>
                    <a:gd name="T22" fmla="*/ 5 w 46"/>
                    <a:gd name="T23" fmla="*/ 19 h 50"/>
                    <a:gd name="T24" fmla="*/ 10 w 46"/>
                    <a:gd name="T25" fmla="*/ 11 h 50"/>
                    <a:gd name="T26" fmla="*/ 19 w 46"/>
                    <a:gd name="T27" fmla="*/ 1 h 50"/>
                    <a:gd name="T28" fmla="*/ 29 w 46"/>
                    <a:gd name="T29" fmla="*/ 0 h 50"/>
                    <a:gd name="T30" fmla="*/ 35 w 46"/>
                    <a:gd name="T31" fmla="*/ 0 h 50"/>
                    <a:gd name="T32" fmla="*/ 42 w 46"/>
                    <a:gd name="T33" fmla="*/ 4 h 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46" h="50">
                      <a:moveTo>
                        <a:pt x="42" y="4"/>
                      </a:moveTo>
                      <a:lnTo>
                        <a:pt x="42" y="9"/>
                      </a:lnTo>
                      <a:lnTo>
                        <a:pt x="46" y="13"/>
                      </a:lnTo>
                      <a:lnTo>
                        <a:pt x="39" y="33"/>
                      </a:lnTo>
                      <a:lnTo>
                        <a:pt x="33" y="50"/>
                      </a:lnTo>
                      <a:lnTo>
                        <a:pt x="20" y="49"/>
                      </a:lnTo>
                      <a:lnTo>
                        <a:pt x="10" y="48"/>
                      </a:lnTo>
                      <a:lnTo>
                        <a:pt x="2" y="46"/>
                      </a:lnTo>
                      <a:lnTo>
                        <a:pt x="0" y="38"/>
                      </a:lnTo>
                      <a:lnTo>
                        <a:pt x="1" y="32"/>
                      </a:lnTo>
                      <a:lnTo>
                        <a:pt x="4" y="23"/>
                      </a:lnTo>
                      <a:lnTo>
                        <a:pt x="5" y="19"/>
                      </a:lnTo>
                      <a:lnTo>
                        <a:pt x="10" y="11"/>
                      </a:lnTo>
                      <a:lnTo>
                        <a:pt x="19" y="1"/>
                      </a:lnTo>
                      <a:lnTo>
                        <a:pt x="29" y="0"/>
                      </a:lnTo>
                      <a:lnTo>
                        <a:pt x="35" y="0"/>
                      </a:lnTo>
                      <a:lnTo>
                        <a:pt x="42" y="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7" name="Group 320"/>
              <p:cNvGrpSpPr>
                <a:grpSpLocks/>
              </p:cNvGrpSpPr>
              <p:nvPr/>
            </p:nvGrpSpPr>
            <p:grpSpPr bwMode="auto">
              <a:xfrm>
                <a:off x="789" y="1357"/>
                <a:ext cx="82" cy="34"/>
                <a:chOff x="789" y="1357"/>
                <a:chExt cx="82" cy="34"/>
              </a:xfrm>
            </p:grpSpPr>
            <p:sp>
              <p:nvSpPr>
                <p:cNvPr id="1740" name="Freeform 321"/>
                <p:cNvSpPr>
                  <a:spLocks/>
                </p:cNvSpPr>
                <p:nvPr/>
              </p:nvSpPr>
              <p:spPr bwMode="auto">
                <a:xfrm>
                  <a:off x="789" y="1357"/>
                  <a:ext cx="82" cy="34"/>
                </a:xfrm>
                <a:custGeom>
                  <a:avLst/>
                  <a:gdLst>
                    <a:gd name="T0" fmla="*/ 0 w 82"/>
                    <a:gd name="T1" fmla="*/ 24 h 34"/>
                    <a:gd name="T2" fmla="*/ 2 w 82"/>
                    <a:gd name="T3" fmla="*/ 32 h 34"/>
                    <a:gd name="T4" fmla="*/ 35 w 82"/>
                    <a:gd name="T5" fmla="*/ 31 h 34"/>
                    <a:gd name="T6" fmla="*/ 44 w 82"/>
                    <a:gd name="T7" fmla="*/ 29 h 34"/>
                    <a:gd name="T8" fmla="*/ 62 w 82"/>
                    <a:gd name="T9" fmla="*/ 29 h 34"/>
                    <a:gd name="T10" fmla="*/ 73 w 82"/>
                    <a:gd name="T11" fmla="*/ 34 h 34"/>
                    <a:gd name="T12" fmla="*/ 82 w 82"/>
                    <a:gd name="T13" fmla="*/ 28 h 34"/>
                    <a:gd name="T14" fmla="*/ 76 w 82"/>
                    <a:gd name="T15" fmla="*/ 17 h 34"/>
                    <a:gd name="T16" fmla="*/ 64 w 82"/>
                    <a:gd name="T17" fmla="*/ 14 h 34"/>
                    <a:gd name="T18" fmla="*/ 65 w 82"/>
                    <a:gd name="T19" fmla="*/ 3 h 34"/>
                    <a:gd name="T20" fmla="*/ 63 w 82"/>
                    <a:gd name="T21" fmla="*/ 0 h 34"/>
                    <a:gd name="T22" fmla="*/ 55 w 82"/>
                    <a:gd name="T23" fmla="*/ 3 h 34"/>
                    <a:gd name="T24" fmla="*/ 48 w 82"/>
                    <a:gd name="T25" fmla="*/ 7 h 34"/>
                    <a:gd name="T26" fmla="*/ 41 w 82"/>
                    <a:gd name="T27" fmla="*/ 11 h 34"/>
                    <a:gd name="T28" fmla="*/ 33 w 82"/>
                    <a:gd name="T29" fmla="*/ 10 h 34"/>
                    <a:gd name="T30" fmla="*/ 15 w 82"/>
                    <a:gd name="T31" fmla="*/ 8 h 34"/>
                    <a:gd name="T32" fmla="*/ 9 w 82"/>
                    <a:gd name="T33" fmla="*/ 8 h 34"/>
                    <a:gd name="T34" fmla="*/ 7 w 82"/>
                    <a:gd name="T35" fmla="*/ 9 h 34"/>
                    <a:gd name="T36" fmla="*/ 6 w 82"/>
                    <a:gd name="T37" fmla="*/ 19 h 34"/>
                    <a:gd name="T38" fmla="*/ 0 w 82"/>
                    <a:gd name="T39" fmla="*/ 24 h 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82" h="34">
                      <a:moveTo>
                        <a:pt x="0" y="24"/>
                      </a:moveTo>
                      <a:lnTo>
                        <a:pt x="2" y="32"/>
                      </a:lnTo>
                      <a:lnTo>
                        <a:pt x="35" y="31"/>
                      </a:lnTo>
                      <a:lnTo>
                        <a:pt x="44" y="29"/>
                      </a:lnTo>
                      <a:lnTo>
                        <a:pt x="62" y="29"/>
                      </a:lnTo>
                      <a:lnTo>
                        <a:pt x="73" y="34"/>
                      </a:lnTo>
                      <a:lnTo>
                        <a:pt x="82" y="28"/>
                      </a:lnTo>
                      <a:lnTo>
                        <a:pt x="76" y="17"/>
                      </a:lnTo>
                      <a:lnTo>
                        <a:pt x="64" y="14"/>
                      </a:lnTo>
                      <a:lnTo>
                        <a:pt x="65" y="3"/>
                      </a:lnTo>
                      <a:lnTo>
                        <a:pt x="63" y="0"/>
                      </a:lnTo>
                      <a:lnTo>
                        <a:pt x="55" y="3"/>
                      </a:lnTo>
                      <a:lnTo>
                        <a:pt x="48" y="7"/>
                      </a:lnTo>
                      <a:lnTo>
                        <a:pt x="41" y="11"/>
                      </a:lnTo>
                      <a:lnTo>
                        <a:pt x="33" y="10"/>
                      </a:lnTo>
                      <a:lnTo>
                        <a:pt x="15" y="8"/>
                      </a:lnTo>
                      <a:lnTo>
                        <a:pt x="9" y="8"/>
                      </a:lnTo>
                      <a:lnTo>
                        <a:pt x="7" y="9"/>
                      </a:lnTo>
                      <a:lnTo>
                        <a:pt x="6" y="1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41" name="Freeform 322"/>
                <p:cNvSpPr>
                  <a:spLocks/>
                </p:cNvSpPr>
                <p:nvPr/>
              </p:nvSpPr>
              <p:spPr bwMode="auto">
                <a:xfrm>
                  <a:off x="789" y="1357"/>
                  <a:ext cx="82" cy="34"/>
                </a:xfrm>
                <a:custGeom>
                  <a:avLst/>
                  <a:gdLst>
                    <a:gd name="T0" fmla="*/ 0 w 82"/>
                    <a:gd name="T1" fmla="*/ 24 h 34"/>
                    <a:gd name="T2" fmla="*/ 2 w 82"/>
                    <a:gd name="T3" fmla="*/ 32 h 34"/>
                    <a:gd name="T4" fmla="*/ 35 w 82"/>
                    <a:gd name="T5" fmla="*/ 31 h 34"/>
                    <a:gd name="T6" fmla="*/ 44 w 82"/>
                    <a:gd name="T7" fmla="*/ 29 h 34"/>
                    <a:gd name="T8" fmla="*/ 62 w 82"/>
                    <a:gd name="T9" fmla="*/ 29 h 34"/>
                    <a:gd name="T10" fmla="*/ 73 w 82"/>
                    <a:gd name="T11" fmla="*/ 34 h 34"/>
                    <a:gd name="T12" fmla="*/ 82 w 82"/>
                    <a:gd name="T13" fmla="*/ 28 h 34"/>
                    <a:gd name="T14" fmla="*/ 76 w 82"/>
                    <a:gd name="T15" fmla="*/ 17 h 34"/>
                    <a:gd name="T16" fmla="*/ 64 w 82"/>
                    <a:gd name="T17" fmla="*/ 14 h 34"/>
                    <a:gd name="T18" fmla="*/ 65 w 82"/>
                    <a:gd name="T19" fmla="*/ 3 h 34"/>
                    <a:gd name="T20" fmla="*/ 63 w 82"/>
                    <a:gd name="T21" fmla="*/ 0 h 34"/>
                    <a:gd name="T22" fmla="*/ 55 w 82"/>
                    <a:gd name="T23" fmla="*/ 3 h 34"/>
                    <a:gd name="T24" fmla="*/ 48 w 82"/>
                    <a:gd name="T25" fmla="*/ 7 h 34"/>
                    <a:gd name="T26" fmla="*/ 41 w 82"/>
                    <a:gd name="T27" fmla="*/ 11 h 34"/>
                    <a:gd name="T28" fmla="*/ 33 w 82"/>
                    <a:gd name="T29" fmla="*/ 10 h 34"/>
                    <a:gd name="T30" fmla="*/ 15 w 82"/>
                    <a:gd name="T31" fmla="*/ 8 h 34"/>
                    <a:gd name="T32" fmla="*/ 9 w 82"/>
                    <a:gd name="T33" fmla="*/ 8 h 34"/>
                    <a:gd name="T34" fmla="*/ 7 w 82"/>
                    <a:gd name="T35" fmla="*/ 9 h 34"/>
                    <a:gd name="T36" fmla="*/ 6 w 82"/>
                    <a:gd name="T37" fmla="*/ 19 h 34"/>
                    <a:gd name="T38" fmla="*/ 0 w 82"/>
                    <a:gd name="T39" fmla="*/ 24 h 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82" h="34">
                      <a:moveTo>
                        <a:pt x="0" y="24"/>
                      </a:moveTo>
                      <a:lnTo>
                        <a:pt x="2" y="32"/>
                      </a:lnTo>
                      <a:lnTo>
                        <a:pt x="35" y="31"/>
                      </a:lnTo>
                      <a:lnTo>
                        <a:pt x="44" y="29"/>
                      </a:lnTo>
                      <a:lnTo>
                        <a:pt x="62" y="29"/>
                      </a:lnTo>
                      <a:lnTo>
                        <a:pt x="73" y="34"/>
                      </a:lnTo>
                      <a:lnTo>
                        <a:pt x="82" y="28"/>
                      </a:lnTo>
                      <a:lnTo>
                        <a:pt x="76" y="17"/>
                      </a:lnTo>
                      <a:lnTo>
                        <a:pt x="64" y="14"/>
                      </a:lnTo>
                      <a:lnTo>
                        <a:pt x="65" y="3"/>
                      </a:lnTo>
                      <a:lnTo>
                        <a:pt x="63" y="0"/>
                      </a:lnTo>
                      <a:lnTo>
                        <a:pt x="55" y="3"/>
                      </a:lnTo>
                      <a:lnTo>
                        <a:pt x="48" y="7"/>
                      </a:lnTo>
                      <a:lnTo>
                        <a:pt x="41" y="11"/>
                      </a:lnTo>
                      <a:lnTo>
                        <a:pt x="33" y="10"/>
                      </a:lnTo>
                      <a:lnTo>
                        <a:pt x="15" y="8"/>
                      </a:lnTo>
                      <a:lnTo>
                        <a:pt x="9" y="8"/>
                      </a:lnTo>
                      <a:lnTo>
                        <a:pt x="7" y="9"/>
                      </a:lnTo>
                      <a:lnTo>
                        <a:pt x="6" y="19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8" name="Group 323"/>
              <p:cNvGrpSpPr>
                <a:grpSpLocks/>
              </p:cNvGrpSpPr>
              <p:nvPr/>
            </p:nvGrpSpPr>
            <p:grpSpPr bwMode="auto">
              <a:xfrm>
                <a:off x="860" y="1407"/>
                <a:ext cx="33" cy="78"/>
                <a:chOff x="860" y="1407"/>
                <a:chExt cx="33" cy="78"/>
              </a:xfrm>
            </p:grpSpPr>
            <p:sp>
              <p:nvSpPr>
                <p:cNvPr id="1738" name="Freeform 324"/>
                <p:cNvSpPr>
                  <a:spLocks/>
                </p:cNvSpPr>
                <p:nvPr/>
              </p:nvSpPr>
              <p:spPr bwMode="auto">
                <a:xfrm>
                  <a:off x="860" y="1407"/>
                  <a:ext cx="33" cy="78"/>
                </a:xfrm>
                <a:custGeom>
                  <a:avLst/>
                  <a:gdLst>
                    <a:gd name="T0" fmla="*/ 30 w 33"/>
                    <a:gd name="T1" fmla="*/ 10 h 78"/>
                    <a:gd name="T2" fmla="*/ 31 w 33"/>
                    <a:gd name="T3" fmla="*/ 17 h 78"/>
                    <a:gd name="T4" fmla="*/ 33 w 33"/>
                    <a:gd name="T5" fmla="*/ 29 h 78"/>
                    <a:gd name="T6" fmla="*/ 32 w 33"/>
                    <a:gd name="T7" fmla="*/ 43 h 78"/>
                    <a:gd name="T8" fmla="*/ 27 w 33"/>
                    <a:gd name="T9" fmla="*/ 44 h 78"/>
                    <a:gd name="T10" fmla="*/ 27 w 33"/>
                    <a:gd name="T11" fmla="*/ 51 h 78"/>
                    <a:gd name="T12" fmla="*/ 32 w 33"/>
                    <a:gd name="T13" fmla="*/ 65 h 78"/>
                    <a:gd name="T14" fmla="*/ 29 w 33"/>
                    <a:gd name="T15" fmla="*/ 70 h 78"/>
                    <a:gd name="T16" fmla="*/ 25 w 33"/>
                    <a:gd name="T17" fmla="*/ 76 h 78"/>
                    <a:gd name="T18" fmla="*/ 23 w 33"/>
                    <a:gd name="T19" fmla="*/ 76 h 78"/>
                    <a:gd name="T20" fmla="*/ 16 w 33"/>
                    <a:gd name="T21" fmla="*/ 78 h 78"/>
                    <a:gd name="T22" fmla="*/ 11 w 33"/>
                    <a:gd name="T23" fmla="*/ 56 h 78"/>
                    <a:gd name="T24" fmla="*/ 4 w 33"/>
                    <a:gd name="T25" fmla="*/ 43 h 78"/>
                    <a:gd name="T26" fmla="*/ 6 w 33"/>
                    <a:gd name="T27" fmla="*/ 37 h 78"/>
                    <a:gd name="T28" fmla="*/ 1 w 33"/>
                    <a:gd name="T29" fmla="*/ 25 h 78"/>
                    <a:gd name="T30" fmla="*/ 2 w 33"/>
                    <a:gd name="T31" fmla="*/ 16 h 78"/>
                    <a:gd name="T32" fmla="*/ 0 w 33"/>
                    <a:gd name="T33" fmla="*/ 9 h 78"/>
                    <a:gd name="T34" fmla="*/ 4 w 33"/>
                    <a:gd name="T35" fmla="*/ 5 h 78"/>
                    <a:gd name="T36" fmla="*/ 14 w 33"/>
                    <a:gd name="T37" fmla="*/ 0 h 78"/>
                    <a:gd name="T38" fmla="*/ 20 w 33"/>
                    <a:gd name="T39" fmla="*/ 0 h 78"/>
                    <a:gd name="T40" fmla="*/ 22 w 33"/>
                    <a:gd name="T41" fmla="*/ 8 h 78"/>
                    <a:gd name="T42" fmla="*/ 30 w 33"/>
                    <a:gd name="T43" fmla="*/ 10 h 7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" h="78">
                      <a:moveTo>
                        <a:pt x="30" y="10"/>
                      </a:moveTo>
                      <a:lnTo>
                        <a:pt x="31" y="17"/>
                      </a:lnTo>
                      <a:lnTo>
                        <a:pt x="33" y="29"/>
                      </a:lnTo>
                      <a:lnTo>
                        <a:pt x="32" y="43"/>
                      </a:lnTo>
                      <a:lnTo>
                        <a:pt x="27" y="44"/>
                      </a:lnTo>
                      <a:lnTo>
                        <a:pt x="27" y="51"/>
                      </a:lnTo>
                      <a:lnTo>
                        <a:pt x="32" y="65"/>
                      </a:lnTo>
                      <a:lnTo>
                        <a:pt x="29" y="70"/>
                      </a:lnTo>
                      <a:lnTo>
                        <a:pt x="25" y="76"/>
                      </a:lnTo>
                      <a:lnTo>
                        <a:pt x="23" y="76"/>
                      </a:lnTo>
                      <a:lnTo>
                        <a:pt x="16" y="78"/>
                      </a:lnTo>
                      <a:lnTo>
                        <a:pt x="11" y="56"/>
                      </a:lnTo>
                      <a:lnTo>
                        <a:pt x="4" y="43"/>
                      </a:lnTo>
                      <a:lnTo>
                        <a:pt x="6" y="37"/>
                      </a:lnTo>
                      <a:lnTo>
                        <a:pt x="1" y="25"/>
                      </a:lnTo>
                      <a:lnTo>
                        <a:pt x="2" y="16"/>
                      </a:lnTo>
                      <a:lnTo>
                        <a:pt x="0" y="9"/>
                      </a:lnTo>
                      <a:lnTo>
                        <a:pt x="4" y="5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22" y="8"/>
                      </a:lnTo>
                      <a:lnTo>
                        <a:pt x="30" y="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9" name="Freeform 325"/>
                <p:cNvSpPr>
                  <a:spLocks/>
                </p:cNvSpPr>
                <p:nvPr/>
              </p:nvSpPr>
              <p:spPr bwMode="auto">
                <a:xfrm>
                  <a:off x="860" y="1407"/>
                  <a:ext cx="33" cy="78"/>
                </a:xfrm>
                <a:custGeom>
                  <a:avLst/>
                  <a:gdLst>
                    <a:gd name="T0" fmla="*/ 30 w 33"/>
                    <a:gd name="T1" fmla="*/ 10 h 78"/>
                    <a:gd name="T2" fmla="*/ 31 w 33"/>
                    <a:gd name="T3" fmla="*/ 17 h 78"/>
                    <a:gd name="T4" fmla="*/ 33 w 33"/>
                    <a:gd name="T5" fmla="*/ 29 h 78"/>
                    <a:gd name="T6" fmla="*/ 32 w 33"/>
                    <a:gd name="T7" fmla="*/ 43 h 78"/>
                    <a:gd name="T8" fmla="*/ 27 w 33"/>
                    <a:gd name="T9" fmla="*/ 44 h 78"/>
                    <a:gd name="T10" fmla="*/ 27 w 33"/>
                    <a:gd name="T11" fmla="*/ 51 h 78"/>
                    <a:gd name="T12" fmla="*/ 32 w 33"/>
                    <a:gd name="T13" fmla="*/ 65 h 78"/>
                    <a:gd name="T14" fmla="*/ 29 w 33"/>
                    <a:gd name="T15" fmla="*/ 70 h 78"/>
                    <a:gd name="T16" fmla="*/ 25 w 33"/>
                    <a:gd name="T17" fmla="*/ 76 h 78"/>
                    <a:gd name="T18" fmla="*/ 23 w 33"/>
                    <a:gd name="T19" fmla="*/ 76 h 78"/>
                    <a:gd name="T20" fmla="*/ 16 w 33"/>
                    <a:gd name="T21" fmla="*/ 78 h 78"/>
                    <a:gd name="T22" fmla="*/ 11 w 33"/>
                    <a:gd name="T23" fmla="*/ 56 h 78"/>
                    <a:gd name="T24" fmla="*/ 4 w 33"/>
                    <a:gd name="T25" fmla="*/ 43 h 78"/>
                    <a:gd name="T26" fmla="*/ 6 w 33"/>
                    <a:gd name="T27" fmla="*/ 37 h 78"/>
                    <a:gd name="T28" fmla="*/ 1 w 33"/>
                    <a:gd name="T29" fmla="*/ 25 h 78"/>
                    <a:gd name="T30" fmla="*/ 2 w 33"/>
                    <a:gd name="T31" fmla="*/ 16 h 78"/>
                    <a:gd name="T32" fmla="*/ 0 w 33"/>
                    <a:gd name="T33" fmla="*/ 9 h 78"/>
                    <a:gd name="T34" fmla="*/ 4 w 33"/>
                    <a:gd name="T35" fmla="*/ 5 h 78"/>
                    <a:gd name="T36" fmla="*/ 14 w 33"/>
                    <a:gd name="T37" fmla="*/ 0 h 78"/>
                    <a:gd name="T38" fmla="*/ 20 w 33"/>
                    <a:gd name="T39" fmla="*/ 0 h 78"/>
                    <a:gd name="T40" fmla="*/ 22 w 33"/>
                    <a:gd name="T41" fmla="*/ 8 h 78"/>
                    <a:gd name="T42" fmla="*/ 30 w 33"/>
                    <a:gd name="T43" fmla="*/ 10 h 7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" h="78">
                      <a:moveTo>
                        <a:pt x="30" y="10"/>
                      </a:moveTo>
                      <a:lnTo>
                        <a:pt x="31" y="17"/>
                      </a:lnTo>
                      <a:lnTo>
                        <a:pt x="33" y="29"/>
                      </a:lnTo>
                      <a:lnTo>
                        <a:pt x="32" y="43"/>
                      </a:lnTo>
                      <a:lnTo>
                        <a:pt x="27" y="44"/>
                      </a:lnTo>
                      <a:lnTo>
                        <a:pt x="27" y="51"/>
                      </a:lnTo>
                      <a:lnTo>
                        <a:pt x="32" y="65"/>
                      </a:lnTo>
                      <a:lnTo>
                        <a:pt x="29" y="70"/>
                      </a:lnTo>
                      <a:lnTo>
                        <a:pt x="25" y="76"/>
                      </a:lnTo>
                      <a:lnTo>
                        <a:pt x="23" y="76"/>
                      </a:lnTo>
                      <a:lnTo>
                        <a:pt x="16" y="78"/>
                      </a:lnTo>
                      <a:lnTo>
                        <a:pt x="11" y="56"/>
                      </a:lnTo>
                      <a:lnTo>
                        <a:pt x="4" y="43"/>
                      </a:lnTo>
                      <a:lnTo>
                        <a:pt x="6" y="37"/>
                      </a:lnTo>
                      <a:lnTo>
                        <a:pt x="1" y="25"/>
                      </a:lnTo>
                      <a:lnTo>
                        <a:pt x="2" y="16"/>
                      </a:lnTo>
                      <a:lnTo>
                        <a:pt x="0" y="9"/>
                      </a:lnTo>
                      <a:lnTo>
                        <a:pt x="4" y="5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22" y="8"/>
                      </a:lnTo>
                      <a:lnTo>
                        <a:pt x="30" y="1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699" name="Group 326"/>
              <p:cNvGrpSpPr>
                <a:grpSpLocks/>
              </p:cNvGrpSpPr>
              <p:nvPr/>
            </p:nvGrpSpPr>
            <p:grpSpPr bwMode="auto">
              <a:xfrm>
                <a:off x="887" y="1321"/>
                <a:ext cx="48" cy="59"/>
                <a:chOff x="887" y="1321"/>
                <a:chExt cx="48" cy="59"/>
              </a:xfrm>
            </p:grpSpPr>
            <p:sp>
              <p:nvSpPr>
                <p:cNvPr id="1736" name="Freeform 327"/>
                <p:cNvSpPr>
                  <a:spLocks/>
                </p:cNvSpPr>
                <p:nvPr/>
              </p:nvSpPr>
              <p:spPr bwMode="auto">
                <a:xfrm>
                  <a:off x="887" y="1321"/>
                  <a:ext cx="48" cy="59"/>
                </a:xfrm>
                <a:custGeom>
                  <a:avLst/>
                  <a:gdLst>
                    <a:gd name="T0" fmla="*/ 48 w 48"/>
                    <a:gd name="T1" fmla="*/ 9 h 59"/>
                    <a:gd name="T2" fmla="*/ 43 w 48"/>
                    <a:gd name="T3" fmla="*/ 12 h 59"/>
                    <a:gd name="T4" fmla="*/ 43 w 48"/>
                    <a:gd name="T5" fmla="*/ 19 h 59"/>
                    <a:gd name="T6" fmla="*/ 47 w 48"/>
                    <a:gd name="T7" fmla="*/ 30 h 59"/>
                    <a:gd name="T8" fmla="*/ 45 w 48"/>
                    <a:gd name="T9" fmla="*/ 40 h 59"/>
                    <a:gd name="T10" fmla="*/ 42 w 48"/>
                    <a:gd name="T11" fmla="*/ 41 h 59"/>
                    <a:gd name="T12" fmla="*/ 34 w 48"/>
                    <a:gd name="T13" fmla="*/ 52 h 59"/>
                    <a:gd name="T14" fmla="*/ 27 w 48"/>
                    <a:gd name="T15" fmla="*/ 48 h 59"/>
                    <a:gd name="T16" fmla="*/ 22 w 48"/>
                    <a:gd name="T17" fmla="*/ 48 h 59"/>
                    <a:gd name="T18" fmla="*/ 12 w 48"/>
                    <a:gd name="T19" fmla="*/ 49 h 59"/>
                    <a:gd name="T20" fmla="*/ 3 w 48"/>
                    <a:gd name="T21" fmla="*/ 59 h 59"/>
                    <a:gd name="T22" fmla="*/ 0 w 48"/>
                    <a:gd name="T23" fmla="*/ 49 h 59"/>
                    <a:gd name="T24" fmla="*/ 10 w 48"/>
                    <a:gd name="T25" fmla="*/ 38 h 59"/>
                    <a:gd name="T26" fmla="*/ 17 w 48"/>
                    <a:gd name="T27" fmla="*/ 34 h 59"/>
                    <a:gd name="T28" fmla="*/ 18 w 48"/>
                    <a:gd name="T29" fmla="*/ 21 h 59"/>
                    <a:gd name="T30" fmla="*/ 21 w 48"/>
                    <a:gd name="T31" fmla="*/ 15 h 59"/>
                    <a:gd name="T32" fmla="*/ 25 w 48"/>
                    <a:gd name="T33" fmla="*/ 16 h 59"/>
                    <a:gd name="T34" fmla="*/ 27 w 48"/>
                    <a:gd name="T35" fmla="*/ 11 h 59"/>
                    <a:gd name="T36" fmla="*/ 32 w 48"/>
                    <a:gd name="T37" fmla="*/ 9 h 59"/>
                    <a:gd name="T38" fmla="*/ 34 w 48"/>
                    <a:gd name="T39" fmla="*/ 8 h 59"/>
                    <a:gd name="T40" fmla="*/ 46 w 48"/>
                    <a:gd name="T41" fmla="*/ 0 h 59"/>
                    <a:gd name="T42" fmla="*/ 48 w 48"/>
                    <a:gd name="T43" fmla="*/ 9 h 5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48" h="59">
                      <a:moveTo>
                        <a:pt x="48" y="9"/>
                      </a:moveTo>
                      <a:lnTo>
                        <a:pt x="43" y="12"/>
                      </a:lnTo>
                      <a:lnTo>
                        <a:pt x="43" y="19"/>
                      </a:lnTo>
                      <a:lnTo>
                        <a:pt x="47" y="30"/>
                      </a:lnTo>
                      <a:lnTo>
                        <a:pt x="45" y="40"/>
                      </a:lnTo>
                      <a:lnTo>
                        <a:pt x="42" y="41"/>
                      </a:lnTo>
                      <a:lnTo>
                        <a:pt x="34" y="52"/>
                      </a:lnTo>
                      <a:lnTo>
                        <a:pt x="27" y="48"/>
                      </a:lnTo>
                      <a:lnTo>
                        <a:pt x="22" y="48"/>
                      </a:lnTo>
                      <a:lnTo>
                        <a:pt x="12" y="49"/>
                      </a:lnTo>
                      <a:lnTo>
                        <a:pt x="3" y="59"/>
                      </a:lnTo>
                      <a:lnTo>
                        <a:pt x="0" y="49"/>
                      </a:lnTo>
                      <a:lnTo>
                        <a:pt x="10" y="38"/>
                      </a:lnTo>
                      <a:lnTo>
                        <a:pt x="17" y="34"/>
                      </a:lnTo>
                      <a:lnTo>
                        <a:pt x="18" y="21"/>
                      </a:lnTo>
                      <a:lnTo>
                        <a:pt x="21" y="15"/>
                      </a:lnTo>
                      <a:lnTo>
                        <a:pt x="25" y="16"/>
                      </a:lnTo>
                      <a:lnTo>
                        <a:pt x="27" y="11"/>
                      </a:lnTo>
                      <a:lnTo>
                        <a:pt x="32" y="9"/>
                      </a:lnTo>
                      <a:lnTo>
                        <a:pt x="34" y="8"/>
                      </a:lnTo>
                      <a:lnTo>
                        <a:pt x="46" y="0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7" name="Freeform 328"/>
                <p:cNvSpPr>
                  <a:spLocks/>
                </p:cNvSpPr>
                <p:nvPr/>
              </p:nvSpPr>
              <p:spPr bwMode="auto">
                <a:xfrm>
                  <a:off x="887" y="1321"/>
                  <a:ext cx="48" cy="59"/>
                </a:xfrm>
                <a:custGeom>
                  <a:avLst/>
                  <a:gdLst>
                    <a:gd name="T0" fmla="*/ 48 w 48"/>
                    <a:gd name="T1" fmla="*/ 9 h 59"/>
                    <a:gd name="T2" fmla="*/ 43 w 48"/>
                    <a:gd name="T3" fmla="*/ 12 h 59"/>
                    <a:gd name="T4" fmla="*/ 43 w 48"/>
                    <a:gd name="T5" fmla="*/ 19 h 59"/>
                    <a:gd name="T6" fmla="*/ 47 w 48"/>
                    <a:gd name="T7" fmla="*/ 30 h 59"/>
                    <a:gd name="T8" fmla="*/ 45 w 48"/>
                    <a:gd name="T9" fmla="*/ 40 h 59"/>
                    <a:gd name="T10" fmla="*/ 42 w 48"/>
                    <a:gd name="T11" fmla="*/ 41 h 59"/>
                    <a:gd name="T12" fmla="*/ 34 w 48"/>
                    <a:gd name="T13" fmla="*/ 52 h 59"/>
                    <a:gd name="T14" fmla="*/ 27 w 48"/>
                    <a:gd name="T15" fmla="*/ 48 h 59"/>
                    <a:gd name="T16" fmla="*/ 22 w 48"/>
                    <a:gd name="T17" fmla="*/ 48 h 59"/>
                    <a:gd name="T18" fmla="*/ 12 w 48"/>
                    <a:gd name="T19" fmla="*/ 49 h 59"/>
                    <a:gd name="T20" fmla="*/ 3 w 48"/>
                    <a:gd name="T21" fmla="*/ 59 h 59"/>
                    <a:gd name="T22" fmla="*/ 0 w 48"/>
                    <a:gd name="T23" fmla="*/ 49 h 59"/>
                    <a:gd name="T24" fmla="*/ 10 w 48"/>
                    <a:gd name="T25" fmla="*/ 38 h 59"/>
                    <a:gd name="T26" fmla="*/ 17 w 48"/>
                    <a:gd name="T27" fmla="*/ 34 h 59"/>
                    <a:gd name="T28" fmla="*/ 18 w 48"/>
                    <a:gd name="T29" fmla="*/ 21 h 59"/>
                    <a:gd name="T30" fmla="*/ 21 w 48"/>
                    <a:gd name="T31" fmla="*/ 15 h 59"/>
                    <a:gd name="T32" fmla="*/ 25 w 48"/>
                    <a:gd name="T33" fmla="*/ 16 h 59"/>
                    <a:gd name="T34" fmla="*/ 27 w 48"/>
                    <a:gd name="T35" fmla="*/ 11 h 59"/>
                    <a:gd name="T36" fmla="*/ 32 w 48"/>
                    <a:gd name="T37" fmla="*/ 9 h 59"/>
                    <a:gd name="T38" fmla="*/ 34 w 48"/>
                    <a:gd name="T39" fmla="*/ 8 h 59"/>
                    <a:gd name="T40" fmla="*/ 46 w 48"/>
                    <a:gd name="T41" fmla="*/ 0 h 59"/>
                    <a:gd name="T42" fmla="*/ 48 w 48"/>
                    <a:gd name="T43" fmla="*/ 9 h 5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48" h="59">
                      <a:moveTo>
                        <a:pt x="48" y="9"/>
                      </a:moveTo>
                      <a:lnTo>
                        <a:pt x="43" y="12"/>
                      </a:lnTo>
                      <a:lnTo>
                        <a:pt x="43" y="19"/>
                      </a:lnTo>
                      <a:lnTo>
                        <a:pt x="47" y="30"/>
                      </a:lnTo>
                      <a:lnTo>
                        <a:pt x="45" y="40"/>
                      </a:lnTo>
                      <a:lnTo>
                        <a:pt x="42" y="41"/>
                      </a:lnTo>
                      <a:lnTo>
                        <a:pt x="34" y="52"/>
                      </a:lnTo>
                      <a:lnTo>
                        <a:pt x="27" y="48"/>
                      </a:lnTo>
                      <a:lnTo>
                        <a:pt x="22" y="48"/>
                      </a:lnTo>
                      <a:lnTo>
                        <a:pt x="12" y="49"/>
                      </a:lnTo>
                      <a:lnTo>
                        <a:pt x="3" y="59"/>
                      </a:lnTo>
                      <a:lnTo>
                        <a:pt x="0" y="49"/>
                      </a:lnTo>
                      <a:lnTo>
                        <a:pt x="10" y="38"/>
                      </a:lnTo>
                      <a:lnTo>
                        <a:pt x="17" y="34"/>
                      </a:lnTo>
                      <a:lnTo>
                        <a:pt x="18" y="21"/>
                      </a:lnTo>
                      <a:lnTo>
                        <a:pt x="21" y="15"/>
                      </a:lnTo>
                      <a:lnTo>
                        <a:pt x="25" y="16"/>
                      </a:lnTo>
                      <a:lnTo>
                        <a:pt x="27" y="11"/>
                      </a:lnTo>
                      <a:lnTo>
                        <a:pt x="32" y="9"/>
                      </a:lnTo>
                      <a:lnTo>
                        <a:pt x="34" y="8"/>
                      </a:lnTo>
                      <a:lnTo>
                        <a:pt x="46" y="0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0" name="Group 329"/>
              <p:cNvGrpSpPr>
                <a:grpSpLocks/>
              </p:cNvGrpSpPr>
              <p:nvPr/>
            </p:nvGrpSpPr>
            <p:grpSpPr bwMode="auto">
              <a:xfrm>
                <a:off x="524" y="1237"/>
                <a:ext cx="217" cy="119"/>
                <a:chOff x="524" y="1237"/>
                <a:chExt cx="217" cy="119"/>
              </a:xfrm>
            </p:grpSpPr>
            <p:sp>
              <p:nvSpPr>
                <p:cNvPr id="1734" name="Freeform 330"/>
                <p:cNvSpPr>
                  <a:spLocks/>
                </p:cNvSpPr>
                <p:nvPr/>
              </p:nvSpPr>
              <p:spPr bwMode="auto">
                <a:xfrm>
                  <a:off x="524" y="1237"/>
                  <a:ext cx="217" cy="119"/>
                </a:xfrm>
                <a:custGeom>
                  <a:avLst/>
                  <a:gdLst>
                    <a:gd name="T0" fmla="*/ 18 w 217"/>
                    <a:gd name="T1" fmla="*/ 9 h 119"/>
                    <a:gd name="T2" fmla="*/ 8 w 217"/>
                    <a:gd name="T3" fmla="*/ 25 h 119"/>
                    <a:gd name="T4" fmla="*/ 5 w 217"/>
                    <a:gd name="T5" fmla="*/ 40 h 119"/>
                    <a:gd name="T6" fmla="*/ 0 w 217"/>
                    <a:gd name="T7" fmla="*/ 47 h 119"/>
                    <a:gd name="T8" fmla="*/ 10 w 217"/>
                    <a:gd name="T9" fmla="*/ 53 h 119"/>
                    <a:gd name="T10" fmla="*/ 27 w 217"/>
                    <a:gd name="T11" fmla="*/ 61 h 119"/>
                    <a:gd name="T12" fmla="*/ 49 w 217"/>
                    <a:gd name="T13" fmla="*/ 78 h 119"/>
                    <a:gd name="T14" fmla="*/ 56 w 217"/>
                    <a:gd name="T15" fmla="*/ 78 h 119"/>
                    <a:gd name="T16" fmla="*/ 71 w 217"/>
                    <a:gd name="T17" fmla="*/ 87 h 119"/>
                    <a:gd name="T18" fmla="*/ 85 w 217"/>
                    <a:gd name="T19" fmla="*/ 93 h 119"/>
                    <a:gd name="T20" fmla="*/ 101 w 217"/>
                    <a:gd name="T21" fmla="*/ 93 h 119"/>
                    <a:gd name="T22" fmla="*/ 123 w 217"/>
                    <a:gd name="T23" fmla="*/ 95 h 119"/>
                    <a:gd name="T24" fmla="*/ 125 w 217"/>
                    <a:gd name="T25" fmla="*/ 102 h 119"/>
                    <a:gd name="T26" fmla="*/ 147 w 217"/>
                    <a:gd name="T27" fmla="*/ 107 h 119"/>
                    <a:gd name="T28" fmla="*/ 157 w 217"/>
                    <a:gd name="T29" fmla="*/ 113 h 119"/>
                    <a:gd name="T30" fmla="*/ 189 w 217"/>
                    <a:gd name="T31" fmla="*/ 117 h 119"/>
                    <a:gd name="T32" fmla="*/ 209 w 217"/>
                    <a:gd name="T33" fmla="*/ 115 h 119"/>
                    <a:gd name="T34" fmla="*/ 217 w 217"/>
                    <a:gd name="T35" fmla="*/ 104 h 119"/>
                    <a:gd name="T36" fmla="*/ 213 w 217"/>
                    <a:gd name="T37" fmla="*/ 93 h 119"/>
                    <a:gd name="T38" fmla="*/ 214 w 217"/>
                    <a:gd name="T39" fmla="*/ 80 h 119"/>
                    <a:gd name="T40" fmla="*/ 208 w 217"/>
                    <a:gd name="T41" fmla="*/ 73 h 119"/>
                    <a:gd name="T42" fmla="*/ 177 w 217"/>
                    <a:gd name="T43" fmla="*/ 70 h 119"/>
                    <a:gd name="T44" fmla="*/ 169 w 217"/>
                    <a:gd name="T45" fmla="*/ 75 h 119"/>
                    <a:gd name="T46" fmla="*/ 155 w 217"/>
                    <a:gd name="T47" fmla="*/ 73 h 119"/>
                    <a:gd name="T48" fmla="*/ 134 w 217"/>
                    <a:gd name="T49" fmla="*/ 61 h 119"/>
                    <a:gd name="T50" fmla="*/ 131 w 217"/>
                    <a:gd name="T51" fmla="*/ 52 h 119"/>
                    <a:gd name="T52" fmla="*/ 105 w 217"/>
                    <a:gd name="T53" fmla="*/ 49 h 119"/>
                    <a:gd name="T54" fmla="*/ 100 w 217"/>
                    <a:gd name="T55" fmla="*/ 31 h 119"/>
                    <a:gd name="T56" fmla="*/ 91 w 217"/>
                    <a:gd name="T57" fmla="*/ 39 h 119"/>
                    <a:gd name="T58" fmla="*/ 66 w 217"/>
                    <a:gd name="T59" fmla="*/ 11 h 119"/>
                    <a:gd name="T60" fmla="*/ 34 w 217"/>
                    <a:gd name="T61" fmla="*/ 0 h 119"/>
                    <a:gd name="T62" fmla="*/ 25 w 217"/>
                    <a:gd name="T63" fmla="*/ 4 h 11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17" h="119">
                      <a:moveTo>
                        <a:pt x="25" y="4"/>
                      </a:moveTo>
                      <a:lnTo>
                        <a:pt x="18" y="9"/>
                      </a:lnTo>
                      <a:lnTo>
                        <a:pt x="9" y="18"/>
                      </a:lnTo>
                      <a:lnTo>
                        <a:pt x="8" y="25"/>
                      </a:lnTo>
                      <a:lnTo>
                        <a:pt x="4" y="30"/>
                      </a:lnTo>
                      <a:lnTo>
                        <a:pt x="5" y="40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7" y="51"/>
                      </a:lnTo>
                      <a:lnTo>
                        <a:pt x="10" y="53"/>
                      </a:lnTo>
                      <a:lnTo>
                        <a:pt x="18" y="57"/>
                      </a:lnTo>
                      <a:lnTo>
                        <a:pt x="27" y="61"/>
                      </a:lnTo>
                      <a:lnTo>
                        <a:pt x="35" y="67"/>
                      </a:lnTo>
                      <a:lnTo>
                        <a:pt x="49" y="78"/>
                      </a:lnTo>
                      <a:lnTo>
                        <a:pt x="49" y="75"/>
                      </a:lnTo>
                      <a:lnTo>
                        <a:pt x="56" y="78"/>
                      </a:lnTo>
                      <a:lnTo>
                        <a:pt x="68" y="83"/>
                      </a:lnTo>
                      <a:lnTo>
                        <a:pt x="71" y="87"/>
                      </a:lnTo>
                      <a:lnTo>
                        <a:pt x="82" y="90"/>
                      </a:lnTo>
                      <a:lnTo>
                        <a:pt x="85" y="93"/>
                      </a:lnTo>
                      <a:lnTo>
                        <a:pt x="89" y="89"/>
                      </a:lnTo>
                      <a:lnTo>
                        <a:pt x="101" y="93"/>
                      </a:lnTo>
                      <a:lnTo>
                        <a:pt x="108" y="90"/>
                      </a:lnTo>
                      <a:lnTo>
                        <a:pt x="123" y="95"/>
                      </a:lnTo>
                      <a:lnTo>
                        <a:pt x="123" y="101"/>
                      </a:lnTo>
                      <a:lnTo>
                        <a:pt x="125" y="102"/>
                      </a:lnTo>
                      <a:lnTo>
                        <a:pt x="141" y="111"/>
                      </a:lnTo>
                      <a:lnTo>
                        <a:pt x="147" y="107"/>
                      </a:lnTo>
                      <a:lnTo>
                        <a:pt x="154" y="116"/>
                      </a:lnTo>
                      <a:lnTo>
                        <a:pt x="157" y="113"/>
                      </a:lnTo>
                      <a:lnTo>
                        <a:pt x="179" y="118"/>
                      </a:lnTo>
                      <a:lnTo>
                        <a:pt x="189" y="117"/>
                      </a:lnTo>
                      <a:lnTo>
                        <a:pt x="205" y="119"/>
                      </a:lnTo>
                      <a:lnTo>
                        <a:pt x="209" y="115"/>
                      </a:lnTo>
                      <a:lnTo>
                        <a:pt x="217" y="113"/>
                      </a:lnTo>
                      <a:lnTo>
                        <a:pt x="217" y="104"/>
                      </a:lnTo>
                      <a:lnTo>
                        <a:pt x="212" y="98"/>
                      </a:lnTo>
                      <a:lnTo>
                        <a:pt x="213" y="93"/>
                      </a:lnTo>
                      <a:lnTo>
                        <a:pt x="212" y="85"/>
                      </a:lnTo>
                      <a:lnTo>
                        <a:pt x="214" y="80"/>
                      </a:lnTo>
                      <a:lnTo>
                        <a:pt x="216" y="72"/>
                      </a:lnTo>
                      <a:lnTo>
                        <a:pt x="208" y="73"/>
                      </a:lnTo>
                      <a:lnTo>
                        <a:pt x="189" y="78"/>
                      </a:lnTo>
                      <a:lnTo>
                        <a:pt x="177" y="70"/>
                      </a:lnTo>
                      <a:lnTo>
                        <a:pt x="172" y="67"/>
                      </a:lnTo>
                      <a:lnTo>
                        <a:pt x="169" y="75"/>
                      </a:lnTo>
                      <a:lnTo>
                        <a:pt x="159" y="75"/>
                      </a:lnTo>
                      <a:lnTo>
                        <a:pt x="155" y="73"/>
                      </a:lnTo>
                      <a:lnTo>
                        <a:pt x="153" y="67"/>
                      </a:lnTo>
                      <a:lnTo>
                        <a:pt x="134" y="61"/>
                      </a:lnTo>
                      <a:lnTo>
                        <a:pt x="133" y="53"/>
                      </a:lnTo>
                      <a:lnTo>
                        <a:pt x="131" y="52"/>
                      </a:lnTo>
                      <a:lnTo>
                        <a:pt x="127" y="54"/>
                      </a:lnTo>
                      <a:lnTo>
                        <a:pt x="105" y="49"/>
                      </a:lnTo>
                      <a:lnTo>
                        <a:pt x="109" y="34"/>
                      </a:lnTo>
                      <a:lnTo>
                        <a:pt x="100" y="31"/>
                      </a:lnTo>
                      <a:lnTo>
                        <a:pt x="96" y="39"/>
                      </a:lnTo>
                      <a:lnTo>
                        <a:pt x="91" y="39"/>
                      </a:lnTo>
                      <a:lnTo>
                        <a:pt x="81" y="21"/>
                      </a:lnTo>
                      <a:lnTo>
                        <a:pt x="66" y="11"/>
                      </a:lnTo>
                      <a:lnTo>
                        <a:pt x="49" y="6"/>
                      </a:lnTo>
                      <a:lnTo>
                        <a:pt x="34" y="0"/>
                      </a:lnTo>
                      <a:lnTo>
                        <a:pt x="31" y="8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5" name="Freeform 331"/>
                <p:cNvSpPr>
                  <a:spLocks/>
                </p:cNvSpPr>
                <p:nvPr/>
              </p:nvSpPr>
              <p:spPr bwMode="auto">
                <a:xfrm>
                  <a:off x="524" y="1237"/>
                  <a:ext cx="217" cy="119"/>
                </a:xfrm>
                <a:custGeom>
                  <a:avLst/>
                  <a:gdLst>
                    <a:gd name="T0" fmla="*/ 18 w 217"/>
                    <a:gd name="T1" fmla="*/ 9 h 119"/>
                    <a:gd name="T2" fmla="*/ 8 w 217"/>
                    <a:gd name="T3" fmla="*/ 25 h 119"/>
                    <a:gd name="T4" fmla="*/ 5 w 217"/>
                    <a:gd name="T5" fmla="*/ 40 h 119"/>
                    <a:gd name="T6" fmla="*/ 0 w 217"/>
                    <a:gd name="T7" fmla="*/ 47 h 119"/>
                    <a:gd name="T8" fmla="*/ 10 w 217"/>
                    <a:gd name="T9" fmla="*/ 53 h 119"/>
                    <a:gd name="T10" fmla="*/ 27 w 217"/>
                    <a:gd name="T11" fmla="*/ 61 h 119"/>
                    <a:gd name="T12" fmla="*/ 49 w 217"/>
                    <a:gd name="T13" fmla="*/ 78 h 119"/>
                    <a:gd name="T14" fmla="*/ 56 w 217"/>
                    <a:gd name="T15" fmla="*/ 78 h 119"/>
                    <a:gd name="T16" fmla="*/ 71 w 217"/>
                    <a:gd name="T17" fmla="*/ 87 h 119"/>
                    <a:gd name="T18" fmla="*/ 85 w 217"/>
                    <a:gd name="T19" fmla="*/ 93 h 119"/>
                    <a:gd name="T20" fmla="*/ 101 w 217"/>
                    <a:gd name="T21" fmla="*/ 93 h 119"/>
                    <a:gd name="T22" fmla="*/ 123 w 217"/>
                    <a:gd name="T23" fmla="*/ 95 h 119"/>
                    <a:gd name="T24" fmla="*/ 125 w 217"/>
                    <a:gd name="T25" fmla="*/ 102 h 119"/>
                    <a:gd name="T26" fmla="*/ 147 w 217"/>
                    <a:gd name="T27" fmla="*/ 107 h 119"/>
                    <a:gd name="T28" fmla="*/ 157 w 217"/>
                    <a:gd name="T29" fmla="*/ 113 h 119"/>
                    <a:gd name="T30" fmla="*/ 189 w 217"/>
                    <a:gd name="T31" fmla="*/ 117 h 119"/>
                    <a:gd name="T32" fmla="*/ 209 w 217"/>
                    <a:gd name="T33" fmla="*/ 115 h 119"/>
                    <a:gd name="T34" fmla="*/ 217 w 217"/>
                    <a:gd name="T35" fmla="*/ 104 h 119"/>
                    <a:gd name="T36" fmla="*/ 213 w 217"/>
                    <a:gd name="T37" fmla="*/ 93 h 119"/>
                    <a:gd name="T38" fmla="*/ 214 w 217"/>
                    <a:gd name="T39" fmla="*/ 80 h 119"/>
                    <a:gd name="T40" fmla="*/ 208 w 217"/>
                    <a:gd name="T41" fmla="*/ 73 h 119"/>
                    <a:gd name="T42" fmla="*/ 177 w 217"/>
                    <a:gd name="T43" fmla="*/ 70 h 119"/>
                    <a:gd name="T44" fmla="*/ 169 w 217"/>
                    <a:gd name="T45" fmla="*/ 75 h 119"/>
                    <a:gd name="T46" fmla="*/ 155 w 217"/>
                    <a:gd name="T47" fmla="*/ 73 h 119"/>
                    <a:gd name="T48" fmla="*/ 134 w 217"/>
                    <a:gd name="T49" fmla="*/ 61 h 119"/>
                    <a:gd name="T50" fmla="*/ 131 w 217"/>
                    <a:gd name="T51" fmla="*/ 52 h 119"/>
                    <a:gd name="T52" fmla="*/ 105 w 217"/>
                    <a:gd name="T53" fmla="*/ 49 h 119"/>
                    <a:gd name="T54" fmla="*/ 100 w 217"/>
                    <a:gd name="T55" fmla="*/ 31 h 119"/>
                    <a:gd name="T56" fmla="*/ 91 w 217"/>
                    <a:gd name="T57" fmla="*/ 39 h 119"/>
                    <a:gd name="T58" fmla="*/ 66 w 217"/>
                    <a:gd name="T59" fmla="*/ 11 h 119"/>
                    <a:gd name="T60" fmla="*/ 34 w 217"/>
                    <a:gd name="T61" fmla="*/ 0 h 119"/>
                    <a:gd name="T62" fmla="*/ 25 w 217"/>
                    <a:gd name="T63" fmla="*/ 4 h 11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217" h="119">
                      <a:moveTo>
                        <a:pt x="25" y="4"/>
                      </a:moveTo>
                      <a:lnTo>
                        <a:pt x="18" y="9"/>
                      </a:lnTo>
                      <a:lnTo>
                        <a:pt x="9" y="18"/>
                      </a:lnTo>
                      <a:lnTo>
                        <a:pt x="8" y="25"/>
                      </a:lnTo>
                      <a:lnTo>
                        <a:pt x="4" y="30"/>
                      </a:lnTo>
                      <a:lnTo>
                        <a:pt x="5" y="40"/>
                      </a:lnTo>
                      <a:lnTo>
                        <a:pt x="1" y="41"/>
                      </a:lnTo>
                      <a:lnTo>
                        <a:pt x="0" y="47"/>
                      </a:lnTo>
                      <a:lnTo>
                        <a:pt x="7" y="51"/>
                      </a:lnTo>
                      <a:lnTo>
                        <a:pt x="10" y="53"/>
                      </a:lnTo>
                      <a:lnTo>
                        <a:pt x="18" y="57"/>
                      </a:lnTo>
                      <a:lnTo>
                        <a:pt x="27" y="61"/>
                      </a:lnTo>
                      <a:lnTo>
                        <a:pt x="35" y="67"/>
                      </a:lnTo>
                      <a:lnTo>
                        <a:pt x="49" y="78"/>
                      </a:lnTo>
                      <a:lnTo>
                        <a:pt x="49" y="75"/>
                      </a:lnTo>
                      <a:lnTo>
                        <a:pt x="56" y="78"/>
                      </a:lnTo>
                      <a:lnTo>
                        <a:pt x="68" y="83"/>
                      </a:lnTo>
                      <a:lnTo>
                        <a:pt x="71" y="87"/>
                      </a:lnTo>
                      <a:lnTo>
                        <a:pt x="82" y="90"/>
                      </a:lnTo>
                      <a:lnTo>
                        <a:pt x="85" y="93"/>
                      </a:lnTo>
                      <a:lnTo>
                        <a:pt x="89" y="89"/>
                      </a:lnTo>
                      <a:lnTo>
                        <a:pt x="101" y="93"/>
                      </a:lnTo>
                      <a:lnTo>
                        <a:pt x="108" y="90"/>
                      </a:lnTo>
                      <a:lnTo>
                        <a:pt x="123" y="95"/>
                      </a:lnTo>
                      <a:lnTo>
                        <a:pt x="123" y="101"/>
                      </a:lnTo>
                      <a:lnTo>
                        <a:pt x="125" y="102"/>
                      </a:lnTo>
                      <a:lnTo>
                        <a:pt x="141" y="111"/>
                      </a:lnTo>
                      <a:lnTo>
                        <a:pt x="147" y="107"/>
                      </a:lnTo>
                      <a:lnTo>
                        <a:pt x="154" y="116"/>
                      </a:lnTo>
                      <a:lnTo>
                        <a:pt x="157" y="113"/>
                      </a:lnTo>
                      <a:lnTo>
                        <a:pt x="179" y="118"/>
                      </a:lnTo>
                      <a:lnTo>
                        <a:pt x="189" y="117"/>
                      </a:lnTo>
                      <a:lnTo>
                        <a:pt x="205" y="119"/>
                      </a:lnTo>
                      <a:lnTo>
                        <a:pt x="209" y="115"/>
                      </a:lnTo>
                      <a:lnTo>
                        <a:pt x="217" y="113"/>
                      </a:lnTo>
                      <a:lnTo>
                        <a:pt x="217" y="104"/>
                      </a:lnTo>
                      <a:lnTo>
                        <a:pt x="212" y="98"/>
                      </a:lnTo>
                      <a:lnTo>
                        <a:pt x="213" y="93"/>
                      </a:lnTo>
                      <a:lnTo>
                        <a:pt x="212" y="85"/>
                      </a:lnTo>
                      <a:lnTo>
                        <a:pt x="214" y="80"/>
                      </a:lnTo>
                      <a:lnTo>
                        <a:pt x="216" y="72"/>
                      </a:lnTo>
                      <a:lnTo>
                        <a:pt x="208" y="73"/>
                      </a:lnTo>
                      <a:lnTo>
                        <a:pt x="189" y="78"/>
                      </a:lnTo>
                      <a:lnTo>
                        <a:pt x="177" y="70"/>
                      </a:lnTo>
                      <a:lnTo>
                        <a:pt x="172" y="67"/>
                      </a:lnTo>
                      <a:lnTo>
                        <a:pt x="169" y="75"/>
                      </a:lnTo>
                      <a:lnTo>
                        <a:pt x="159" y="75"/>
                      </a:lnTo>
                      <a:lnTo>
                        <a:pt x="155" y="73"/>
                      </a:lnTo>
                      <a:lnTo>
                        <a:pt x="153" y="67"/>
                      </a:lnTo>
                      <a:lnTo>
                        <a:pt x="134" y="61"/>
                      </a:lnTo>
                      <a:lnTo>
                        <a:pt x="133" y="53"/>
                      </a:lnTo>
                      <a:lnTo>
                        <a:pt x="131" y="52"/>
                      </a:lnTo>
                      <a:lnTo>
                        <a:pt x="127" y="54"/>
                      </a:lnTo>
                      <a:lnTo>
                        <a:pt x="105" y="49"/>
                      </a:lnTo>
                      <a:lnTo>
                        <a:pt x="109" y="34"/>
                      </a:lnTo>
                      <a:lnTo>
                        <a:pt x="100" y="31"/>
                      </a:lnTo>
                      <a:lnTo>
                        <a:pt x="96" y="39"/>
                      </a:lnTo>
                      <a:lnTo>
                        <a:pt x="91" y="39"/>
                      </a:lnTo>
                      <a:lnTo>
                        <a:pt x="81" y="21"/>
                      </a:lnTo>
                      <a:lnTo>
                        <a:pt x="66" y="11"/>
                      </a:lnTo>
                      <a:lnTo>
                        <a:pt x="49" y="6"/>
                      </a:lnTo>
                      <a:lnTo>
                        <a:pt x="34" y="0"/>
                      </a:lnTo>
                      <a:lnTo>
                        <a:pt x="31" y="8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1" name="Group 332"/>
              <p:cNvGrpSpPr>
                <a:grpSpLocks/>
              </p:cNvGrpSpPr>
              <p:nvPr/>
            </p:nvGrpSpPr>
            <p:grpSpPr bwMode="auto">
              <a:xfrm>
                <a:off x="564" y="1481"/>
                <a:ext cx="167" cy="151"/>
                <a:chOff x="564" y="1481"/>
                <a:chExt cx="167" cy="151"/>
              </a:xfrm>
            </p:grpSpPr>
            <p:sp>
              <p:nvSpPr>
                <p:cNvPr id="1732" name="Freeform 333"/>
                <p:cNvSpPr>
                  <a:spLocks/>
                </p:cNvSpPr>
                <p:nvPr/>
              </p:nvSpPr>
              <p:spPr bwMode="auto">
                <a:xfrm>
                  <a:off x="564" y="1481"/>
                  <a:ext cx="167" cy="151"/>
                </a:xfrm>
                <a:custGeom>
                  <a:avLst/>
                  <a:gdLst>
                    <a:gd name="T0" fmla="*/ 98 w 167"/>
                    <a:gd name="T1" fmla="*/ 104 h 151"/>
                    <a:gd name="T2" fmla="*/ 107 w 167"/>
                    <a:gd name="T3" fmla="*/ 92 h 151"/>
                    <a:gd name="T4" fmla="*/ 113 w 167"/>
                    <a:gd name="T5" fmla="*/ 83 h 151"/>
                    <a:gd name="T6" fmla="*/ 114 w 167"/>
                    <a:gd name="T7" fmla="*/ 89 h 151"/>
                    <a:gd name="T8" fmla="*/ 151 w 167"/>
                    <a:gd name="T9" fmla="*/ 67 h 151"/>
                    <a:gd name="T10" fmla="*/ 155 w 167"/>
                    <a:gd name="T11" fmla="*/ 56 h 151"/>
                    <a:gd name="T12" fmla="*/ 156 w 167"/>
                    <a:gd name="T13" fmla="*/ 48 h 151"/>
                    <a:gd name="T14" fmla="*/ 152 w 167"/>
                    <a:gd name="T15" fmla="*/ 37 h 151"/>
                    <a:gd name="T16" fmla="*/ 167 w 167"/>
                    <a:gd name="T17" fmla="*/ 26 h 151"/>
                    <a:gd name="T18" fmla="*/ 157 w 167"/>
                    <a:gd name="T19" fmla="*/ 17 h 151"/>
                    <a:gd name="T20" fmla="*/ 147 w 167"/>
                    <a:gd name="T21" fmla="*/ 8 h 151"/>
                    <a:gd name="T22" fmla="*/ 127 w 167"/>
                    <a:gd name="T23" fmla="*/ 0 h 151"/>
                    <a:gd name="T24" fmla="*/ 119 w 167"/>
                    <a:gd name="T25" fmla="*/ 15 h 151"/>
                    <a:gd name="T26" fmla="*/ 107 w 167"/>
                    <a:gd name="T27" fmla="*/ 16 h 151"/>
                    <a:gd name="T28" fmla="*/ 101 w 167"/>
                    <a:gd name="T29" fmla="*/ 6 h 151"/>
                    <a:gd name="T30" fmla="*/ 81 w 167"/>
                    <a:gd name="T31" fmla="*/ 7 h 151"/>
                    <a:gd name="T32" fmla="*/ 60 w 167"/>
                    <a:gd name="T33" fmla="*/ 11 h 151"/>
                    <a:gd name="T34" fmla="*/ 60 w 167"/>
                    <a:gd name="T35" fmla="*/ 22 h 151"/>
                    <a:gd name="T36" fmla="*/ 52 w 167"/>
                    <a:gd name="T37" fmla="*/ 34 h 151"/>
                    <a:gd name="T38" fmla="*/ 49 w 167"/>
                    <a:gd name="T39" fmla="*/ 44 h 151"/>
                    <a:gd name="T40" fmla="*/ 32 w 167"/>
                    <a:gd name="T41" fmla="*/ 47 h 151"/>
                    <a:gd name="T42" fmla="*/ 27 w 167"/>
                    <a:gd name="T43" fmla="*/ 78 h 151"/>
                    <a:gd name="T44" fmla="*/ 31 w 167"/>
                    <a:gd name="T45" fmla="*/ 88 h 151"/>
                    <a:gd name="T46" fmla="*/ 13 w 167"/>
                    <a:gd name="T47" fmla="*/ 80 h 151"/>
                    <a:gd name="T48" fmla="*/ 17 w 167"/>
                    <a:gd name="T49" fmla="*/ 96 h 151"/>
                    <a:gd name="T50" fmla="*/ 22 w 167"/>
                    <a:gd name="T51" fmla="*/ 115 h 151"/>
                    <a:gd name="T52" fmla="*/ 5 w 167"/>
                    <a:gd name="T53" fmla="*/ 136 h 151"/>
                    <a:gd name="T54" fmla="*/ 9 w 167"/>
                    <a:gd name="T55" fmla="*/ 147 h 151"/>
                    <a:gd name="T56" fmla="*/ 27 w 167"/>
                    <a:gd name="T57" fmla="*/ 143 h 151"/>
                    <a:gd name="T58" fmla="*/ 39 w 167"/>
                    <a:gd name="T59" fmla="*/ 132 h 151"/>
                    <a:gd name="T60" fmla="*/ 46 w 167"/>
                    <a:gd name="T61" fmla="*/ 126 h 151"/>
                    <a:gd name="T62" fmla="*/ 54 w 167"/>
                    <a:gd name="T63" fmla="*/ 114 h 151"/>
                    <a:gd name="T64" fmla="*/ 66 w 167"/>
                    <a:gd name="T65" fmla="*/ 114 h 151"/>
                    <a:gd name="T66" fmla="*/ 80 w 167"/>
                    <a:gd name="T67" fmla="*/ 120 h 151"/>
                    <a:gd name="T68" fmla="*/ 94 w 167"/>
                    <a:gd name="T69" fmla="*/ 109 h 15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67" h="151">
                      <a:moveTo>
                        <a:pt x="94" y="109"/>
                      </a:moveTo>
                      <a:lnTo>
                        <a:pt x="98" y="104"/>
                      </a:lnTo>
                      <a:lnTo>
                        <a:pt x="111" y="92"/>
                      </a:lnTo>
                      <a:lnTo>
                        <a:pt x="107" y="92"/>
                      </a:lnTo>
                      <a:lnTo>
                        <a:pt x="107" y="89"/>
                      </a:lnTo>
                      <a:lnTo>
                        <a:pt x="113" y="83"/>
                      </a:lnTo>
                      <a:lnTo>
                        <a:pt x="114" y="85"/>
                      </a:lnTo>
                      <a:lnTo>
                        <a:pt x="114" y="89"/>
                      </a:lnTo>
                      <a:lnTo>
                        <a:pt x="135" y="83"/>
                      </a:lnTo>
                      <a:lnTo>
                        <a:pt x="151" y="67"/>
                      </a:lnTo>
                      <a:lnTo>
                        <a:pt x="151" y="64"/>
                      </a:lnTo>
                      <a:lnTo>
                        <a:pt x="155" y="56"/>
                      </a:lnTo>
                      <a:lnTo>
                        <a:pt x="155" y="53"/>
                      </a:lnTo>
                      <a:lnTo>
                        <a:pt x="156" y="48"/>
                      </a:lnTo>
                      <a:lnTo>
                        <a:pt x="152" y="44"/>
                      </a:lnTo>
                      <a:lnTo>
                        <a:pt x="152" y="37"/>
                      </a:lnTo>
                      <a:lnTo>
                        <a:pt x="157" y="32"/>
                      </a:lnTo>
                      <a:lnTo>
                        <a:pt x="167" y="26"/>
                      </a:lnTo>
                      <a:lnTo>
                        <a:pt x="159" y="15"/>
                      </a:lnTo>
                      <a:lnTo>
                        <a:pt x="157" y="17"/>
                      </a:lnTo>
                      <a:lnTo>
                        <a:pt x="154" y="13"/>
                      </a:lnTo>
                      <a:lnTo>
                        <a:pt x="147" y="8"/>
                      </a:lnTo>
                      <a:lnTo>
                        <a:pt x="138" y="6"/>
                      </a:lnTo>
                      <a:lnTo>
                        <a:pt x="127" y="0"/>
                      </a:lnTo>
                      <a:lnTo>
                        <a:pt x="125" y="16"/>
                      </a:lnTo>
                      <a:lnTo>
                        <a:pt x="119" y="15"/>
                      </a:lnTo>
                      <a:lnTo>
                        <a:pt x="109" y="11"/>
                      </a:lnTo>
                      <a:lnTo>
                        <a:pt x="107" y="16"/>
                      </a:lnTo>
                      <a:lnTo>
                        <a:pt x="97" y="13"/>
                      </a:lnTo>
                      <a:lnTo>
                        <a:pt x="101" y="6"/>
                      </a:lnTo>
                      <a:lnTo>
                        <a:pt x="98" y="2"/>
                      </a:lnTo>
                      <a:lnTo>
                        <a:pt x="81" y="7"/>
                      </a:lnTo>
                      <a:lnTo>
                        <a:pt x="71" y="2"/>
                      </a:lnTo>
                      <a:lnTo>
                        <a:pt x="60" y="11"/>
                      </a:lnTo>
                      <a:lnTo>
                        <a:pt x="57" y="19"/>
                      </a:lnTo>
                      <a:lnTo>
                        <a:pt x="60" y="22"/>
                      </a:lnTo>
                      <a:lnTo>
                        <a:pt x="56" y="26"/>
                      </a:lnTo>
                      <a:lnTo>
                        <a:pt x="52" y="34"/>
                      </a:lnTo>
                      <a:lnTo>
                        <a:pt x="50" y="39"/>
                      </a:lnTo>
                      <a:lnTo>
                        <a:pt x="49" y="44"/>
                      </a:lnTo>
                      <a:lnTo>
                        <a:pt x="45" y="46"/>
                      </a:lnTo>
                      <a:lnTo>
                        <a:pt x="32" y="47"/>
                      </a:lnTo>
                      <a:lnTo>
                        <a:pt x="26" y="53"/>
                      </a:lnTo>
                      <a:lnTo>
                        <a:pt x="27" y="78"/>
                      </a:lnTo>
                      <a:lnTo>
                        <a:pt x="36" y="82"/>
                      </a:lnTo>
                      <a:lnTo>
                        <a:pt x="31" y="88"/>
                      </a:lnTo>
                      <a:lnTo>
                        <a:pt x="25" y="88"/>
                      </a:lnTo>
                      <a:lnTo>
                        <a:pt x="13" y="80"/>
                      </a:lnTo>
                      <a:lnTo>
                        <a:pt x="13" y="88"/>
                      </a:lnTo>
                      <a:lnTo>
                        <a:pt x="17" y="96"/>
                      </a:lnTo>
                      <a:lnTo>
                        <a:pt x="21" y="99"/>
                      </a:lnTo>
                      <a:lnTo>
                        <a:pt x="22" y="115"/>
                      </a:lnTo>
                      <a:lnTo>
                        <a:pt x="15" y="123"/>
                      </a:lnTo>
                      <a:lnTo>
                        <a:pt x="5" y="136"/>
                      </a:lnTo>
                      <a:lnTo>
                        <a:pt x="0" y="151"/>
                      </a:lnTo>
                      <a:lnTo>
                        <a:pt x="9" y="147"/>
                      </a:lnTo>
                      <a:lnTo>
                        <a:pt x="16" y="146"/>
                      </a:lnTo>
                      <a:lnTo>
                        <a:pt x="27" y="143"/>
                      </a:lnTo>
                      <a:lnTo>
                        <a:pt x="28" y="130"/>
                      </a:lnTo>
                      <a:lnTo>
                        <a:pt x="39" y="132"/>
                      </a:lnTo>
                      <a:lnTo>
                        <a:pt x="46" y="133"/>
                      </a:lnTo>
                      <a:lnTo>
                        <a:pt x="46" y="126"/>
                      </a:lnTo>
                      <a:lnTo>
                        <a:pt x="49" y="121"/>
                      </a:lnTo>
                      <a:lnTo>
                        <a:pt x="54" y="114"/>
                      </a:lnTo>
                      <a:lnTo>
                        <a:pt x="64" y="109"/>
                      </a:lnTo>
                      <a:lnTo>
                        <a:pt x="66" y="114"/>
                      </a:lnTo>
                      <a:lnTo>
                        <a:pt x="68" y="114"/>
                      </a:lnTo>
                      <a:lnTo>
                        <a:pt x="80" y="120"/>
                      </a:lnTo>
                      <a:lnTo>
                        <a:pt x="90" y="110"/>
                      </a:lnTo>
                      <a:lnTo>
                        <a:pt x="94" y="1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3" name="Freeform 334"/>
                <p:cNvSpPr>
                  <a:spLocks/>
                </p:cNvSpPr>
                <p:nvPr/>
              </p:nvSpPr>
              <p:spPr bwMode="auto">
                <a:xfrm>
                  <a:off x="564" y="1481"/>
                  <a:ext cx="167" cy="151"/>
                </a:xfrm>
                <a:custGeom>
                  <a:avLst/>
                  <a:gdLst>
                    <a:gd name="T0" fmla="*/ 98 w 167"/>
                    <a:gd name="T1" fmla="*/ 104 h 151"/>
                    <a:gd name="T2" fmla="*/ 107 w 167"/>
                    <a:gd name="T3" fmla="*/ 92 h 151"/>
                    <a:gd name="T4" fmla="*/ 113 w 167"/>
                    <a:gd name="T5" fmla="*/ 83 h 151"/>
                    <a:gd name="T6" fmla="*/ 114 w 167"/>
                    <a:gd name="T7" fmla="*/ 89 h 151"/>
                    <a:gd name="T8" fmla="*/ 151 w 167"/>
                    <a:gd name="T9" fmla="*/ 67 h 151"/>
                    <a:gd name="T10" fmla="*/ 155 w 167"/>
                    <a:gd name="T11" fmla="*/ 56 h 151"/>
                    <a:gd name="T12" fmla="*/ 156 w 167"/>
                    <a:gd name="T13" fmla="*/ 48 h 151"/>
                    <a:gd name="T14" fmla="*/ 152 w 167"/>
                    <a:gd name="T15" fmla="*/ 37 h 151"/>
                    <a:gd name="T16" fmla="*/ 167 w 167"/>
                    <a:gd name="T17" fmla="*/ 26 h 151"/>
                    <a:gd name="T18" fmla="*/ 157 w 167"/>
                    <a:gd name="T19" fmla="*/ 17 h 151"/>
                    <a:gd name="T20" fmla="*/ 147 w 167"/>
                    <a:gd name="T21" fmla="*/ 8 h 151"/>
                    <a:gd name="T22" fmla="*/ 127 w 167"/>
                    <a:gd name="T23" fmla="*/ 0 h 151"/>
                    <a:gd name="T24" fmla="*/ 119 w 167"/>
                    <a:gd name="T25" fmla="*/ 15 h 151"/>
                    <a:gd name="T26" fmla="*/ 107 w 167"/>
                    <a:gd name="T27" fmla="*/ 16 h 151"/>
                    <a:gd name="T28" fmla="*/ 101 w 167"/>
                    <a:gd name="T29" fmla="*/ 6 h 151"/>
                    <a:gd name="T30" fmla="*/ 81 w 167"/>
                    <a:gd name="T31" fmla="*/ 7 h 151"/>
                    <a:gd name="T32" fmla="*/ 60 w 167"/>
                    <a:gd name="T33" fmla="*/ 11 h 151"/>
                    <a:gd name="T34" fmla="*/ 60 w 167"/>
                    <a:gd name="T35" fmla="*/ 22 h 151"/>
                    <a:gd name="T36" fmla="*/ 52 w 167"/>
                    <a:gd name="T37" fmla="*/ 34 h 151"/>
                    <a:gd name="T38" fmla="*/ 49 w 167"/>
                    <a:gd name="T39" fmla="*/ 44 h 151"/>
                    <a:gd name="T40" fmla="*/ 32 w 167"/>
                    <a:gd name="T41" fmla="*/ 47 h 151"/>
                    <a:gd name="T42" fmla="*/ 27 w 167"/>
                    <a:gd name="T43" fmla="*/ 78 h 151"/>
                    <a:gd name="T44" fmla="*/ 31 w 167"/>
                    <a:gd name="T45" fmla="*/ 88 h 151"/>
                    <a:gd name="T46" fmla="*/ 13 w 167"/>
                    <a:gd name="T47" fmla="*/ 80 h 151"/>
                    <a:gd name="T48" fmla="*/ 17 w 167"/>
                    <a:gd name="T49" fmla="*/ 96 h 151"/>
                    <a:gd name="T50" fmla="*/ 22 w 167"/>
                    <a:gd name="T51" fmla="*/ 115 h 151"/>
                    <a:gd name="T52" fmla="*/ 5 w 167"/>
                    <a:gd name="T53" fmla="*/ 136 h 151"/>
                    <a:gd name="T54" fmla="*/ 9 w 167"/>
                    <a:gd name="T55" fmla="*/ 147 h 151"/>
                    <a:gd name="T56" fmla="*/ 27 w 167"/>
                    <a:gd name="T57" fmla="*/ 143 h 151"/>
                    <a:gd name="T58" fmla="*/ 39 w 167"/>
                    <a:gd name="T59" fmla="*/ 132 h 151"/>
                    <a:gd name="T60" fmla="*/ 46 w 167"/>
                    <a:gd name="T61" fmla="*/ 126 h 151"/>
                    <a:gd name="T62" fmla="*/ 54 w 167"/>
                    <a:gd name="T63" fmla="*/ 114 h 151"/>
                    <a:gd name="T64" fmla="*/ 66 w 167"/>
                    <a:gd name="T65" fmla="*/ 114 h 151"/>
                    <a:gd name="T66" fmla="*/ 80 w 167"/>
                    <a:gd name="T67" fmla="*/ 120 h 151"/>
                    <a:gd name="T68" fmla="*/ 94 w 167"/>
                    <a:gd name="T69" fmla="*/ 109 h 15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67" h="151">
                      <a:moveTo>
                        <a:pt x="94" y="109"/>
                      </a:moveTo>
                      <a:lnTo>
                        <a:pt x="98" y="104"/>
                      </a:lnTo>
                      <a:lnTo>
                        <a:pt x="111" y="92"/>
                      </a:lnTo>
                      <a:lnTo>
                        <a:pt x="107" y="92"/>
                      </a:lnTo>
                      <a:lnTo>
                        <a:pt x="107" y="89"/>
                      </a:lnTo>
                      <a:lnTo>
                        <a:pt x="113" y="83"/>
                      </a:lnTo>
                      <a:lnTo>
                        <a:pt x="114" y="85"/>
                      </a:lnTo>
                      <a:lnTo>
                        <a:pt x="114" y="89"/>
                      </a:lnTo>
                      <a:lnTo>
                        <a:pt x="135" y="83"/>
                      </a:lnTo>
                      <a:lnTo>
                        <a:pt x="151" y="67"/>
                      </a:lnTo>
                      <a:lnTo>
                        <a:pt x="151" y="64"/>
                      </a:lnTo>
                      <a:lnTo>
                        <a:pt x="155" y="56"/>
                      </a:lnTo>
                      <a:lnTo>
                        <a:pt x="155" y="53"/>
                      </a:lnTo>
                      <a:lnTo>
                        <a:pt x="156" y="48"/>
                      </a:lnTo>
                      <a:lnTo>
                        <a:pt x="152" y="44"/>
                      </a:lnTo>
                      <a:lnTo>
                        <a:pt x="152" y="37"/>
                      </a:lnTo>
                      <a:lnTo>
                        <a:pt x="157" y="32"/>
                      </a:lnTo>
                      <a:lnTo>
                        <a:pt x="167" y="26"/>
                      </a:lnTo>
                      <a:lnTo>
                        <a:pt x="159" y="15"/>
                      </a:lnTo>
                      <a:lnTo>
                        <a:pt x="157" y="17"/>
                      </a:lnTo>
                      <a:lnTo>
                        <a:pt x="154" y="13"/>
                      </a:lnTo>
                      <a:lnTo>
                        <a:pt x="147" y="8"/>
                      </a:lnTo>
                      <a:lnTo>
                        <a:pt x="138" y="6"/>
                      </a:lnTo>
                      <a:lnTo>
                        <a:pt x="127" y="0"/>
                      </a:lnTo>
                      <a:lnTo>
                        <a:pt x="125" y="16"/>
                      </a:lnTo>
                      <a:lnTo>
                        <a:pt x="119" y="15"/>
                      </a:lnTo>
                      <a:lnTo>
                        <a:pt x="109" y="11"/>
                      </a:lnTo>
                      <a:lnTo>
                        <a:pt x="107" y="16"/>
                      </a:lnTo>
                      <a:lnTo>
                        <a:pt x="97" y="13"/>
                      </a:lnTo>
                      <a:lnTo>
                        <a:pt x="101" y="6"/>
                      </a:lnTo>
                      <a:lnTo>
                        <a:pt x="98" y="2"/>
                      </a:lnTo>
                      <a:lnTo>
                        <a:pt x="81" y="7"/>
                      </a:lnTo>
                      <a:lnTo>
                        <a:pt x="71" y="2"/>
                      </a:lnTo>
                      <a:lnTo>
                        <a:pt x="60" y="11"/>
                      </a:lnTo>
                      <a:lnTo>
                        <a:pt x="57" y="19"/>
                      </a:lnTo>
                      <a:lnTo>
                        <a:pt x="60" y="22"/>
                      </a:lnTo>
                      <a:lnTo>
                        <a:pt x="56" y="26"/>
                      </a:lnTo>
                      <a:lnTo>
                        <a:pt x="52" y="34"/>
                      </a:lnTo>
                      <a:lnTo>
                        <a:pt x="50" y="39"/>
                      </a:lnTo>
                      <a:lnTo>
                        <a:pt x="49" y="44"/>
                      </a:lnTo>
                      <a:lnTo>
                        <a:pt x="45" y="46"/>
                      </a:lnTo>
                      <a:lnTo>
                        <a:pt x="32" y="47"/>
                      </a:lnTo>
                      <a:lnTo>
                        <a:pt x="26" y="53"/>
                      </a:lnTo>
                      <a:lnTo>
                        <a:pt x="27" y="78"/>
                      </a:lnTo>
                      <a:lnTo>
                        <a:pt x="36" y="82"/>
                      </a:lnTo>
                      <a:lnTo>
                        <a:pt x="31" y="88"/>
                      </a:lnTo>
                      <a:lnTo>
                        <a:pt x="25" y="88"/>
                      </a:lnTo>
                      <a:lnTo>
                        <a:pt x="13" y="80"/>
                      </a:lnTo>
                      <a:lnTo>
                        <a:pt x="13" y="88"/>
                      </a:lnTo>
                      <a:lnTo>
                        <a:pt x="17" y="96"/>
                      </a:lnTo>
                      <a:lnTo>
                        <a:pt x="21" y="99"/>
                      </a:lnTo>
                      <a:lnTo>
                        <a:pt x="22" y="115"/>
                      </a:lnTo>
                      <a:lnTo>
                        <a:pt x="15" y="123"/>
                      </a:lnTo>
                      <a:lnTo>
                        <a:pt x="5" y="136"/>
                      </a:lnTo>
                      <a:lnTo>
                        <a:pt x="0" y="151"/>
                      </a:lnTo>
                      <a:lnTo>
                        <a:pt x="9" y="147"/>
                      </a:lnTo>
                      <a:lnTo>
                        <a:pt x="16" y="146"/>
                      </a:lnTo>
                      <a:lnTo>
                        <a:pt x="27" y="143"/>
                      </a:lnTo>
                      <a:lnTo>
                        <a:pt x="28" y="130"/>
                      </a:lnTo>
                      <a:lnTo>
                        <a:pt x="39" y="132"/>
                      </a:lnTo>
                      <a:lnTo>
                        <a:pt x="46" y="133"/>
                      </a:lnTo>
                      <a:lnTo>
                        <a:pt x="46" y="126"/>
                      </a:lnTo>
                      <a:lnTo>
                        <a:pt x="49" y="121"/>
                      </a:lnTo>
                      <a:lnTo>
                        <a:pt x="54" y="114"/>
                      </a:lnTo>
                      <a:lnTo>
                        <a:pt x="64" y="109"/>
                      </a:lnTo>
                      <a:lnTo>
                        <a:pt x="66" y="114"/>
                      </a:lnTo>
                      <a:lnTo>
                        <a:pt x="68" y="114"/>
                      </a:lnTo>
                      <a:lnTo>
                        <a:pt x="80" y="120"/>
                      </a:lnTo>
                      <a:lnTo>
                        <a:pt x="90" y="110"/>
                      </a:lnTo>
                      <a:lnTo>
                        <a:pt x="94" y="109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2" name="Group 335"/>
              <p:cNvGrpSpPr>
                <a:grpSpLocks/>
              </p:cNvGrpSpPr>
              <p:nvPr/>
            </p:nvGrpSpPr>
            <p:grpSpPr bwMode="auto">
              <a:xfrm>
                <a:off x="384" y="1662"/>
                <a:ext cx="204" cy="192"/>
                <a:chOff x="384" y="1662"/>
                <a:chExt cx="204" cy="192"/>
              </a:xfrm>
            </p:grpSpPr>
            <p:sp>
              <p:nvSpPr>
                <p:cNvPr id="1727" name="Freeform 336"/>
                <p:cNvSpPr>
                  <a:spLocks noEditPoints="1"/>
                </p:cNvSpPr>
                <p:nvPr/>
              </p:nvSpPr>
              <p:spPr bwMode="auto">
                <a:xfrm>
                  <a:off x="384" y="1662"/>
                  <a:ext cx="204" cy="192"/>
                </a:xfrm>
                <a:custGeom>
                  <a:avLst/>
                  <a:gdLst>
                    <a:gd name="T0" fmla="*/ 0 w 204"/>
                    <a:gd name="T1" fmla="*/ 163 h 192"/>
                    <a:gd name="T2" fmla="*/ 2 w 204"/>
                    <a:gd name="T3" fmla="*/ 166 h 192"/>
                    <a:gd name="T4" fmla="*/ 6 w 204"/>
                    <a:gd name="T5" fmla="*/ 162 h 192"/>
                    <a:gd name="T6" fmla="*/ 5 w 204"/>
                    <a:gd name="T7" fmla="*/ 160 h 192"/>
                    <a:gd name="T8" fmla="*/ 2 w 204"/>
                    <a:gd name="T9" fmla="*/ 160 h 192"/>
                    <a:gd name="T10" fmla="*/ 0 w 204"/>
                    <a:gd name="T11" fmla="*/ 163 h 192"/>
                    <a:gd name="T12" fmla="*/ 132 w 204"/>
                    <a:gd name="T13" fmla="*/ 192 h 192"/>
                    <a:gd name="T14" fmla="*/ 132 w 204"/>
                    <a:gd name="T15" fmla="*/ 185 h 192"/>
                    <a:gd name="T16" fmla="*/ 130 w 204"/>
                    <a:gd name="T17" fmla="*/ 186 h 192"/>
                    <a:gd name="T18" fmla="*/ 128 w 204"/>
                    <a:gd name="T19" fmla="*/ 188 h 192"/>
                    <a:gd name="T20" fmla="*/ 129 w 204"/>
                    <a:gd name="T21" fmla="*/ 190 h 192"/>
                    <a:gd name="T22" fmla="*/ 132 w 204"/>
                    <a:gd name="T23" fmla="*/ 192 h 192"/>
                    <a:gd name="T24" fmla="*/ 131 w 204"/>
                    <a:gd name="T25" fmla="*/ 164 h 192"/>
                    <a:gd name="T26" fmla="*/ 133 w 204"/>
                    <a:gd name="T27" fmla="*/ 155 h 192"/>
                    <a:gd name="T28" fmla="*/ 128 w 204"/>
                    <a:gd name="T29" fmla="*/ 151 h 192"/>
                    <a:gd name="T30" fmla="*/ 126 w 204"/>
                    <a:gd name="T31" fmla="*/ 157 h 192"/>
                    <a:gd name="T32" fmla="*/ 126 w 204"/>
                    <a:gd name="T33" fmla="*/ 159 h 192"/>
                    <a:gd name="T34" fmla="*/ 131 w 204"/>
                    <a:gd name="T35" fmla="*/ 164 h 192"/>
                    <a:gd name="T36" fmla="*/ 200 w 204"/>
                    <a:gd name="T37" fmla="*/ 0 h 192"/>
                    <a:gd name="T38" fmla="*/ 203 w 204"/>
                    <a:gd name="T39" fmla="*/ 0 h 192"/>
                    <a:gd name="T40" fmla="*/ 204 w 204"/>
                    <a:gd name="T41" fmla="*/ 3 h 192"/>
                    <a:gd name="T42" fmla="*/ 203 w 204"/>
                    <a:gd name="T43" fmla="*/ 5 h 192"/>
                    <a:gd name="T44" fmla="*/ 200 w 204"/>
                    <a:gd name="T45" fmla="*/ 3 h 192"/>
                    <a:gd name="T46" fmla="*/ 200 w 204"/>
                    <a:gd name="T47" fmla="*/ 0 h 19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04" h="192">
                      <a:moveTo>
                        <a:pt x="0" y="163"/>
                      </a:moveTo>
                      <a:lnTo>
                        <a:pt x="2" y="166"/>
                      </a:lnTo>
                      <a:lnTo>
                        <a:pt x="6" y="162"/>
                      </a:lnTo>
                      <a:lnTo>
                        <a:pt x="5" y="160"/>
                      </a:lnTo>
                      <a:lnTo>
                        <a:pt x="2" y="160"/>
                      </a:lnTo>
                      <a:lnTo>
                        <a:pt x="0" y="163"/>
                      </a:lnTo>
                      <a:close/>
                      <a:moveTo>
                        <a:pt x="132" y="192"/>
                      </a:moveTo>
                      <a:lnTo>
                        <a:pt x="132" y="185"/>
                      </a:lnTo>
                      <a:lnTo>
                        <a:pt x="130" y="186"/>
                      </a:lnTo>
                      <a:lnTo>
                        <a:pt x="128" y="188"/>
                      </a:lnTo>
                      <a:lnTo>
                        <a:pt x="129" y="190"/>
                      </a:lnTo>
                      <a:lnTo>
                        <a:pt x="132" y="192"/>
                      </a:lnTo>
                      <a:close/>
                      <a:moveTo>
                        <a:pt x="131" y="164"/>
                      </a:moveTo>
                      <a:lnTo>
                        <a:pt x="133" y="155"/>
                      </a:lnTo>
                      <a:lnTo>
                        <a:pt x="128" y="151"/>
                      </a:lnTo>
                      <a:lnTo>
                        <a:pt x="126" y="157"/>
                      </a:lnTo>
                      <a:lnTo>
                        <a:pt x="126" y="159"/>
                      </a:lnTo>
                      <a:lnTo>
                        <a:pt x="131" y="164"/>
                      </a:lnTo>
                      <a:close/>
                      <a:moveTo>
                        <a:pt x="200" y="0"/>
                      </a:moveTo>
                      <a:lnTo>
                        <a:pt x="203" y="0"/>
                      </a:lnTo>
                      <a:lnTo>
                        <a:pt x="204" y="3"/>
                      </a:lnTo>
                      <a:lnTo>
                        <a:pt x="203" y="5"/>
                      </a:lnTo>
                      <a:lnTo>
                        <a:pt x="200" y="3"/>
                      </a:lnTo>
                      <a:lnTo>
                        <a:pt x="2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8" name="Freeform 337"/>
                <p:cNvSpPr>
                  <a:spLocks/>
                </p:cNvSpPr>
                <p:nvPr/>
              </p:nvSpPr>
              <p:spPr bwMode="auto">
                <a:xfrm>
                  <a:off x="384" y="1822"/>
                  <a:ext cx="6" cy="6"/>
                </a:xfrm>
                <a:custGeom>
                  <a:avLst/>
                  <a:gdLst>
                    <a:gd name="T0" fmla="*/ 0 w 6"/>
                    <a:gd name="T1" fmla="*/ 3 h 6"/>
                    <a:gd name="T2" fmla="*/ 2 w 6"/>
                    <a:gd name="T3" fmla="*/ 6 h 6"/>
                    <a:gd name="T4" fmla="*/ 6 w 6"/>
                    <a:gd name="T5" fmla="*/ 2 h 6"/>
                    <a:gd name="T6" fmla="*/ 5 w 6"/>
                    <a:gd name="T7" fmla="*/ 0 h 6"/>
                    <a:gd name="T8" fmla="*/ 2 w 6"/>
                    <a:gd name="T9" fmla="*/ 0 h 6"/>
                    <a:gd name="T10" fmla="*/ 0 w 6"/>
                    <a:gd name="T11" fmla="*/ 3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2" y="6"/>
                      </a:lnTo>
                      <a:lnTo>
                        <a:pt x="6" y="2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9" name="Freeform 338"/>
                <p:cNvSpPr>
                  <a:spLocks/>
                </p:cNvSpPr>
                <p:nvPr/>
              </p:nvSpPr>
              <p:spPr bwMode="auto">
                <a:xfrm>
                  <a:off x="512" y="1847"/>
                  <a:ext cx="4" cy="7"/>
                </a:xfrm>
                <a:custGeom>
                  <a:avLst/>
                  <a:gdLst>
                    <a:gd name="T0" fmla="*/ 4 w 4"/>
                    <a:gd name="T1" fmla="*/ 7 h 7"/>
                    <a:gd name="T2" fmla="*/ 4 w 4"/>
                    <a:gd name="T3" fmla="*/ 0 h 7"/>
                    <a:gd name="T4" fmla="*/ 2 w 4"/>
                    <a:gd name="T5" fmla="*/ 1 h 7"/>
                    <a:gd name="T6" fmla="*/ 0 w 4"/>
                    <a:gd name="T7" fmla="*/ 3 h 7"/>
                    <a:gd name="T8" fmla="*/ 1 w 4"/>
                    <a:gd name="T9" fmla="*/ 5 h 7"/>
                    <a:gd name="T10" fmla="*/ 4 w 4"/>
                    <a:gd name="T11" fmla="*/ 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7">
                      <a:moveTo>
                        <a:pt x="4" y="7"/>
                      </a:moveTo>
                      <a:lnTo>
                        <a:pt x="4" y="0"/>
                      </a:lnTo>
                      <a:lnTo>
                        <a:pt x="2" y="1"/>
                      </a:lnTo>
                      <a:lnTo>
                        <a:pt x="0" y="3"/>
                      </a:lnTo>
                      <a:lnTo>
                        <a:pt x="1" y="5"/>
                      </a:lnTo>
                      <a:lnTo>
                        <a:pt x="4" y="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0" name="Freeform 339"/>
                <p:cNvSpPr>
                  <a:spLocks/>
                </p:cNvSpPr>
                <p:nvPr/>
              </p:nvSpPr>
              <p:spPr bwMode="auto">
                <a:xfrm>
                  <a:off x="510" y="1813"/>
                  <a:ext cx="7" cy="13"/>
                </a:xfrm>
                <a:custGeom>
                  <a:avLst/>
                  <a:gdLst>
                    <a:gd name="T0" fmla="*/ 5 w 7"/>
                    <a:gd name="T1" fmla="*/ 13 h 13"/>
                    <a:gd name="T2" fmla="*/ 7 w 7"/>
                    <a:gd name="T3" fmla="*/ 4 h 13"/>
                    <a:gd name="T4" fmla="*/ 2 w 7"/>
                    <a:gd name="T5" fmla="*/ 0 h 13"/>
                    <a:gd name="T6" fmla="*/ 0 w 7"/>
                    <a:gd name="T7" fmla="*/ 6 h 13"/>
                    <a:gd name="T8" fmla="*/ 0 w 7"/>
                    <a:gd name="T9" fmla="*/ 8 h 13"/>
                    <a:gd name="T10" fmla="*/ 5 w 7"/>
                    <a:gd name="T11" fmla="*/ 13 h 1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7" h="13">
                      <a:moveTo>
                        <a:pt x="5" y="13"/>
                      </a:moveTo>
                      <a:lnTo>
                        <a:pt x="7" y="4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5" y="13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31" name="Freeform 340"/>
                <p:cNvSpPr>
                  <a:spLocks/>
                </p:cNvSpPr>
                <p:nvPr/>
              </p:nvSpPr>
              <p:spPr bwMode="auto">
                <a:xfrm>
                  <a:off x="584" y="1662"/>
                  <a:ext cx="4" cy="5"/>
                </a:xfrm>
                <a:custGeom>
                  <a:avLst/>
                  <a:gdLst>
                    <a:gd name="T0" fmla="*/ 0 w 4"/>
                    <a:gd name="T1" fmla="*/ 0 h 5"/>
                    <a:gd name="T2" fmla="*/ 3 w 4"/>
                    <a:gd name="T3" fmla="*/ 0 h 5"/>
                    <a:gd name="T4" fmla="*/ 4 w 4"/>
                    <a:gd name="T5" fmla="*/ 3 h 5"/>
                    <a:gd name="T6" fmla="*/ 3 w 4"/>
                    <a:gd name="T7" fmla="*/ 5 h 5"/>
                    <a:gd name="T8" fmla="*/ 0 w 4"/>
                    <a:gd name="T9" fmla="*/ 3 h 5"/>
                    <a:gd name="T10" fmla="*/ 0 w 4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4" y="3"/>
                      </a:lnTo>
                      <a:lnTo>
                        <a:pt x="3" y="5"/>
                      </a:lnTo>
                      <a:lnTo>
                        <a:pt x="0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3" name="Group 341"/>
              <p:cNvGrpSpPr>
                <a:grpSpLocks/>
              </p:cNvGrpSpPr>
              <p:nvPr/>
            </p:nvGrpSpPr>
            <p:grpSpPr bwMode="auto">
              <a:xfrm>
                <a:off x="360" y="1167"/>
                <a:ext cx="79" cy="92"/>
                <a:chOff x="360" y="1167"/>
                <a:chExt cx="79" cy="92"/>
              </a:xfrm>
            </p:grpSpPr>
            <p:sp>
              <p:nvSpPr>
                <p:cNvPr id="1725" name="Freeform 342"/>
                <p:cNvSpPr>
                  <a:spLocks/>
                </p:cNvSpPr>
                <p:nvPr/>
              </p:nvSpPr>
              <p:spPr bwMode="auto">
                <a:xfrm>
                  <a:off x="360" y="1167"/>
                  <a:ext cx="79" cy="92"/>
                </a:xfrm>
                <a:custGeom>
                  <a:avLst/>
                  <a:gdLst>
                    <a:gd name="T0" fmla="*/ 0 w 79"/>
                    <a:gd name="T1" fmla="*/ 70 h 92"/>
                    <a:gd name="T2" fmla="*/ 1 w 79"/>
                    <a:gd name="T3" fmla="*/ 64 h 92"/>
                    <a:gd name="T4" fmla="*/ 4 w 79"/>
                    <a:gd name="T5" fmla="*/ 58 h 92"/>
                    <a:gd name="T6" fmla="*/ 10 w 79"/>
                    <a:gd name="T7" fmla="*/ 55 h 92"/>
                    <a:gd name="T8" fmla="*/ 14 w 79"/>
                    <a:gd name="T9" fmla="*/ 47 h 92"/>
                    <a:gd name="T10" fmla="*/ 22 w 79"/>
                    <a:gd name="T11" fmla="*/ 42 h 92"/>
                    <a:gd name="T12" fmla="*/ 20 w 79"/>
                    <a:gd name="T13" fmla="*/ 32 h 92"/>
                    <a:gd name="T14" fmla="*/ 20 w 79"/>
                    <a:gd name="T15" fmla="*/ 27 h 92"/>
                    <a:gd name="T16" fmla="*/ 18 w 79"/>
                    <a:gd name="T17" fmla="*/ 20 h 92"/>
                    <a:gd name="T18" fmla="*/ 27 w 79"/>
                    <a:gd name="T19" fmla="*/ 13 h 92"/>
                    <a:gd name="T20" fmla="*/ 37 w 79"/>
                    <a:gd name="T21" fmla="*/ 11 h 92"/>
                    <a:gd name="T22" fmla="*/ 39 w 79"/>
                    <a:gd name="T23" fmla="*/ 4 h 92"/>
                    <a:gd name="T24" fmla="*/ 53 w 79"/>
                    <a:gd name="T25" fmla="*/ 0 h 92"/>
                    <a:gd name="T26" fmla="*/ 55 w 79"/>
                    <a:gd name="T27" fmla="*/ 1 h 92"/>
                    <a:gd name="T28" fmla="*/ 47 w 79"/>
                    <a:gd name="T29" fmla="*/ 11 h 92"/>
                    <a:gd name="T30" fmla="*/ 56 w 79"/>
                    <a:gd name="T31" fmla="*/ 18 h 92"/>
                    <a:gd name="T32" fmla="*/ 66 w 79"/>
                    <a:gd name="T33" fmla="*/ 39 h 92"/>
                    <a:gd name="T34" fmla="*/ 68 w 79"/>
                    <a:gd name="T35" fmla="*/ 35 h 92"/>
                    <a:gd name="T36" fmla="*/ 74 w 79"/>
                    <a:gd name="T37" fmla="*/ 39 h 92"/>
                    <a:gd name="T38" fmla="*/ 77 w 79"/>
                    <a:gd name="T39" fmla="*/ 53 h 92"/>
                    <a:gd name="T40" fmla="*/ 74 w 79"/>
                    <a:gd name="T41" fmla="*/ 56 h 92"/>
                    <a:gd name="T42" fmla="*/ 76 w 79"/>
                    <a:gd name="T43" fmla="*/ 59 h 92"/>
                    <a:gd name="T44" fmla="*/ 79 w 79"/>
                    <a:gd name="T45" fmla="*/ 67 h 92"/>
                    <a:gd name="T46" fmla="*/ 74 w 79"/>
                    <a:gd name="T47" fmla="*/ 69 h 92"/>
                    <a:gd name="T48" fmla="*/ 73 w 79"/>
                    <a:gd name="T49" fmla="*/ 72 h 92"/>
                    <a:gd name="T50" fmla="*/ 67 w 79"/>
                    <a:gd name="T51" fmla="*/ 76 h 92"/>
                    <a:gd name="T52" fmla="*/ 60 w 79"/>
                    <a:gd name="T53" fmla="*/ 84 h 92"/>
                    <a:gd name="T54" fmla="*/ 53 w 79"/>
                    <a:gd name="T55" fmla="*/ 86 h 92"/>
                    <a:gd name="T56" fmla="*/ 49 w 79"/>
                    <a:gd name="T57" fmla="*/ 84 h 92"/>
                    <a:gd name="T58" fmla="*/ 35 w 79"/>
                    <a:gd name="T59" fmla="*/ 92 h 92"/>
                    <a:gd name="T60" fmla="*/ 34 w 79"/>
                    <a:gd name="T61" fmla="*/ 84 h 92"/>
                    <a:gd name="T62" fmla="*/ 22 w 79"/>
                    <a:gd name="T63" fmla="*/ 79 h 92"/>
                    <a:gd name="T64" fmla="*/ 16 w 79"/>
                    <a:gd name="T65" fmla="*/ 80 h 92"/>
                    <a:gd name="T66" fmla="*/ 14 w 79"/>
                    <a:gd name="T67" fmla="*/ 80 h 92"/>
                    <a:gd name="T68" fmla="*/ 1 w 79"/>
                    <a:gd name="T69" fmla="*/ 77 h 92"/>
                    <a:gd name="T70" fmla="*/ 0 w 79"/>
                    <a:gd name="T71" fmla="*/ 70 h 9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9" h="92">
                      <a:moveTo>
                        <a:pt x="0" y="70"/>
                      </a:moveTo>
                      <a:lnTo>
                        <a:pt x="1" y="64"/>
                      </a:lnTo>
                      <a:lnTo>
                        <a:pt x="4" y="58"/>
                      </a:lnTo>
                      <a:lnTo>
                        <a:pt x="10" y="55"/>
                      </a:lnTo>
                      <a:lnTo>
                        <a:pt x="14" y="47"/>
                      </a:lnTo>
                      <a:lnTo>
                        <a:pt x="22" y="42"/>
                      </a:lnTo>
                      <a:lnTo>
                        <a:pt x="20" y="32"/>
                      </a:lnTo>
                      <a:lnTo>
                        <a:pt x="20" y="27"/>
                      </a:lnTo>
                      <a:lnTo>
                        <a:pt x="18" y="20"/>
                      </a:lnTo>
                      <a:lnTo>
                        <a:pt x="27" y="13"/>
                      </a:lnTo>
                      <a:lnTo>
                        <a:pt x="37" y="11"/>
                      </a:lnTo>
                      <a:lnTo>
                        <a:pt x="39" y="4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47" y="11"/>
                      </a:lnTo>
                      <a:lnTo>
                        <a:pt x="56" y="18"/>
                      </a:lnTo>
                      <a:lnTo>
                        <a:pt x="66" y="39"/>
                      </a:lnTo>
                      <a:lnTo>
                        <a:pt x="68" y="35"/>
                      </a:lnTo>
                      <a:lnTo>
                        <a:pt x="74" y="39"/>
                      </a:lnTo>
                      <a:lnTo>
                        <a:pt x="77" y="53"/>
                      </a:lnTo>
                      <a:lnTo>
                        <a:pt x="74" y="56"/>
                      </a:lnTo>
                      <a:lnTo>
                        <a:pt x="76" y="59"/>
                      </a:lnTo>
                      <a:lnTo>
                        <a:pt x="79" y="67"/>
                      </a:lnTo>
                      <a:lnTo>
                        <a:pt x="74" y="69"/>
                      </a:lnTo>
                      <a:lnTo>
                        <a:pt x="73" y="72"/>
                      </a:lnTo>
                      <a:lnTo>
                        <a:pt x="67" y="76"/>
                      </a:lnTo>
                      <a:lnTo>
                        <a:pt x="60" y="84"/>
                      </a:lnTo>
                      <a:lnTo>
                        <a:pt x="53" y="86"/>
                      </a:lnTo>
                      <a:lnTo>
                        <a:pt x="49" y="84"/>
                      </a:lnTo>
                      <a:lnTo>
                        <a:pt x="35" y="92"/>
                      </a:lnTo>
                      <a:lnTo>
                        <a:pt x="34" y="84"/>
                      </a:lnTo>
                      <a:lnTo>
                        <a:pt x="22" y="79"/>
                      </a:lnTo>
                      <a:lnTo>
                        <a:pt x="16" y="80"/>
                      </a:lnTo>
                      <a:lnTo>
                        <a:pt x="14" y="80"/>
                      </a:lnTo>
                      <a:lnTo>
                        <a:pt x="1" y="77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6" name="Freeform 343"/>
                <p:cNvSpPr>
                  <a:spLocks/>
                </p:cNvSpPr>
                <p:nvPr/>
              </p:nvSpPr>
              <p:spPr bwMode="auto">
                <a:xfrm>
                  <a:off x="360" y="1167"/>
                  <a:ext cx="79" cy="92"/>
                </a:xfrm>
                <a:custGeom>
                  <a:avLst/>
                  <a:gdLst>
                    <a:gd name="T0" fmla="*/ 0 w 79"/>
                    <a:gd name="T1" fmla="*/ 70 h 92"/>
                    <a:gd name="T2" fmla="*/ 1 w 79"/>
                    <a:gd name="T3" fmla="*/ 64 h 92"/>
                    <a:gd name="T4" fmla="*/ 4 w 79"/>
                    <a:gd name="T5" fmla="*/ 58 h 92"/>
                    <a:gd name="T6" fmla="*/ 10 w 79"/>
                    <a:gd name="T7" fmla="*/ 55 h 92"/>
                    <a:gd name="T8" fmla="*/ 14 w 79"/>
                    <a:gd name="T9" fmla="*/ 47 h 92"/>
                    <a:gd name="T10" fmla="*/ 22 w 79"/>
                    <a:gd name="T11" fmla="*/ 42 h 92"/>
                    <a:gd name="T12" fmla="*/ 20 w 79"/>
                    <a:gd name="T13" fmla="*/ 32 h 92"/>
                    <a:gd name="T14" fmla="*/ 20 w 79"/>
                    <a:gd name="T15" fmla="*/ 27 h 92"/>
                    <a:gd name="T16" fmla="*/ 18 w 79"/>
                    <a:gd name="T17" fmla="*/ 20 h 92"/>
                    <a:gd name="T18" fmla="*/ 27 w 79"/>
                    <a:gd name="T19" fmla="*/ 13 h 92"/>
                    <a:gd name="T20" fmla="*/ 37 w 79"/>
                    <a:gd name="T21" fmla="*/ 11 h 92"/>
                    <a:gd name="T22" fmla="*/ 39 w 79"/>
                    <a:gd name="T23" fmla="*/ 4 h 92"/>
                    <a:gd name="T24" fmla="*/ 53 w 79"/>
                    <a:gd name="T25" fmla="*/ 0 h 92"/>
                    <a:gd name="T26" fmla="*/ 55 w 79"/>
                    <a:gd name="T27" fmla="*/ 1 h 92"/>
                    <a:gd name="T28" fmla="*/ 47 w 79"/>
                    <a:gd name="T29" fmla="*/ 11 h 92"/>
                    <a:gd name="T30" fmla="*/ 56 w 79"/>
                    <a:gd name="T31" fmla="*/ 18 h 92"/>
                    <a:gd name="T32" fmla="*/ 66 w 79"/>
                    <a:gd name="T33" fmla="*/ 39 h 92"/>
                    <a:gd name="T34" fmla="*/ 68 w 79"/>
                    <a:gd name="T35" fmla="*/ 35 h 92"/>
                    <a:gd name="T36" fmla="*/ 74 w 79"/>
                    <a:gd name="T37" fmla="*/ 39 h 92"/>
                    <a:gd name="T38" fmla="*/ 77 w 79"/>
                    <a:gd name="T39" fmla="*/ 53 h 92"/>
                    <a:gd name="T40" fmla="*/ 74 w 79"/>
                    <a:gd name="T41" fmla="*/ 56 h 92"/>
                    <a:gd name="T42" fmla="*/ 76 w 79"/>
                    <a:gd name="T43" fmla="*/ 59 h 92"/>
                    <a:gd name="T44" fmla="*/ 79 w 79"/>
                    <a:gd name="T45" fmla="*/ 67 h 92"/>
                    <a:gd name="T46" fmla="*/ 74 w 79"/>
                    <a:gd name="T47" fmla="*/ 69 h 92"/>
                    <a:gd name="T48" fmla="*/ 73 w 79"/>
                    <a:gd name="T49" fmla="*/ 72 h 92"/>
                    <a:gd name="T50" fmla="*/ 67 w 79"/>
                    <a:gd name="T51" fmla="*/ 76 h 92"/>
                    <a:gd name="T52" fmla="*/ 60 w 79"/>
                    <a:gd name="T53" fmla="*/ 84 h 92"/>
                    <a:gd name="T54" fmla="*/ 53 w 79"/>
                    <a:gd name="T55" fmla="*/ 86 h 92"/>
                    <a:gd name="T56" fmla="*/ 49 w 79"/>
                    <a:gd name="T57" fmla="*/ 84 h 92"/>
                    <a:gd name="T58" fmla="*/ 35 w 79"/>
                    <a:gd name="T59" fmla="*/ 92 h 92"/>
                    <a:gd name="T60" fmla="*/ 34 w 79"/>
                    <a:gd name="T61" fmla="*/ 84 h 92"/>
                    <a:gd name="T62" fmla="*/ 22 w 79"/>
                    <a:gd name="T63" fmla="*/ 79 h 92"/>
                    <a:gd name="T64" fmla="*/ 16 w 79"/>
                    <a:gd name="T65" fmla="*/ 80 h 92"/>
                    <a:gd name="T66" fmla="*/ 14 w 79"/>
                    <a:gd name="T67" fmla="*/ 80 h 92"/>
                    <a:gd name="T68" fmla="*/ 1 w 79"/>
                    <a:gd name="T69" fmla="*/ 77 h 92"/>
                    <a:gd name="T70" fmla="*/ 0 w 79"/>
                    <a:gd name="T71" fmla="*/ 70 h 92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79" h="92">
                      <a:moveTo>
                        <a:pt x="0" y="70"/>
                      </a:moveTo>
                      <a:lnTo>
                        <a:pt x="1" y="64"/>
                      </a:lnTo>
                      <a:lnTo>
                        <a:pt x="4" y="58"/>
                      </a:lnTo>
                      <a:lnTo>
                        <a:pt x="10" y="55"/>
                      </a:lnTo>
                      <a:lnTo>
                        <a:pt x="14" y="47"/>
                      </a:lnTo>
                      <a:lnTo>
                        <a:pt x="22" y="42"/>
                      </a:lnTo>
                      <a:lnTo>
                        <a:pt x="20" y="32"/>
                      </a:lnTo>
                      <a:lnTo>
                        <a:pt x="20" y="27"/>
                      </a:lnTo>
                      <a:lnTo>
                        <a:pt x="18" y="20"/>
                      </a:lnTo>
                      <a:lnTo>
                        <a:pt x="27" y="13"/>
                      </a:lnTo>
                      <a:lnTo>
                        <a:pt x="37" y="11"/>
                      </a:lnTo>
                      <a:lnTo>
                        <a:pt x="39" y="4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47" y="11"/>
                      </a:lnTo>
                      <a:lnTo>
                        <a:pt x="56" y="18"/>
                      </a:lnTo>
                      <a:lnTo>
                        <a:pt x="66" y="39"/>
                      </a:lnTo>
                      <a:lnTo>
                        <a:pt x="68" y="35"/>
                      </a:lnTo>
                      <a:lnTo>
                        <a:pt x="74" y="39"/>
                      </a:lnTo>
                      <a:lnTo>
                        <a:pt x="77" y="53"/>
                      </a:lnTo>
                      <a:lnTo>
                        <a:pt x="74" y="56"/>
                      </a:lnTo>
                      <a:lnTo>
                        <a:pt x="76" y="59"/>
                      </a:lnTo>
                      <a:lnTo>
                        <a:pt x="79" y="67"/>
                      </a:lnTo>
                      <a:lnTo>
                        <a:pt x="74" y="69"/>
                      </a:lnTo>
                      <a:lnTo>
                        <a:pt x="73" y="72"/>
                      </a:lnTo>
                      <a:lnTo>
                        <a:pt x="67" y="76"/>
                      </a:lnTo>
                      <a:lnTo>
                        <a:pt x="60" y="84"/>
                      </a:lnTo>
                      <a:lnTo>
                        <a:pt x="53" y="86"/>
                      </a:lnTo>
                      <a:lnTo>
                        <a:pt x="49" y="84"/>
                      </a:lnTo>
                      <a:lnTo>
                        <a:pt x="35" y="92"/>
                      </a:lnTo>
                      <a:lnTo>
                        <a:pt x="34" y="84"/>
                      </a:lnTo>
                      <a:lnTo>
                        <a:pt x="22" y="79"/>
                      </a:lnTo>
                      <a:lnTo>
                        <a:pt x="16" y="80"/>
                      </a:lnTo>
                      <a:lnTo>
                        <a:pt x="14" y="80"/>
                      </a:lnTo>
                      <a:lnTo>
                        <a:pt x="1" y="77"/>
                      </a:lnTo>
                      <a:lnTo>
                        <a:pt x="0" y="7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4" name="Group 344"/>
              <p:cNvGrpSpPr>
                <a:grpSpLocks/>
              </p:cNvGrpSpPr>
              <p:nvPr/>
            </p:nvGrpSpPr>
            <p:grpSpPr bwMode="auto">
              <a:xfrm>
                <a:off x="238" y="1237"/>
                <a:ext cx="236" cy="227"/>
                <a:chOff x="238" y="1237"/>
                <a:chExt cx="236" cy="227"/>
              </a:xfrm>
            </p:grpSpPr>
            <p:sp>
              <p:nvSpPr>
                <p:cNvPr id="1723" name="Freeform 345"/>
                <p:cNvSpPr>
                  <a:spLocks/>
                </p:cNvSpPr>
                <p:nvPr/>
              </p:nvSpPr>
              <p:spPr bwMode="auto">
                <a:xfrm>
                  <a:off x="238" y="1237"/>
                  <a:ext cx="236" cy="227"/>
                </a:xfrm>
                <a:custGeom>
                  <a:avLst/>
                  <a:gdLst>
                    <a:gd name="T0" fmla="*/ 33 w 236"/>
                    <a:gd name="T1" fmla="*/ 150 h 227"/>
                    <a:gd name="T2" fmla="*/ 29 w 236"/>
                    <a:gd name="T3" fmla="*/ 136 h 227"/>
                    <a:gd name="T4" fmla="*/ 21 w 236"/>
                    <a:gd name="T5" fmla="*/ 136 h 227"/>
                    <a:gd name="T6" fmla="*/ 16 w 236"/>
                    <a:gd name="T7" fmla="*/ 122 h 227"/>
                    <a:gd name="T8" fmla="*/ 13 w 236"/>
                    <a:gd name="T9" fmla="*/ 106 h 227"/>
                    <a:gd name="T10" fmla="*/ 0 w 236"/>
                    <a:gd name="T11" fmla="*/ 99 h 227"/>
                    <a:gd name="T12" fmla="*/ 15 w 236"/>
                    <a:gd name="T13" fmla="*/ 77 h 227"/>
                    <a:gd name="T14" fmla="*/ 30 w 236"/>
                    <a:gd name="T15" fmla="*/ 64 h 227"/>
                    <a:gd name="T16" fmla="*/ 65 w 236"/>
                    <a:gd name="T17" fmla="*/ 68 h 227"/>
                    <a:gd name="T18" fmla="*/ 79 w 236"/>
                    <a:gd name="T19" fmla="*/ 44 h 227"/>
                    <a:gd name="T20" fmla="*/ 96 w 236"/>
                    <a:gd name="T21" fmla="*/ 34 h 227"/>
                    <a:gd name="T22" fmla="*/ 112 w 236"/>
                    <a:gd name="T23" fmla="*/ 6 h 227"/>
                    <a:gd name="T24" fmla="*/ 123 w 236"/>
                    <a:gd name="T25" fmla="*/ 8 h 227"/>
                    <a:gd name="T26" fmla="*/ 138 w 236"/>
                    <a:gd name="T27" fmla="*/ 10 h 227"/>
                    <a:gd name="T28" fmla="*/ 139 w 236"/>
                    <a:gd name="T29" fmla="*/ 27 h 227"/>
                    <a:gd name="T30" fmla="*/ 158 w 236"/>
                    <a:gd name="T31" fmla="*/ 32 h 227"/>
                    <a:gd name="T32" fmla="*/ 166 w 236"/>
                    <a:gd name="T33" fmla="*/ 54 h 227"/>
                    <a:gd name="T34" fmla="*/ 178 w 236"/>
                    <a:gd name="T35" fmla="*/ 67 h 227"/>
                    <a:gd name="T36" fmla="*/ 176 w 236"/>
                    <a:gd name="T37" fmla="*/ 77 h 227"/>
                    <a:gd name="T38" fmla="*/ 186 w 236"/>
                    <a:gd name="T39" fmla="*/ 68 h 227"/>
                    <a:gd name="T40" fmla="*/ 202 w 236"/>
                    <a:gd name="T41" fmla="*/ 83 h 227"/>
                    <a:gd name="T42" fmla="*/ 219 w 236"/>
                    <a:gd name="T43" fmla="*/ 96 h 227"/>
                    <a:gd name="T44" fmla="*/ 214 w 236"/>
                    <a:gd name="T45" fmla="*/ 113 h 227"/>
                    <a:gd name="T46" fmla="*/ 236 w 236"/>
                    <a:gd name="T47" fmla="*/ 111 h 227"/>
                    <a:gd name="T48" fmla="*/ 189 w 236"/>
                    <a:gd name="T49" fmla="*/ 142 h 227"/>
                    <a:gd name="T50" fmla="*/ 191 w 236"/>
                    <a:gd name="T51" fmla="*/ 155 h 227"/>
                    <a:gd name="T52" fmla="*/ 211 w 236"/>
                    <a:gd name="T53" fmla="*/ 154 h 227"/>
                    <a:gd name="T54" fmla="*/ 199 w 236"/>
                    <a:gd name="T55" fmla="*/ 166 h 227"/>
                    <a:gd name="T56" fmla="*/ 196 w 236"/>
                    <a:gd name="T57" fmla="*/ 184 h 227"/>
                    <a:gd name="T58" fmla="*/ 189 w 236"/>
                    <a:gd name="T59" fmla="*/ 193 h 227"/>
                    <a:gd name="T60" fmla="*/ 165 w 236"/>
                    <a:gd name="T61" fmla="*/ 205 h 227"/>
                    <a:gd name="T62" fmla="*/ 168 w 236"/>
                    <a:gd name="T63" fmla="*/ 195 h 227"/>
                    <a:gd name="T64" fmla="*/ 170 w 236"/>
                    <a:gd name="T65" fmla="*/ 181 h 227"/>
                    <a:gd name="T66" fmla="*/ 156 w 236"/>
                    <a:gd name="T67" fmla="*/ 171 h 227"/>
                    <a:gd name="T68" fmla="*/ 151 w 236"/>
                    <a:gd name="T69" fmla="*/ 165 h 227"/>
                    <a:gd name="T70" fmla="*/ 141 w 236"/>
                    <a:gd name="T71" fmla="*/ 177 h 227"/>
                    <a:gd name="T72" fmla="*/ 145 w 236"/>
                    <a:gd name="T73" fmla="*/ 198 h 227"/>
                    <a:gd name="T74" fmla="*/ 140 w 236"/>
                    <a:gd name="T75" fmla="*/ 212 h 227"/>
                    <a:gd name="T76" fmla="*/ 136 w 236"/>
                    <a:gd name="T77" fmla="*/ 223 h 227"/>
                    <a:gd name="T78" fmla="*/ 114 w 236"/>
                    <a:gd name="T79" fmla="*/ 218 h 227"/>
                    <a:gd name="T80" fmla="*/ 108 w 236"/>
                    <a:gd name="T81" fmla="*/ 208 h 227"/>
                    <a:gd name="T82" fmla="*/ 101 w 236"/>
                    <a:gd name="T83" fmla="*/ 195 h 227"/>
                    <a:gd name="T84" fmla="*/ 90 w 236"/>
                    <a:gd name="T85" fmla="*/ 181 h 227"/>
                    <a:gd name="T86" fmla="*/ 77 w 236"/>
                    <a:gd name="T87" fmla="*/ 180 h 227"/>
                    <a:gd name="T88" fmla="*/ 46 w 236"/>
                    <a:gd name="T89" fmla="*/ 172 h 227"/>
                    <a:gd name="T90" fmla="*/ 42 w 236"/>
                    <a:gd name="T91" fmla="*/ 168 h 2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36" h="227">
                      <a:moveTo>
                        <a:pt x="38" y="169"/>
                      </a:moveTo>
                      <a:lnTo>
                        <a:pt x="33" y="150"/>
                      </a:lnTo>
                      <a:lnTo>
                        <a:pt x="29" y="144"/>
                      </a:lnTo>
                      <a:lnTo>
                        <a:pt x="29" y="136"/>
                      </a:lnTo>
                      <a:lnTo>
                        <a:pt x="26" y="135"/>
                      </a:lnTo>
                      <a:lnTo>
                        <a:pt x="21" y="136"/>
                      </a:lnTo>
                      <a:lnTo>
                        <a:pt x="15" y="127"/>
                      </a:lnTo>
                      <a:lnTo>
                        <a:pt x="16" y="122"/>
                      </a:lnTo>
                      <a:lnTo>
                        <a:pt x="17" y="110"/>
                      </a:lnTo>
                      <a:lnTo>
                        <a:pt x="13" y="106"/>
                      </a:lnTo>
                      <a:lnTo>
                        <a:pt x="9" y="107"/>
                      </a:lnTo>
                      <a:lnTo>
                        <a:pt x="0" y="99"/>
                      </a:lnTo>
                      <a:lnTo>
                        <a:pt x="1" y="90"/>
                      </a:lnTo>
                      <a:lnTo>
                        <a:pt x="15" y="77"/>
                      </a:lnTo>
                      <a:lnTo>
                        <a:pt x="19" y="69"/>
                      </a:lnTo>
                      <a:lnTo>
                        <a:pt x="30" y="64"/>
                      </a:lnTo>
                      <a:lnTo>
                        <a:pt x="36" y="74"/>
                      </a:lnTo>
                      <a:lnTo>
                        <a:pt x="65" y="68"/>
                      </a:lnTo>
                      <a:lnTo>
                        <a:pt x="74" y="56"/>
                      </a:lnTo>
                      <a:lnTo>
                        <a:pt x="79" y="44"/>
                      </a:lnTo>
                      <a:lnTo>
                        <a:pt x="87" y="39"/>
                      </a:lnTo>
                      <a:lnTo>
                        <a:pt x="96" y="34"/>
                      </a:lnTo>
                      <a:lnTo>
                        <a:pt x="107" y="12"/>
                      </a:lnTo>
                      <a:lnTo>
                        <a:pt x="112" y="6"/>
                      </a:lnTo>
                      <a:lnTo>
                        <a:pt x="122" y="0"/>
                      </a:lnTo>
                      <a:lnTo>
                        <a:pt x="123" y="8"/>
                      </a:lnTo>
                      <a:lnTo>
                        <a:pt x="136" y="10"/>
                      </a:lnTo>
                      <a:lnTo>
                        <a:pt x="138" y="10"/>
                      </a:lnTo>
                      <a:lnTo>
                        <a:pt x="138" y="15"/>
                      </a:lnTo>
                      <a:lnTo>
                        <a:pt x="139" y="27"/>
                      </a:lnTo>
                      <a:lnTo>
                        <a:pt x="146" y="28"/>
                      </a:lnTo>
                      <a:lnTo>
                        <a:pt x="158" y="32"/>
                      </a:lnTo>
                      <a:lnTo>
                        <a:pt x="163" y="43"/>
                      </a:lnTo>
                      <a:lnTo>
                        <a:pt x="166" y="54"/>
                      </a:lnTo>
                      <a:lnTo>
                        <a:pt x="174" y="62"/>
                      </a:lnTo>
                      <a:lnTo>
                        <a:pt x="178" y="67"/>
                      </a:lnTo>
                      <a:lnTo>
                        <a:pt x="173" y="76"/>
                      </a:lnTo>
                      <a:lnTo>
                        <a:pt x="176" y="77"/>
                      </a:lnTo>
                      <a:lnTo>
                        <a:pt x="182" y="77"/>
                      </a:lnTo>
                      <a:lnTo>
                        <a:pt x="186" y="68"/>
                      </a:lnTo>
                      <a:lnTo>
                        <a:pt x="199" y="68"/>
                      </a:lnTo>
                      <a:lnTo>
                        <a:pt x="202" y="83"/>
                      </a:lnTo>
                      <a:lnTo>
                        <a:pt x="210" y="80"/>
                      </a:lnTo>
                      <a:lnTo>
                        <a:pt x="219" y="96"/>
                      </a:lnTo>
                      <a:lnTo>
                        <a:pt x="216" y="106"/>
                      </a:lnTo>
                      <a:lnTo>
                        <a:pt x="214" y="113"/>
                      </a:lnTo>
                      <a:lnTo>
                        <a:pt x="225" y="108"/>
                      </a:lnTo>
                      <a:lnTo>
                        <a:pt x="236" y="111"/>
                      </a:lnTo>
                      <a:lnTo>
                        <a:pt x="212" y="125"/>
                      </a:lnTo>
                      <a:lnTo>
                        <a:pt x="189" y="142"/>
                      </a:lnTo>
                      <a:lnTo>
                        <a:pt x="187" y="151"/>
                      </a:lnTo>
                      <a:lnTo>
                        <a:pt x="191" y="155"/>
                      </a:lnTo>
                      <a:lnTo>
                        <a:pt x="203" y="156"/>
                      </a:lnTo>
                      <a:lnTo>
                        <a:pt x="211" y="154"/>
                      </a:lnTo>
                      <a:lnTo>
                        <a:pt x="210" y="164"/>
                      </a:lnTo>
                      <a:lnTo>
                        <a:pt x="199" y="166"/>
                      </a:lnTo>
                      <a:lnTo>
                        <a:pt x="199" y="181"/>
                      </a:lnTo>
                      <a:lnTo>
                        <a:pt x="196" y="184"/>
                      </a:lnTo>
                      <a:lnTo>
                        <a:pt x="198" y="193"/>
                      </a:lnTo>
                      <a:lnTo>
                        <a:pt x="189" y="193"/>
                      </a:lnTo>
                      <a:lnTo>
                        <a:pt x="180" y="192"/>
                      </a:lnTo>
                      <a:lnTo>
                        <a:pt x="165" y="205"/>
                      </a:lnTo>
                      <a:lnTo>
                        <a:pt x="157" y="201"/>
                      </a:lnTo>
                      <a:lnTo>
                        <a:pt x="168" y="195"/>
                      </a:lnTo>
                      <a:lnTo>
                        <a:pt x="168" y="187"/>
                      </a:lnTo>
                      <a:lnTo>
                        <a:pt x="170" y="181"/>
                      </a:lnTo>
                      <a:lnTo>
                        <a:pt x="167" y="176"/>
                      </a:lnTo>
                      <a:lnTo>
                        <a:pt x="156" y="171"/>
                      </a:lnTo>
                      <a:lnTo>
                        <a:pt x="154" y="166"/>
                      </a:lnTo>
                      <a:lnTo>
                        <a:pt x="151" y="165"/>
                      </a:lnTo>
                      <a:lnTo>
                        <a:pt x="142" y="169"/>
                      </a:lnTo>
                      <a:lnTo>
                        <a:pt x="141" y="177"/>
                      </a:lnTo>
                      <a:lnTo>
                        <a:pt x="142" y="189"/>
                      </a:lnTo>
                      <a:lnTo>
                        <a:pt x="145" y="198"/>
                      </a:lnTo>
                      <a:lnTo>
                        <a:pt x="144" y="204"/>
                      </a:lnTo>
                      <a:lnTo>
                        <a:pt x="140" y="212"/>
                      </a:lnTo>
                      <a:lnTo>
                        <a:pt x="133" y="216"/>
                      </a:lnTo>
                      <a:lnTo>
                        <a:pt x="136" y="223"/>
                      </a:lnTo>
                      <a:lnTo>
                        <a:pt x="126" y="227"/>
                      </a:lnTo>
                      <a:lnTo>
                        <a:pt x="114" y="218"/>
                      </a:lnTo>
                      <a:lnTo>
                        <a:pt x="107" y="213"/>
                      </a:lnTo>
                      <a:lnTo>
                        <a:pt x="108" y="208"/>
                      </a:lnTo>
                      <a:lnTo>
                        <a:pt x="101" y="202"/>
                      </a:lnTo>
                      <a:lnTo>
                        <a:pt x="101" y="195"/>
                      </a:lnTo>
                      <a:lnTo>
                        <a:pt x="96" y="185"/>
                      </a:lnTo>
                      <a:lnTo>
                        <a:pt x="90" y="181"/>
                      </a:lnTo>
                      <a:lnTo>
                        <a:pt x="86" y="183"/>
                      </a:lnTo>
                      <a:lnTo>
                        <a:pt x="77" y="180"/>
                      </a:lnTo>
                      <a:lnTo>
                        <a:pt x="72" y="175"/>
                      </a:lnTo>
                      <a:lnTo>
                        <a:pt x="46" y="172"/>
                      </a:lnTo>
                      <a:lnTo>
                        <a:pt x="48" y="168"/>
                      </a:lnTo>
                      <a:lnTo>
                        <a:pt x="42" y="168"/>
                      </a:lnTo>
                      <a:lnTo>
                        <a:pt x="38" y="1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4" name="Freeform 346"/>
                <p:cNvSpPr>
                  <a:spLocks/>
                </p:cNvSpPr>
                <p:nvPr/>
              </p:nvSpPr>
              <p:spPr bwMode="auto">
                <a:xfrm>
                  <a:off x="238" y="1237"/>
                  <a:ext cx="236" cy="227"/>
                </a:xfrm>
                <a:custGeom>
                  <a:avLst/>
                  <a:gdLst>
                    <a:gd name="T0" fmla="*/ 33 w 236"/>
                    <a:gd name="T1" fmla="*/ 150 h 227"/>
                    <a:gd name="T2" fmla="*/ 29 w 236"/>
                    <a:gd name="T3" fmla="*/ 136 h 227"/>
                    <a:gd name="T4" fmla="*/ 21 w 236"/>
                    <a:gd name="T5" fmla="*/ 136 h 227"/>
                    <a:gd name="T6" fmla="*/ 16 w 236"/>
                    <a:gd name="T7" fmla="*/ 122 h 227"/>
                    <a:gd name="T8" fmla="*/ 13 w 236"/>
                    <a:gd name="T9" fmla="*/ 106 h 227"/>
                    <a:gd name="T10" fmla="*/ 0 w 236"/>
                    <a:gd name="T11" fmla="*/ 99 h 227"/>
                    <a:gd name="T12" fmla="*/ 15 w 236"/>
                    <a:gd name="T13" fmla="*/ 77 h 227"/>
                    <a:gd name="T14" fmla="*/ 30 w 236"/>
                    <a:gd name="T15" fmla="*/ 64 h 227"/>
                    <a:gd name="T16" fmla="*/ 65 w 236"/>
                    <a:gd name="T17" fmla="*/ 68 h 227"/>
                    <a:gd name="T18" fmla="*/ 79 w 236"/>
                    <a:gd name="T19" fmla="*/ 44 h 227"/>
                    <a:gd name="T20" fmla="*/ 96 w 236"/>
                    <a:gd name="T21" fmla="*/ 34 h 227"/>
                    <a:gd name="T22" fmla="*/ 112 w 236"/>
                    <a:gd name="T23" fmla="*/ 6 h 227"/>
                    <a:gd name="T24" fmla="*/ 123 w 236"/>
                    <a:gd name="T25" fmla="*/ 8 h 227"/>
                    <a:gd name="T26" fmla="*/ 138 w 236"/>
                    <a:gd name="T27" fmla="*/ 10 h 227"/>
                    <a:gd name="T28" fmla="*/ 139 w 236"/>
                    <a:gd name="T29" fmla="*/ 27 h 227"/>
                    <a:gd name="T30" fmla="*/ 158 w 236"/>
                    <a:gd name="T31" fmla="*/ 32 h 227"/>
                    <a:gd name="T32" fmla="*/ 166 w 236"/>
                    <a:gd name="T33" fmla="*/ 54 h 227"/>
                    <a:gd name="T34" fmla="*/ 178 w 236"/>
                    <a:gd name="T35" fmla="*/ 67 h 227"/>
                    <a:gd name="T36" fmla="*/ 176 w 236"/>
                    <a:gd name="T37" fmla="*/ 77 h 227"/>
                    <a:gd name="T38" fmla="*/ 186 w 236"/>
                    <a:gd name="T39" fmla="*/ 68 h 227"/>
                    <a:gd name="T40" fmla="*/ 202 w 236"/>
                    <a:gd name="T41" fmla="*/ 83 h 227"/>
                    <a:gd name="T42" fmla="*/ 219 w 236"/>
                    <a:gd name="T43" fmla="*/ 96 h 227"/>
                    <a:gd name="T44" fmla="*/ 214 w 236"/>
                    <a:gd name="T45" fmla="*/ 113 h 227"/>
                    <a:gd name="T46" fmla="*/ 236 w 236"/>
                    <a:gd name="T47" fmla="*/ 111 h 227"/>
                    <a:gd name="T48" fmla="*/ 189 w 236"/>
                    <a:gd name="T49" fmla="*/ 142 h 227"/>
                    <a:gd name="T50" fmla="*/ 191 w 236"/>
                    <a:gd name="T51" fmla="*/ 155 h 227"/>
                    <a:gd name="T52" fmla="*/ 211 w 236"/>
                    <a:gd name="T53" fmla="*/ 154 h 227"/>
                    <a:gd name="T54" fmla="*/ 199 w 236"/>
                    <a:gd name="T55" fmla="*/ 166 h 227"/>
                    <a:gd name="T56" fmla="*/ 196 w 236"/>
                    <a:gd name="T57" fmla="*/ 184 h 227"/>
                    <a:gd name="T58" fmla="*/ 189 w 236"/>
                    <a:gd name="T59" fmla="*/ 193 h 227"/>
                    <a:gd name="T60" fmla="*/ 165 w 236"/>
                    <a:gd name="T61" fmla="*/ 205 h 227"/>
                    <a:gd name="T62" fmla="*/ 168 w 236"/>
                    <a:gd name="T63" fmla="*/ 195 h 227"/>
                    <a:gd name="T64" fmla="*/ 170 w 236"/>
                    <a:gd name="T65" fmla="*/ 181 h 227"/>
                    <a:gd name="T66" fmla="*/ 156 w 236"/>
                    <a:gd name="T67" fmla="*/ 171 h 227"/>
                    <a:gd name="T68" fmla="*/ 151 w 236"/>
                    <a:gd name="T69" fmla="*/ 165 h 227"/>
                    <a:gd name="T70" fmla="*/ 141 w 236"/>
                    <a:gd name="T71" fmla="*/ 177 h 227"/>
                    <a:gd name="T72" fmla="*/ 145 w 236"/>
                    <a:gd name="T73" fmla="*/ 198 h 227"/>
                    <a:gd name="T74" fmla="*/ 140 w 236"/>
                    <a:gd name="T75" fmla="*/ 212 h 227"/>
                    <a:gd name="T76" fmla="*/ 136 w 236"/>
                    <a:gd name="T77" fmla="*/ 223 h 227"/>
                    <a:gd name="T78" fmla="*/ 114 w 236"/>
                    <a:gd name="T79" fmla="*/ 218 h 227"/>
                    <a:gd name="T80" fmla="*/ 108 w 236"/>
                    <a:gd name="T81" fmla="*/ 208 h 227"/>
                    <a:gd name="T82" fmla="*/ 101 w 236"/>
                    <a:gd name="T83" fmla="*/ 195 h 227"/>
                    <a:gd name="T84" fmla="*/ 90 w 236"/>
                    <a:gd name="T85" fmla="*/ 181 h 227"/>
                    <a:gd name="T86" fmla="*/ 77 w 236"/>
                    <a:gd name="T87" fmla="*/ 180 h 227"/>
                    <a:gd name="T88" fmla="*/ 46 w 236"/>
                    <a:gd name="T89" fmla="*/ 172 h 227"/>
                    <a:gd name="T90" fmla="*/ 42 w 236"/>
                    <a:gd name="T91" fmla="*/ 168 h 22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236" h="227">
                      <a:moveTo>
                        <a:pt x="38" y="169"/>
                      </a:moveTo>
                      <a:lnTo>
                        <a:pt x="33" y="150"/>
                      </a:lnTo>
                      <a:lnTo>
                        <a:pt x="29" y="144"/>
                      </a:lnTo>
                      <a:lnTo>
                        <a:pt x="29" y="136"/>
                      </a:lnTo>
                      <a:lnTo>
                        <a:pt x="26" y="135"/>
                      </a:lnTo>
                      <a:lnTo>
                        <a:pt x="21" y="136"/>
                      </a:lnTo>
                      <a:lnTo>
                        <a:pt x="15" y="127"/>
                      </a:lnTo>
                      <a:lnTo>
                        <a:pt x="16" y="122"/>
                      </a:lnTo>
                      <a:lnTo>
                        <a:pt x="17" y="110"/>
                      </a:lnTo>
                      <a:lnTo>
                        <a:pt x="13" y="106"/>
                      </a:lnTo>
                      <a:lnTo>
                        <a:pt x="9" y="107"/>
                      </a:lnTo>
                      <a:lnTo>
                        <a:pt x="0" y="99"/>
                      </a:lnTo>
                      <a:lnTo>
                        <a:pt x="1" y="90"/>
                      </a:lnTo>
                      <a:lnTo>
                        <a:pt x="15" y="77"/>
                      </a:lnTo>
                      <a:lnTo>
                        <a:pt x="19" y="69"/>
                      </a:lnTo>
                      <a:lnTo>
                        <a:pt x="30" y="64"/>
                      </a:lnTo>
                      <a:lnTo>
                        <a:pt x="36" y="74"/>
                      </a:lnTo>
                      <a:lnTo>
                        <a:pt x="65" y="68"/>
                      </a:lnTo>
                      <a:lnTo>
                        <a:pt x="74" y="56"/>
                      </a:lnTo>
                      <a:lnTo>
                        <a:pt x="79" y="44"/>
                      </a:lnTo>
                      <a:lnTo>
                        <a:pt x="87" y="39"/>
                      </a:lnTo>
                      <a:lnTo>
                        <a:pt x="96" y="34"/>
                      </a:lnTo>
                      <a:lnTo>
                        <a:pt x="107" y="12"/>
                      </a:lnTo>
                      <a:lnTo>
                        <a:pt x="112" y="6"/>
                      </a:lnTo>
                      <a:lnTo>
                        <a:pt x="122" y="0"/>
                      </a:lnTo>
                      <a:lnTo>
                        <a:pt x="123" y="8"/>
                      </a:lnTo>
                      <a:lnTo>
                        <a:pt x="136" y="10"/>
                      </a:lnTo>
                      <a:lnTo>
                        <a:pt x="138" y="10"/>
                      </a:lnTo>
                      <a:lnTo>
                        <a:pt x="138" y="15"/>
                      </a:lnTo>
                      <a:lnTo>
                        <a:pt x="139" y="27"/>
                      </a:lnTo>
                      <a:lnTo>
                        <a:pt x="146" y="28"/>
                      </a:lnTo>
                      <a:lnTo>
                        <a:pt x="158" y="32"/>
                      </a:lnTo>
                      <a:lnTo>
                        <a:pt x="163" y="43"/>
                      </a:lnTo>
                      <a:lnTo>
                        <a:pt x="166" y="54"/>
                      </a:lnTo>
                      <a:lnTo>
                        <a:pt x="174" y="62"/>
                      </a:lnTo>
                      <a:lnTo>
                        <a:pt x="178" y="67"/>
                      </a:lnTo>
                      <a:lnTo>
                        <a:pt x="173" y="76"/>
                      </a:lnTo>
                      <a:lnTo>
                        <a:pt x="176" y="77"/>
                      </a:lnTo>
                      <a:lnTo>
                        <a:pt x="182" y="77"/>
                      </a:lnTo>
                      <a:lnTo>
                        <a:pt x="186" y="68"/>
                      </a:lnTo>
                      <a:lnTo>
                        <a:pt x="199" y="68"/>
                      </a:lnTo>
                      <a:lnTo>
                        <a:pt x="202" y="83"/>
                      </a:lnTo>
                      <a:lnTo>
                        <a:pt x="210" y="80"/>
                      </a:lnTo>
                      <a:lnTo>
                        <a:pt x="219" y="96"/>
                      </a:lnTo>
                      <a:lnTo>
                        <a:pt x="216" y="106"/>
                      </a:lnTo>
                      <a:lnTo>
                        <a:pt x="214" y="113"/>
                      </a:lnTo>
                      <a:lnTo>
                        <a:pt x="225" y="108"/>
                      </a:lnTo>
                      <a:lnTo>
                        <a:pt x="236" y="111"/>
                      </a:lnTo>
                      <a:lnTo>
                        <a:pt x="212" y="125"/>
                      </a:lnTo>
                      <a:lnTo>
                        <a:pt x="189" y="142"/>
                      </a:lnTo>
                      <a:lnTo>
                        <a:pt x="187" y="151"/>
                      </a:lnTo>
                      <a:lnTo>
                        <a:pt x="191" y="155"/>
                      </a:lnTo>
                      <a:lnTo>
                        <a:pt x="203" y="156"/>
                      </a:lnTo>
                      <a:lnTo>
                        <a:pt x="211" y="154"/>
                      </a:lnTo>
                      <a:lnTo>
                        <a:pt x="210" y="164"/>
                      </a:lnTo>
                      <a:lnTo>
                        <a:pt x="199" y="166"/>
                      </a:lnTo>
                      <a:lnTo>
                        <a:pt x="199" y="181"/>
                      </a:lnTo>
                      <a:lnTo>
                        <a:pt x="196" y="184"/>
                      </a:lnTo>
                      <a:lnTo>
                        <a:pt x="198" y="193"/>
                      </a:lnTo>
                      <a:lnTo>
                        <a:pt x="189" y="193"/>
                      </a:lnTo>
                      <a:lnTo>
                        <a:pt x="180" y="192"/>
                      </a:lnTo>
                      <a:lnTo>
                        <a:pt x="165" y="205"/>
                      </a:lnTo>
                      <a:lnTo>
                        <a:pt x="157" y="201"/>
                      </a:lnTo>
                      <a:lnTo>
                        <a:pt x="168" y="195"/>
                      </a:lnTo>
                      <a:lnTo>
                        <a:pt x="168" y="187"/>
                      </a:lnTo>
                      <a:lnTo>
                        <a:pt x="170" y="181"/>
                      </a:lnTo>
                      <a:lnTo>
                        <a:pt x="167" y="176"/>
                      </a:lnTo>
                      <a:lnTo>
                        <a:pt x="156" y="171"/>
                      </a:lnTo>
                      <a:lnTo>
                        <a:pt x="154" y="166"/>
                      </a:lnTo>
                      <a:lnTo>
                        <a:pt x="151" y="165"/>
                      </a:lnTo>
                      <a:lnTo>
                        <a:pt x="142" y="169"/>
                      </a:lnTo>
                      <a:lnTo>
                        <a:pt x="141" y="177"/>
                      </a:lnTo>
                      <a:lnTo>
                        <a:pt x="142" y="189"/>
                      </a:lnTo>
                      <a:lnTo>
                        <a:pt x="145" y="198"/>
                      </a:lnTo>
                      <a:lnTo>
                        <a:pt x="144" y="204"/>
                      </a:lnTo>
                      <a:lnTo>
                        <a:pt x="140" y="212"/>
                      </a:lnTo>
                      <a:lnTo>
                        <a:pt x="133" y="216"/>
                      </a:lnTo>
                      <a:lnTo>
                        <a:pt x="136" y="223"/>
                      </a:lnTo>
                      <a:lnTo>
                        <a:pt x="126" y="227"/>
                      </a:lnTo>
                      <a:lnTo>
                        <a:pt x="114" y="218"/>
                      </a:lnTo>
                      <a:lnTo>
                        <a:pt x="107" y="213"/>
                      </a:lnTo>
                      <a:lnTo>
                        <a:pt x="108" y="208"/>
                      </a:lnTo>
                      <a:lnTo>
                        <a:pt x="101" y="202"/>
                      </a:lnTo>
                      <a:lnTo>
                        <a:pt x="101" y="195"/>
                      </a:lnTo>
                      <a:lnTo>
                        <a:pt x="96" y="185"/>
                      </a:lnTo>
                      <a:lnTo>
                        <a:pt x="90" y="181"/>
                      </a:lnTo>
                      <a:lnTo>
                        <a:pt x="86" y="183"/>
                      </a:lnTo>
                      <a:lnTo>
                        <a:pt x="77" y="180"/>
                      </a:lnTo>
                      <a:lnTo>
                        <a:pt x="72" y="175"/>
                      </a:lnTo>
                      <a:lnTo>
                        <a:pt x="46" y="172"/>
                      </a:lnTo>
                      <a:lnTo>
                        <a:pt x="48" y="168"/>
                      </a:lnTo>
                      <a:lnTo>
                        <a:pt x="42" y="168"/>
                      </a:lnTo>
                      <a:lnTo>
                        <a:pt x="38" y="169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5" name="Group 347"/>
              <p:cNvGrpSpPr>
                <a:grpSpLocks/>
              </p:cNvGrpSpPr>
              <p:nvPr/>
            </p:nvGrpSpPr>
            <p:grpSpPr bwMode="auto">
              <a:xfrm>
                <a:off x="736" y="1300"/>
                <a:ext cx="25" cy="34"/>
                <a:chOff x="736" y="1300"/>
                <a:chExt cx="25" cy="34"/>
              </a:xfrm>
            </p:grpSpPr>
            <p:sp>
              <p:nvSpPr>
                <p:cNvPr id="1721" name="Freeform 348"/>
                <p:cNvSpPr>
                  <a:spLocks/>
                </p:cNvSpPr>
                <p:nvPr/>
              </p:nvSpPr>
              <p:spPr bwMode="auto">
                <a:xfrm>
                  <a:off x="736" y="1300"/>
                  <a:ext cx="25" cy="34"/>
                </a:xfrm>
                <a:custGeom>
                  <a:avLst/>
                  <a:gdLst>
                    <a:gd name="T0" fmla="*/ 1 w 25"/>
                    <a:gd name="T1" fmla="*/ 30 h 34"/>
                    <a:gd name="T2" fmla="*/ 0 w 25"/>
                    <a:gd name="T3" fmla="*/ 21 h 34"/>
                    <a:gd name="T4" fmla="*/ 2 w 25"/>
                    <a:gd name="T5" fmla="*/ 17 h 34"/>
                    <a:gd name="T6" fmla="*/ 4 w 25"/>
                    <a:gd name="T7" fmla="*/ 8 h 34"/>
                    <a:gd name="T8" fmla="*/ 16 w 25"/>
                    <a:gd name="T9" fmla="*/ 0 h 34"/>
                    <a:gd name="T10" fmla="*/ 20 w 25"/>
                    <a:gd name="T11" fmla="*/ 5 h 34"/>
                    <a:gd name="T12" fmla="*/ 22 w 25"/>
                    <a:gd name="T13" fmla="*/ 10 h 34"/>
                    <a:gd name="T14" fmla="*/ 20 w 25"/>
                    <a:gd name="T15" fmla="*/ 21 h 34"/>
                    <a:gd name="T16" fmla="*/ 25 w 25"/>
                    <a:gd name="T17" fmla="*/ 26 h 34"/>
                    <a:gd name="T18" fmla="*/ 23 w 25"/>
                    <a:gd name="T19" fmla="*/ 30 h 34"/>
                    <a:gd name="T20" fmla="*/ 14 w 25"/>
                    <a:gd name="T21" fmla="*/ 32 h 34"/>
                    <a:gd name="T22" fmla="*/ 7 w 25"/>
                    <a:gd name="T23" fmla="*/ 34 h 34"/>
                    <a:gd name="T24" fmla="*/ 1 w 25"/>
                    <a:gd name="T25" fmla="*/ 3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" y="30"/>
                      </a:moveTo>
                      <a:lnTo>
                        <a:pt x="0" y="21"/>
                      </a:lnTo>
                      <a:lnTo>
                        <a:pt x="2" y="17"/>
                      </a:lnTo>
                      <a:lnTo>
                        <a:pt x="4" y="8"/>
                      </a:lnTo>
                      <a:lnTo>
                        <a:pt x="16" y="0"/>
                      </a:lnTo>
                      <a:lnTo>
                        <a:pt x="20" y="5"/>
                      </a:lnTo>
                      <a:lnTo>
                        <a:pt x="22" y="10"/>
                      </a:lnTo>
                      <a:lnTo>
                        <a:pt x="20" y="21"/>
                      </a:lnTo>
                      <a:lnTo>
                        <a:pt x="25" y="26"/>
                      </a:lnTo>
                      <a:lnTo>
                        <a:pt x="23" y="30"/>
                      </a:lnTo>
                      <a:lnTo>
                        <a:pt x="14" y="32"/>
                      </a:lnTo>
                      <a:lnTo>
                        <a:pt x="7" y="34"/>
                      </a:lnTo>
                      <a:lnTo>
                        <a:pt x="1" y="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2" name="Freeform 349"/>
                <p:cNvSpPr>
                  <a:spLocks/>
                </p:cNvSpPr>
                <p:nvPr/>
              </p:nvSpPr>
              <p:spPr bwMode="auto">
                <a:xfrm>
                  <a:off x="736" y="1300"/>
                  <a:ext cx="25" cy="34"/>
                </a:xfrm>
                <a:custGeom>
                  <a:avLst/>
                  <a:gdLst>
                    <a:gd name="T0" fmla="*/ 1 w 25"/>
                    <a:gd name="T1" fmla="*/ 30 h 34"/>
                    <a:gd name="T2" fmla="*/ 0 w 25"/>
                    <a:gd name="T3" fmla="*/ 21 h 34"/>
                    <a:gd name="T4" fmla="*/ 2 w 25"/>
                    <a:gd name="T5" fmla="*/ 17 h 34"/>
                    <a:gd name="T6" fmla="*/ 4 w 25"/>
                    <a:gd name="T7" fmla="*/ 8 h 34"/>
                    <a:gd name="T8" fmla="*/ 16 w 25"/>
                    <a:gd name="T9" fmla="*/ 0 h 34"/>
                    <a:gd name="T10" fmla="*/ 20 w 25"/>
                    <a:gd name="T11" fmla="*/ 5 h 34"/>
                    <a:gd name="T12" fmla="*/ 22 w 25"/>
                    <a:gd name="T13" fmla="*/ 10 h 34"/>
                    <a:gd name="T14" fmla="*/ 20 w 25"/>
                    <a:gd name="T15" fmla="*/ 21 h 34"/>
                    <a:gd name="T16" fmla="*/ 25 w 25"/>
                    <a:gd name="T17" fmla="*/ 26 h 34"/>
                    <a:gd name="T18" fmla="*/ 23 w 25"/>
                    <a:gd name="T19" fmla="*/ 30 h 34"/>
                    <a:gd name="T20" fmla="*/ 14 w 25"/>
                    <a:gd name="T21" fmla="*/ 32 h 34"/>
                    <a:gd name="T22" fmla="*/ 7 w 25"/>
                    <a:gd name="T23" fmla="*/ 34 h 34"/>
                    <a:gd name="T24" fmla="*/ 1 w 25"/>
                    <a:gd name="T25" fmla="*/ 30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5" h="34">
                      <a:moveTo>
                        <a:pt x="1" y="30"/>
                      </a:moveTo>
                      <a:lnTo>
                        <a:pt x="0" y="21"/>
                      </a:lnTo>
                      <a:lnTo>
                        <a:pt x="2" y="17"/>
                      </a:lnTo>
                      <a:lnTo>
                        <a:pt x="4" y="8"/>
                      </a:lnTo>
                      <a:lnTo>
                        <a:pt x="16" y="0"/>
                      </a:lnTo>
                      <a:lnTo>
                        <a:pt x="20" y="5"/>
                      </a:lnTo>
                      <a:lnTo>
                        <a:pt x="22" y="10"/>
                      </a:lnTo>
                      <a:lnTo>
                        <a:pt x="20" y="21"/>
                      </a:lnTo>
                      <a:lnTo>
                        <a:pt x="25" y="26"/>
                      </a:lnTo>
                      <a:lnTo>
                        <a:pt x="23" y="30"/>
                      </a:lnTo>
                      <a:lnTo>
                        <a:pt x="14" y="32"/>
                      </a:lnTo>
                      <a:lnTo>
                        <a:pt x="7" y="34"/>
                      </a:lnTo>
                      <a:lnTo>
                        <a:pt x="1" y="3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6" name="Group 350"/>
              <p:cNvGrpSpPr>
                <a:grpSpLocks/>
              </p:cNvGrpSpPr>
              <p:nvPr/>
            </p:nvGrpSpPr>
            <p:grpSpPr bwMode="auto">
              <a:xfrm>
                <a:off x="512" y="1887"/>
                <a:ext cx="70" cy="125"/>
                <a:chOff x="512" y="1887"/>
                <a:chExt cx="70" cy="125"/>
              </a:xfrm>
            </p:grpSpPr>
            <p:sp>
              <p:nvSpPr>
                <p:cNvPr id="1719" name="Freeform 351"/>
                <p:cNvSpPr>
                  <a:spLocks/>
                </p:cNvSpPr>
                <p:nvPr/>
              </p:nvSpPr>
              <p:spPr bwMode="auto">
                <a:xfrm>
                  <a:off x="512" y="1887"/>
                  <a:ext cx="70" cy="125"/>
                </a:xfrm>
                <a:custGeom>
                  <a:avLst/>
                  <a:gdLst>
                    <a:gd name="T0" fmla="*/ 10 w 70"/>
                    <a:gd name="T1" fmla="*/ 0 h 125"/>
                    <a:gd name="T2" fmla="*/ 11 w 70"/>
                    <a:gd name="T3" fmla="*/ 5 h 125"/>
                    <a:gd name="T4" fmla="*/ 15 w 70"/>
                    <a:gd name="T5" fmla="*/ 7 h 125"/>
                    <a:gd name="T6" fmla="*/ 14 w 70"/>
                    <a:gd name="T7" fmla="*/ 10 h 125"/>
                    <a:gd name="T8" fmla="*/ 12 w 70"/>
                    <a:gd name="T9" fmla="*/ 24 h 125"/>
                    <a:gd name="T10" fmla="*/ 7 w 70"/>
                    <a:gd name="T11" fmla="*/ 31 h 125"/>
                    <a:gd name="T12" fmla="*/ 3 w 70"/>
                    <a:gd name="T13" fmla="*/ 48 h 125"/>
                    <a:gd name="T14" fmla="*/ 0 w 70"/>
                    <a:gd name="T15" fmla="*/ 60 h 125"/>
                    <a:gd name="T16" fmla="*/ 4 w 70"/>
                    <a:gd name="T17" fmla="*/ 79 h 125"/>
                    <a:gd name="T18" fmla="*/ 7 w 70"/>
                    <a:gd name="T19" fmla="*/ 102 h 125"/>
                    <a:gd name="T20" fmla="*/ 13 w 70"/>
                    <a:gd name="T21" fmla="*/ 118 h 125"/>
                    <a:gd name="T22" fmla="*/ 22 w 70"/>
                    <a:gd name="T23" fmla="*/ 122 h 125"/>
                    <a:gd name="T24" fmla="*/ 26 w 70"/>
                    <a:gd name="T25" fmla="*/ 125 h 125"/>
                    <a:gd name="T26" fmla="*/ 43 w 70"/>
                    <a:gd name="T27" fmla="*/ 119 h 125"/>
                    <a:gd name="T28" fmla="*/ 54 w 70"/>
                    <a:gd name="T29" fmla="*/ 115 h 125"/>
                    <a:gd name="T30" fmla="*/ 57 w 70"/>
                    <a:gd name="T31" fmla="*/ 110 h 125"/>
                    <a:gd name="T32" fmla="*/ 62 w 70"/>
                    <a:gd name="T33" fmla="*/ 109 h 125"/>
                    <a:gd name="T34" fmla="*/ 70 w 70"/>
                    <a:gd name="T35" fmla="*/ 92 h 125"/>
                    <a:gd name="T36" fmla="*/ 69 w 70"/>
                    <a:gd name="T37" fmla="*/ 77 h 125"/>
                    <a:gd name="T38" fmla="*/ 65 w 70"/>
                    <a:gd name="T39" fmla="*/ 68 h 125"/>
                    <a:gd name="T40" fmla="*/ 56 w 70"/>
                    <a:gd name="T41" fmla="*/ 57 h 125"/>
                    <a:gd name="T42" fmla="*/ 52 w 70"/>
                    <a:gd name="T43" fmla="*/ 54 h 125"/>
                    <a:gd name="T44" fmla="*/ 51 w 70"/>
                    <a:gd name="T45" fmla="*/ 45 h 125"/>
                    <a:gd name="T46" fmla="*/ 43 w 70"/>
                    <a:gd name="T47" fmla="*/ 34 h 125"/>
                    <a:gd name="T48" fmla="*/ 37 w 70"/>
                    <a:gd name="T49" fmla="*/ 28 h 125"/>
                    <a:gd name="T50" fmla="*/ 34 w 70"/>
                    <a:gd name="T51" fmla="*/ 22 h 125"/>
                    <a:gd name="T52" fmla="*/ 32 w 70"/>
                    <a:gd name="T53" fmla="*/ 16 h 125"/>
                    <a:gd name="T54" fmla="*/ 26 w 70"/>
                    <a:gd name="T55" fmla="*/ 11 h 125"/>
                    <a:gd name="T56" fmla="*/ 19 w 70"/>
                    <a:gd name="T57" fmla="*/ 2 h 125"/>
                    <a:gd name="T58" fmla="*/ 10 w 70"/>
                    <a:gd name="T59" fmla="*/ 0 h 12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70" h="125">
                      <a:moveTo>
                        <a:pt x="10" y="0"/>
                      </a:moveTo>
                      <a:lnTo>
                        <a:pt x="11" y="5"/>
                      </a:lnTo>
                      <a:lnTo>
                        <a:pt x="15" y="7"/>
                      </a:lnTo>
                      <a:lnTo>
                        <a:pt x="14" y="10"/>
                      </a:lnTo>
                      <a:lnTo>
                        <a:pt x="12" y="24"/>
                      </a:lnTo>
                      <a:lnTo>
                        <a:pt x="7" y="31"/>
                      </a:lnTo>
                      <a:lnTo>
                        <a:pt x="3" y="48"/>
                      </a:lnTo>
                      <a:lnTo>
                        <a:pt x="0" y="60"/>
                      </a:lnTo>
                      <a:lnTo>
                        <a:pt x="4" y="79"/>
                      </a:lnTo>
                      <a:lnTo>
                        <a:pt x="7" y="102"/>
                      </a:lnTo>
                      <a:lnTo>
                        <a:pt x="13" y="118"/>
                      </a:lnTo>
                      <a:lnTo>
                        <a:pt x="22" y="122"/>
                      </a:lnTo>
                      <a:lnTo>
                        <a:pt x="26" y="125"/>
                      </a:lnTo>
                      <a:lnTo>
                        <a:pt x="43" y="119"/>
                      </a:lnTo>
                      <a:lnTo>
                        <a:pt x="54" y="115"/>
                      </a:lnTo>
                      <a:lnTo>
                        <a:pt x="57" y="110"/>
                      </a:lnTo>
                      <a:lnTo>
                        <a:pt x="62" y="109"/>
                      </a:lnTo>
                      <a:lnTo>
                        <a:pt x="70" y="92"/>
                      </a:lnTo>
                      <a:lnTo>
                        <a:pt x="69" y="77"/>
                      </a:lnTo>
                      <a:lnTo>
                        <a:pt x="65" y="68"/>
                      </a:lnTo>
                      <a:lnTo>
                        <a:pt x="56" y="57"/>
                      </a:lnTo>
                      <a:lnTo>
                        <a:pt x="52" y="54"/>
                      </a:lnTo>
                      <a:lnTo>
                        <a:pt x="51" y="45"/>
                      </a:lnTo>
                      <a:lnTo>
                        <a:pt x="43" y="34"/>
                      </a:lnTo>
                      <a:lnTo>
                        <a:pt x="37" y="28"/>
                      </a:lnTo>
                      <a:lnTo>
                        <a:pt x="34" y="22"/>
                      </a:lnTo>
                      <a:lnTo>
                        <a:pt x="32" y="16"/>
                      </a:lnTo>
                      <a:lnTo>
                        <a:pt x="26" y="11"/>
                      </a:lnTo>
                      <a:lnTo>
                        <a:pt x="19" y="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20" name="Freeform 352"/>
                <p:cNvSpPr>
                  <a:spLocks/>
                </p:cNvSpPr>
                <p:nvPr/>
              </p:nvSpPr>
              <p:spPr bwMode="auto">
                <a:xfrm>
                  <a:off x="512" y="1887"/>
                  <a:ext cx="70" cy="125"/>
                </a:xfrm>
                <a:custGeom>
                  <a:avLst/>
                  <a:gdLst>
                    <a:gd name="T0" fmla="*/ 10 w 70"/>
                    <a:gd name="T1" fmla="*/ 0 h 125"/>
                    <a:gd name="T2" fmla="*/ 11 w 70"/>
                    <a:gd name="T3" fmla="*/ 5 h 125"/>
                    <a:gd name="T4" fmla="*/ 15 w 70"/>
                    <a:gd name="T5" fmla="*/ 7 h 125"/>
                    <a:gd name="T6" fmla="*/ 14 w 70"/>
                    <a:gd name="T7" fmla="*/ 10 h 125"/>
                    <a:gd name="T8" fmla="*/ 12 w 70"/>
                    <a:gd name="T9" fmla="*/ 24 h 125"/>
                    <a:gd name="T10" fmla="*/ 7 w 70"/>
                    <a:gd name="T11" fmla="*/ 31 h 125"/>
                    <a:gd name="T12" fmla="*/ 3 w 70"/>
                    <a:gd name="T13" fmla="*/ 48 h 125"/>
                    <a:gd name="T14" fmla="*/ 0 w 70"/>
                    <a:gd name="T15" fmla="*/ 60 h 125"/>
                    <a:gd name="T16" fmla="*/ 4 w 70"/>
                    <a:gd name="T17" fmla="*/ 79 h 125"/>
                    <a:gd name="T18" fmla="*/ 7 w 70"/>
                    <a:gd name="T19" fmla="*/ 102 h 125"/>
                    <a:gd name="T20" fmla="*/ 13 w 70"/>
                    <a:gd name="T21" fmla="*/ 118 h 125"/>
                    <a:gd name="T22" fmla="*/ 22 w 70"/>
                    <a:gd name="T23" fmla="*/ 122 h 125"/>
                    <a:gd name="T24" fmla="*/ 26 w 70"/>
                    <a:gd name="T25" fmla="*/ 125 h 125"/>
                    <a:gd name="T26" fmla="*/ 43 w 70"/>
                    <a:gd name="T27" fmla="*/ 119 h 125"/>
                    <a:gd name="T28" fmla="*/ 54 w 70"/>
                    <a:gd name="T29" fmla="*/ 115 h 125"/>
                    <a:gd name="T30" fmla="*/ 57 w 70"/>
                    <a:gd name="T31" fmla="*/ 110 h 125"/>
                    <a:gd name="T32" fmla="*/ 62 w 70"/>
                    <a:gd name="T33" fmla="*/ 109 h 125"/>
                    <a:gd name="T34" fmla="*/ 70 w 70"/>
                    <a:gd name="T35" fmla="*/ 92 h 125"/>
                    <a:gd name="T36" fmla="*/ 69 w 70"/>
                    <a:gd name="T37" fmla="*/ 77 h 125"/>
                    <a:gd name="T38" fmla="*/ 65 w 70"/>
                    <a:gd name="T39" fmla="*/ 68 h 125"/>
                    <a:gd name="T40" fmla="*/ 56 w 70"/>
                    <a:gd name="T41" fmla="*/ 57 h 125"/>
                    <a:gd name="T42" fmla="*/ 52 w 70"/>
                    <a:gd name="T43" fmla="*/ 54 h 125"/>
                    <a:gd name="T44" fmla="*/ 51 w 70"/>
                    <a:gd name="T45" fmla="*/ 45 h 125"/>
                    <a:gd name="T46" fmla="*/ 43 w 70"/>
                    <a:gd name="T47" fmla="*/ 34 h 125"/>
                    <a:gd name="T48" fmla="*/ 37 w 70"/>
                    <a:gd name="T49" fmla="*/ 28 h 125"/>
                    <a:gd name="T50" fmla="*/ 34 w 70"/>
                    <a:gd name="T51" fmla="*/ 22 h 125"/>
                    <a:gd name="T52" fmla="*/ 32 w 70"/>
                    <a:gd name="T53" fmla="*/ 16 h 125"/>
                    <a:gd name="T54" fmla="*/ 26 w 70"/>
                    <a:gd name="T55" fmla="*/ 11 h 125"/>
                    <a:gd name="T56" fmla="*/ 19 w 70"/>
                    <a:gd name="T57" fmla="*/ 2 h 125"/>
                    <a:gd name="T58" fmla="*/ 10 w 70"/>
                    <a:gd name="T59" fmla="*/ 0 h 125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70" h="125">
                      <a:moveTo>
                        <a:pt x="10" y="0"/>
                      </a:moveTo>
                      <a:lnTo>
                        <a:pt x="11" y="5"/>
                      </a:lnTo>
                      <a:lnTo>
                        <a:pt x="15" y="7"/>
                      </a:lnTo>
                      <a:lnTo>
                        <a:pt x="14" y="10"/>
                      </a:lnTo>
                      <a:lnTo>
                        <a:pt x="12" y="24"/>
                      </a:lnTo>
                      <a:lnTo>
                        <a:pt x="7" y="31"/>
                      </a:lnTo>
                      <a:lnTo>
                        <a:pt x="3" y="48"/>
                      </a:lnTo>
                      <a:lnTo>
                        <a:pt x="0" y="60"/>
                      </a:lnTo>
                      <a:lnTo>
                        <a:pt x="4" y="79"/>
                      </a:lnTo>
                      <a:lnTo>
                        <a:pt x="7" y="102"/>
                      </a:lnTo>
                      <a:lnTo>
                        <a:pt x="13" y="118"/>
                      </a:lnTo>
                      <a:lnTo>
                        <a:pt x="22" y="122"/>
                      </a:lnTo>
                      <a:lnTo>
                        <a:pt x="26" y="125"/>
                      </a:lnTo>
                      <a:lnTo>
                        <a:pt x="43" y="119"/>
                      </a:lnTo>
                      <a:lnTo>
                        <a:pt x="54" y="115"/>
                      </a:lnTo>
                      <a:lnTo>
                        <a:pt x="57" y="110"/>
                      </a:lnTo>
                      <a:lnTo>
                        <a:pt x="62" y="109"/>
                      </a:lnTo>
                      <a:lnTo>
                        <a:pt x="70" y="92"/>
                      </a:lnTo>
                      <a:lnTo>
                        <a:pt x="69" y="77"/>
                      </a:lnTo>
                      <a:lnTo>
                        <a:pt x="65" y="68"/>
                      </a:lnTo>
                      <a:lnTo>
                        <a:pt x="56" y="57"/>
                      </a:lnTo>
                      <a:lnTo>
                        <a:pt x="52" y="54"/>
                      </a:lnTo>
                      <a:lnTo>
                        <a:pt x="51" y="45"/>
                      </a:lnTo>
                      <a:lnTo>
                        <a:pt x="43" y="34"/>
                      </a:lnTo>
                      <a:lnTo>
                        <a:pt x="37" y="28"/>
                      </a:lnTo>
                      <a:lnTo>
                        <a:pt x="34" y="22"/>
                      </a:lnTo>
                      <a:lnTo>
                        <a:pt x="32" y="16"/>
                      </a:lnTo>
                      <a:lnTo>
                        <a:pt x="26" y="11"/>
                      </a:lnTo>
                      <a:lnTo>
                        <a:pt x="19" y="2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7" name="Group 353"/>
              <p:cNvGrpSpPr>
                <a:grpSpLocks/>
              </p:cNvGrpSpPr>
              <p:nvPr/>
            </p:nvGrpSpPr>
            <p:grpSpPr bwMode="auto">
              <a:xfrm>
                <a:off x="409" y="1769"/>
                <a:ext cx="123" cy="173"/>
                <a:chOff x="409" y="1769"/>
                <a:chExt cx="123" cy="173"/>
              </a:xfrm>
            </p:grpSpPr>
            <p:sp>
              <p:nvSpPr>
                <p:cNvPr id="1717" name="Freeform 354"/>
                <p:cNvSpPr>
                  <a:spLocks/>
                </p:cNvSpPr>
                <p:nvPr/>
              </p:nvSpPr>
              <p:spPr bwMode="auto">
                <a:xfrm>
                  <a:off x="409" y="1769"/>
                  <a:ext cx="123" cy="173"/>
                </a:xfrm>
                <a:custGeom>
                  <a:avLst/>
                  <a:gdLst>
                    <a:gd name="T0" fmla="*/ 33 w 123"/>
                    <a:gd name="T1" fmla="*/ 173 h 173"/>
                    <a:gd name="T2" fmla="*/ 52 w 123"/>
                    <a:gd name="T3" fmla="*/ 164 h 173"/>
                    <a:gd name="T4" fmla="*/ 58 w 123"/>
                    <a:gd name="T5" fmla="*/ 151 h 173"/>
                    <a:gd name="T6" fmla="*/ 65 w 123"/>
                    <a:gd name="T7" fmla="*/ 143 h 173"/>
                    <a:gd name="T8" fmla="*/ 80 w 123"/>
                    <a:gd name="T9" fmla="*/ 131 h 173"/>
                    <a:gd name="T10" fmla="*/ 87 w 123"/>
                    <a:gd name="T11" fmla="*/ 117 h 173"/>
                    <a:gd name="T12" fmla="*/ 92 w 123"/>
                    <a:gd name="T13" fmla="*/ 104 h 173"/>
                    <a:gd name="T14" fmla="*/ 108 w 123"/>
                    <a:gd name="T15" fmla="*/ 85 h 173"/>
                    <a:gd name="T16" fmla="*/ 104 w 123"/>
                    <a:gd name="T17" fmla="*/ 81 h 173"/>
                    <a:gd name="T18" fmla="*/ 107 w 123"/>
                    <a:gd name="T19" fmla="*/ 78 h 173"/>
                    <a:gd name="T20" fmla="*/ 106 w 123"/>
                    <a:gd name="T21" fmla="*/ 57 h 173"/>
                    <a:gd name="T22" fmla="*/ 102 w 123"/>
                    <a:gd name="T23" fmla="*/ 50 h 173"/>
                    <a:gd name="T24" fmla="*/ 108 w 123"/>
                    <a:gd name="T25" fmla="*/ 48 h 173"/>
                    <a:gd name="T26" fmla="*/ 120 w 123"/>
                    <a:gd name="T27" fmla="*/ 30 h 173"/>
                    <a:gd name="T28" fmla="*/ 123 w 123"/>
                    <a:gd name="T29" fmla="*/ 10 h 173"/>
                    <a:gd name="T30" fmla="*/ 116 w 123"/>
                    <a:gd name="T31" fmla="*/ 0 h 173"/>
                    <a:gd name="T32" fmla="*/ 95 w 123"/>
                    <a:gd name="T33" fmla="*/ 11 h 173"/>
                    <a:gd name="T34" fmla="*/ 83 w 123"/>
                    <a:gd name="T35" fmla="*/ 17 h 173"/>
                    <a:gd name="T36" fmla="*/ 65 w 123"/>
                    <a:gd name="T37" fmla="*/ 28 h 173"/>
                    <a:gd name="T38" fmla="*/ 61 w 123"/>
                    <a:gd name="T39" fmla="*/ 24 h 173"/>
                    <a:gd name="T40" fmla="*/ 49 w 123"/>
                    <a:gd name="T41" fmla="*/ 21 h 173"/>
                    <a:gd name="T42" fmla="*/ 43 w 123"/>
                    <a:gd name="T43" fmla="*/ 28 h 173"/>
                    <a:gd name="T44" fmla="*/ 39 w 123"/>
                    <a:gd name="T45" fmla="*/ 39 h 173"/>
                    <a:gd name="T46" fmla="*/ 45 w 123"/>
                    <a:gd name="T47" fmla="*/ 47 h 173"/>
                    <a:gd name="T48" fmla="*/ 35 w 123"/>
                    <a:gd name="T49" fmla="*/ 54 h 173"/>
                    <a:gd name="T50" fmla="*/ 19 w 123"/>
                    <a:gd name="T51" fmla="*/ 60 h 173"/>
                    <a:gd name="T52" fmla="*/ 6 w 123"/>
                    <a:gd name="T53" fmla="*/ 57 h 173"/>
                    <a:gd name="T54" fmla="*/ 6 w 123"/>
                    <a:gd name="T55" fmla="*/ 71 h 173"/>
                    <a:gd name="T56" fmla="*/ 15 w 123"/>
                    <a:gd name="T57" fmla="*/ 78 h 173"/>
                    <a:gd name="T58" fmla="*/ 15 w 123"/>
                    <a:gd name="T59" fmla="*/ 82 h 173"/>
                    <a:gd name="T60" fmla="*/ 17 w 123"/>
                    <a:gd name="T61" fmla="*/ 99 h 173"/>
                    <a:gd name="T62" fmla="*/ 21 w 123"/>
                    <a:gd name="T63" fmla="*/ 103 h 173"/>
                    <a:gd name="T64" fmla="*/ 30 w 123"/>
                    <a:gd name="T65" fmla="*/ 104 h 173"/>
                    <a:gd name="T66" fmla="*/ 29 w 123"/>
                    <a:gd name="T67" fmla="*/ 124 h 173"/>
                    <a:gd name="T68" fmla="*/ 33 w 123"/>
                    <a:gd name="T69" fmla="*/ 130 h 173"/>
                    <a:gd name="T70" fmla="*/ 28 w 123"/>
                    <a:gd name="T71" fmla="*/ 141 h 173"/>
                    <a:gd name="T72" fmla="*/ 28 w 123"/>
                    <a:gd name="T73" fmla="*/ 156 h 173"/>
                    <a:gd name="T74" fmla="*/ 25 w 123"/>
                    <a:gd name="T75" fmla="*/ 168 h 17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3" h="173">
                      <a:moveTo>
                        <a:pt x="25" y="168"/>
                      </a:moveTo>
                      <a:lnTo>
                        <a:pt x="33" y="173"/>
                      </a:lnTo>
                      <a:lnTo>
                        <a:pt x="39" y="172"/>
                      </a:lnTo>
                      <a:lnTo>
                        <a:pt x="52" y="164"/>
                      </a:lnTo>
                      <a:lnTo>
                        <a:pt x="55" y="162"/>
                      </a:lnTo>
                      <a:lnTo>
                        <a:pt x="58" y="151"/>
                      </a:lnTo>
                      <a:lnTo>
                        <a:pt x="61" y="145"/>
                      </a:lnTo>
                      <a:lnTo>
                        <a:pt x="65" y="143"/>
                      </a:lnTo>
                      <a:lnTo>
                        <a:pt x="86" y="136"/>
                      </a:lnTo>
                      <a:lnTo>
                        <a:pt x="80" y="131"/>
                      </a:lnTo>
                      <a:lnTo>
                        <a:pt x="84" y="122"/>
                      </a:lnTo>
                      <a:lnTo>
                        <a:pt x="87" y="117"/>
                      </a:lnTo>
                      <a:lnTo>
                        <a:pt x="90" y="107"/>
                      </a:lnTo>
                      <a:lnTo>
                        <a:pt x="92" y="104"/>
                      </a:lnTo>
                      <a:lnTo>
                        <a:pt x="109" y="105"/>
                      </a:lnTo>
                      <a:lnTo>
                        <a:pt x="108" y="85"/>
                      </a:lnTo>
                      <a:lnTo>
                        <a:pt x="105" y="83"/>
                      </a:lnTo>
                      <a:lnTo>
                        <a:pt x="104" y="81"/>
                      </a:lnTo>
                      <a:lnTo>
                        <a:pt x="105" y="79"/>
                      </a:lnTo>
                      <a:lnTo>
                        <a:pt x="107" y="78"/>
                      </a:lnTo>
                      <a:lnTo>
                        <a:pt x="106" y="69"/>
                      </a:lnTo>
                      <a:lnTo>
                        <a:pt x="106" y="57"/>
                      </a:lnTo>
                      <a:lnTo>
                        <a:pt x="102" y="52"/>
                      </a:lnTo>
                      <a:lnTo>
                        <a:pt x="102" y="50"/>
                      </a:lnTo>
                      <a:lnTo>
                        <a:pt x="103" y="45"/>
                      </a:lnTo>
                      <a:lnTo>
                        <a:pt x="108" y="48"/>
                      </a:lnTo>
                      <a:lnTo>
                        <a:pt x="112" y="42"/>
                      </a:lnTo>
                      <a:lnTo>
                        <a:pt x="120" y="30"/>
                      </a:lnTo>
                      <a:lnTo>
                        <a:pt x="122" y="17"/>
                      </a:lnTo>
                      <a:lnTo>
                        <a:pt x="123" y="10"/>
                      </a:lnTo>
                      <a:lnTo>
                        <a:pt x="122" y="1"/>
                      </a:lnTo>
                      <a:lnTo>
                        <a:pt x="116" y="0"/>
                      </a:lnTo>
                      <a:lnTo>
                        <a:pt x="96" y="7"/>
                      </a:lnTo>
                      <a:lnTo>
                        <a:pt x="95" y="11"/>
                      </a:lnTo>
                      <a:lnTo>
                        <a:pt x="91" y="15"/>
                      </a:lnTo>
                      <a:lnTo>
                        <a:pt x="83" y="17"/>
                      </a:lnTo>
                      <a:lnTo>
                        <a:pt x="71" y="25"/>
                      </a:lnTo>
                      <a:lnTo>
                        <a:pt x="65" y="28"/>
                      </a:lnTo>
                      <a:lnTo>
                        <a:pt x="62" y="27"/>
                      </a:lnTo>
                      <a:lnTo>
                        <a:pt x="61" y="24"/>
                      </a:lnTo>
                      <a:lnTo>
                        <a:pt x="51" y="21"/>
                      </a:lnTo>
                      <a:lnTo>
                        <a:pt x="49" y="21"/>
                      </a:lnTo>
                      <a:lnTo>
                        <a:pt x="47" y="27"/>
                      </a:lnTo>
                      <a:lnTo>
                        <a:pt x="43" y="28"/>
                      </a:lnTo>
                      <a:lnTo>
                        <a:pt x="42" y="35"/>
                      </a:lnTo>
                      <a:lnTo>
                        <a:pt x="39" y="39"/>
                      </a:lnTo>
                      <a:lnTo>
                        <a:pt x="46" y="45"/>
                      </a:lnTo>
                      <a:lnTo>
                        <a:pt x="45" y="47"/>
                      </a:lnTo>
                      <a:lnTo>
                        <a:pt x="42" y="49"/>
                      </a:lnTo>
                      <a:lnTo>
                        <a:pt x="35" y="54"/>
                      </a:lnTo>
                      <a:lnTo>
                        <a:pt x="20" y="55"/>
                      </a:lnTo>
                      <a:lnTo>
                        <a:pt x="19" y="60"/>
                      </a:lnTo>
                      <a:lnTo>
                        <a:pt x="17" y="62"/>
                      </a:lnTo>
                      <a:lnTo>
                        <a:pt x="6" y="57"/>
                      </a:lnTo>
                      <a:lnTo>
                        <a:pt x="0" y="62"/>
                      </a:lnTo>
                      <a:lnTo>
                        <a:pt x="6" y="71"/>
                      </a:lnTo>
                      <a:lnTo>
                        <a:pt x="13" y="75"/>
                      </a:lnTo>
                      <a:lnTo>
                        <a:pt x="15" y="78"/>
                      </a:lnTo>
                      <a:lnTo>
                        <a:pt x="13" y="78"/>
                      </a:lnTo>
                      <a:lnTo>
                        <a:pt x="15" y="82"/>
                      </a:lnTo>
                      <a:lnTo>
                        <a:pt x="19" y="85"/>
                      </a:lnTo>
                      <a:lnTo>
                        <a:pt x="17" y="99"/>
                      </a:lnTo>
                      <a:lnTo>
                        <a:pt x="18" y="101"/>
                      </a:lnTo>
                      <a:lnTo>
                        <a:pt x="21" y="103"/>
                      </a:lnTo>
                      <a:lnTo>
                        <a:pt x="27" y="102"/>
                      </a:lnTo>
                      <a:lnTo>
                        <a:pt x="30" y="104"/>
                      </a:lnTo>
                      <a:lnTo>
                        <a:pt x="31" y="105"/>
                      </a:lnTo>
                      <a:lnTo>
                        <a:pt x="29" y="124"/>
                      </a:lnTo>
                      <a:lnTo>
                        <a:pt x="32" y="125"/>
                      </a:lnTo>
                      <a:lnTo>
                        <a:pt x="33" y="130"/>
                      </a:lnTo>
                      <a:lnTo>
                        <a:pt x="31" y="137"/>
                      </a:lnTo>
                      <a:lnTo>
                        <a:pt x="28" y="141"/>
                      </a:lnTo>
                      <a:lnTo>
                        <a:pt x="28" y="151"/>
                      </a:lnTo>
                      <a:lnTo>
                        <a:pt x="28" y="156"/>
                      </a:lnTo>
                      <a:lnTo>
                        <a:pt x="29" y="159"/>
                      </a:lnTo>
                      <a:lnTo>
                        <a:pt x="25" y="1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8" name="Freeform 355"/>
                <p:cNvSpPr>
                  <a:spLocks/>
                </p:cNvSpPr>
                <p:nvPr/>
              </p:nvSpPr>
              <p:spPr bwMode="auto">
                <a:xfrm>
                  <a:off x="409" y="1769"/>
                  <a:ext cx="123" cy="173"/>
                </a:xfrm>
                <a:custGeom>
                  <a:avLst/>
                  <a:gdLst>
                    <a:gd name="T0" fmla="*/ 33 w 123"/>
                    <a:gd name="T1" fmla="*/ 173 h 173"/>
                    <a:gd name="T2" fmla="*/ 52 w 123"/>
                    <a:gd name="T3" fmla="*/ 164 h 173"/>
                    <a:gd name="T4" fmla="*/ 58 w 123"/>
                    <a:gd name="T5" fmla="*/ 151 h 173"/>
                    <a:gd name="T6" fmla="*/ 65 w 123"/>
                    <a:gd name="T7" fmla="*/ 143 h 173"/>
                    <a:gd name="T8" fmla="*/ 80 w 123"/>
                    <a:gd name="T9" fmla="*/ 131 h 173"/>
                    <a:gd name="T10" fmla="*/ 87 w 123"/>
                    <a:gd name="T11" fmla="*/ 117 h 173"/>
                    <a:gd name="T12" fmla="*/ 92 w 123"/>
                    <a:gd name="T13" fmla="*/ 104 h 173"/>
                    <a:gd name="T14" fmla="*/ 108 w 123"/>
                    <a:gd name="T15" fmla="*/ 85 h 173"/>
                    <a:gd name="T16" fmla="*/ 104 w 123"/>
                    <a:gd name="T17" fmla="*/ 81 h 173"/>
                    <a:gd name="T18" fmla="*/ 107 w 123"/>
                    <a:gd name="T19" fmla="*/ 78 h 173"/>
                    <a:gd name="T20" fmla="*/ 106 w 123"/>
                    <a:gd name="T21" fmla="*/ 57 h 173"/>
                    <a:gd name="T22" fmla="*/ 102 w 123"/>
                    <a:gd name="T23" fmla="*/ 50 h 173"/>
                    <a:gd name="T24" fmla="*/ 108 w 123"/>
                    <a:gd name="T25" fmla="*/ 48 h 173"/>
                    <a:gd name="T26" fmla="*/ 120 w 123"/>
                    <a:gd name="T27" fmla="*/ 30 h 173"/>
                    <a:gd name="T28" fmla="*/ 123 w 123"/>
                    <a:gd name="T29" fmla="*/ 10 h 173"/>
                    <a:gd name="T30" fmla="*/ 116 w 123"/>
                    <a:gd name="T31" fmla="*/ 0 h 173"/>
                    <a:gd name="T32" fmla="*/ 95 w 123"/>
                    <a:gd name="T33" fmla="*/ 11 h 173"/>
                    <a:gd name="T34" fmla="*/ 83 w 123"/>
                    <a:gd name="T35" fmla="*/ 17 h 173"/>
                    <a:gd name="T36" fmla="*/ 65 w 123"/>
                    <a:gd name="T37" fmla="*/ 28 h 173"/>
                    <a:gd name="T38" fmla="*/ 61 w 123"/>
                    <a:gd name="T39" fmla="*/ 24 h 173"/>
                    <a:gd name="T40" fmla="*/ 49 w 123"/>
                    <a:gd name="T41" fmla="*/ 21 h 173"/>
                    <a:gd name="T42" fmla="*/ 43 w 123"/>
                    <a:gd name="T43" fmla="*/ 28 h 173"/>
                    <a:gd name="T44" fmla="*/ 39 w 123"/>
                    <a:gd name="T45" fmla="*/ 39 h 173"/>
                    <a:gd name="T46" fmla="*/ 45 w 123"/>
                    <a:gd name="T47" fmla="*/ 47 h 173"/>
                    <a:gd name="T48" fmla="*/ 35 w 123"/>
                    <a:gd name="T49" fmla="*/ 54 h 173"/>
                    <a:gd name="T50" fmla="*/ 19 w 123"/>
                    <a:gd name="T51" fmla="*/ 60 h 173"/>
                    <a:gd name="T52" fmla="*/ 6 w 123"/>
                    <a:gd name="T53" fmla="*/ 57 h 173"/>
                    <a:gd name="T54" fmla="*/ 6 w 123"/>
                    <a:gd name="T55" fmla="*/ 71 h 173"/>
                    <a:gd name="T56" fmla="*/ 15 w 123"/>
                    <a:gd name="T57" fmla="*/ 78 h 173"/>
                    <a:gd name="T58" fmla="*/ 15 w 123"/>
                    <a:gd name="T59" fmla="*/ 82 h 173"/>
                    <a:gd name="T60" fmla="*/ 17 w 123"/>
                    <a:gd name="T61" fmla="*/ 99 h 173"/>
                    <a:gd name="T62" fmla="*/ 21 w 123"/>
                    <a:gd name="T63" fmla="*/ 103 h 173"/>
                    <a:gd name="T64" fmla="*/ 30 w 123"/>
                    <a:gd name="T65" fmla="*/ 104 h 173"/>
                    <a:gd name="T66" fmla="*/ 29 w 123"/>
                    <a:gd name="T67" fmla="*/ 124 h 173"/>
                    <a:gd name="T68" fmla="*/ 33 w 123"/>
                    <a:gd name="T69" fmla="*/ 130 h 173"/>
                    <a:gd name="T70" fmla="*/ 28 w 123"/>
                    <a:gd name="T71" fmla="*/ 141 h 173"/>
                    <a:gd name="T72" fmla="*/ 28 w 123"/>
                    <a:gd name="T73" fmla="*/ 156 h 173"/>
                    <a:gd name="T74" fmla="*/ 25 w 123"/>
                    <a:gd name="T75" fmla="*/ 168 h 17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23" h="173">
                      <a:moveTo>
                        <a:pt x="25" y="168"/>
                      </a:moveTo>
                      <a:lnTo>
                        <a:pt x="33" y="173"/>
                      </a:lnTo>
                      <a:lnTo>
                        <a:pt x="39" y="172"/>
                      </a:lnTo>
                      <a:lnTo>
                        <a:pt x="52" y="164"/>
                      </a:lnTo>
                      <a:lnTo>
                        <a:pt x="55" y="162"/>
                      </a:lnTo>
                      <a:lnTo>
                        <a:pt x="58" y="151"/>
                      </a:lnTo>
                      <a:lnTo>
                        <a:pt x="61" y="145"/>
                      </a:lnTo>
                      <a:lnTo>
                        <a:pt x="65" y="143"/>
                      </a:lnTo>
                      <a:lnTo>
                        <a:pt x="86" y="136"/>
                      </a:lnTo>
                      <a:lnTo>
                        <a:pt x="80" y="131"/>
                      </a:lnTo>
                      <a:lnTo>
                        <a:pt x="84" y="122"/>
                      </a:lnTo>
                      <a:lnTo>
                        <a:pt x="87" y="117"/>
                      </a:lnTo>
                      <a:lnTo>
                        <a:pt x="90" y="107"/>
                      </a:lnTo>
                      <a:lnTo>
                        <a:pt x="92" y="104"/>
                      </a:lnTo>
                      <a:lnTo>
                        <a:pt x="109" y="105"/>
                      </a:lnTo>
                      <a:lnTo>
                        <a:pt x="108" y="85"/>
                      </a:lnTo>
                      <a:lnTo>
                        <a:pt x="105" y="83"/>
                      </a:lnTo>
                      <a:lnTo>
                        <a:pt x="104" y="81"/>
                      </a:lnTo>
                      <a:lnTo>
                        <a:pt x="105" y="79"/>
                      </a:lnTo>
                      <a:lnTo>
                        <a:pt x="107" y="78"/>
                      </a:lnTo>
                      <a:lnTo>
                        <a:pt x="106" y="69"/>
                      </a:lnTo>
                      <a:lnTo>
                        <a:pt x="106" y="57"/>
                      </a:lnTo>
                      <a:lnTo>
                        <a:pt x="102" y="52"/>
                      </a:lnTo>
                      <a:lnTo>
                        <a:pt x="102" y="50"/>
                      </a:lnTo>
                      <a:lnTo>
                        <a:pt x="103" y="45"/>
                      </a:lnTo>
                      <a:lnTo>
                        <a:pt x="108" y="48"/>
                      </a:lnTo>
                      <a:lnTo>
                        <a:pt x="112" y="42"/>
                      </a:lnTo>
                      <a:lnTo>
                        <a:pt x="120" y="30"/>
                      </a:lnTo>
                      <a:lnTo>
                        <a:pt x="122" y="17"/>
                      </a:lnTo>
                      <a:lnTo>
                        <a:pt x="123" y="10"/>
                      </a:lnTo>
                      <a:lnTo>
                        <a:pt x="122" y="1"/>
                      </a:lnTo>
                      <a:lnTo>
                        <a:pt x="116" y="0"/>
                      </a:lnTo>
                      <a:lnTo>
                        <a:pt x="96" y="7"/>
                      </a:lnTo>
                      <a:lnTo>
                        <a:pt x="95" y="11"/>
                      </a:lnTo>
                      <a:lnTo>
                        <a:pt x="91" y="15"/>
                      </a:lnTo>
                      <a:lnTo>
                        <a:pt x="83" y="17"/>
                      </a:lnTo>
                      <a:lnTo>
                        <a:pt x="71" y="25"/>
                      </a:lnTo>
                      <a:lnTo>
                        <a:pt x="65" y="28"/>
                      </a:lnTo>
                      <a:lnTo>
                        <a:pt x="62" y="27"/>
                      </a:lnTo>
                      <a:lnTo>
                        <a:pt x="61" y="24"/>
                      </a:lnTo>
                      <a:lnTo>
                        <a:pt x="51" y="21"/>
                      </a:lnTo>
                      <a:lnTo>
                        <a:pt x="49" y="21"/>
                      </a:lnTo>
                      <a:lnTo>
                        <a:pt x="47" y="27"/>
                      </a:lnTo>
                      <a:lnTo>
                        <a:pt x="43" y="28"/>
                      </a:lnTo>
                      <a:lnTo>
                        <a:pt x="42" y="35"/>
                      </a:lnTo>
                      <a:lnTo>
                        <a:pt x="39" y="39"/>
                      </a:lnTo>
                      <a:lnTo>
                        <a:pt x="46" y="45"/>
                      </a:lnTo>
                      <a:lnTo>
                        <a:pt x="45" y="47"/>
                      </a:lnTo>
                      <a:lnTo>
                        <a:pt x="42" y="49"/>
                      </a:lnTo>
                      <a:lnTo>
                        <a:pt x="35" y="54"/>
                      </a:lnTo>
                      <a:lnTo>
                        <a:pt x="20" y="55"/>
                      </a:lnTo>
                      <a:lnTo>
                        <a:pt x="19" y="60"/>
                      </a:lnTo>
                      <a:lnTo>
                        <a:pt x="17" y="62"/>
                      </a:lnTo>
                      <a:lnTo>
                        <a:pt x="6" y="57"/>
                      </a:lnTo>
                      <a:lnTo>
                        <a:pt x="0" y="62"/>
                      </a:lnTo>
                      <a:lnTo>
                        <a:pt x="6" y="71"/>
                      </a:lnTo>
                      <a:lnTo>
                        <a:pt x="13" y="75"/>
                      </a:lnTo>
                      <a:lnTo>
                        <a:pt x="15" y="78"/>
                      </a:lnTo>
                      <a:lnTo>
                        <a:pt x="13" y="78"/>
                      </a:lnTo>
                      <a:lnTo>
                        <a:pt x="15" y="82"/>
                      </a:lnTo>
                      <a:lnTo>
                        <a:pt x="19" y="85"/>
                      </a:lnTo>
                      <a:lnTo>
                        <a:pt x="17" y="99"/>
                      </a:lnTo>
                      <a:lnTo>
                        <a:pt x="18" y="101"/>
                      </a:lnTo>
                      <a:lnTo>
                        <a:pt x="21" y="103"/>
                      </a:lnTo>
                      <a:lnTo>
                        <a:pt x="27" y="102"/>
                      </a:lnTo>
                      <a:lnTo>
                        <a:pt x="30" y="104"/>
                      </a:lnTo>
                      <a:lnTo>
                        <a:pt x="31" y="105"/>
                      </a:lnTo>
                      <a:lnTo>
                        <a:pt x="29" y="124"/>
                      </a:lnTo>
                      <a:lnTo>
                        <a:pt x="32" y="125"/>
                      </a:lnTo>
                      <a:lnTo>
                        <a:pt x="33" y="130"/>
                      </a:lnTo>
                      <a:lnTo>
                        <a:pt x="31" y="137"/>
                      </a:lnTo>
                      <a:lnTo>
                        <a:pt x="28" y="141"/>
                      </a:lnTo>
                      <a:lnTo>
                        <a:pt x="28" y="151"/>
                      </a:lnTo>
                      <a:lnTo>
                        <a:pt x="28" y="156"/>
                      </a:lnTo>
                      <a:lnTo>
                        <a:pt x="29" y="159"/>
                      </a:lnTo>
                      <a:lnTo>
                        <a:pt x="25" y="168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8" name="Group 356"/>
              <p:cNvGrpSpPr>
                <a:grpSpLocks/>
              </p:cNvGrpSpPr>
              <p:nvPr/>
            </p:nvGrpSpPr>
            <p:grpSpPr bwMode="auto">
              <a:xfrm>
                <a:off x="829" y="1406"/>
                <a:ext cx="33" cy="50"/>
                <a:chOff x="829" y="1406"/>
                <a:chExt cx="33" cy="50"/>
              </a:xfrm>
            </p:grpSpPr>
            <p:sp>
              <p:nvSpPr>
                <p:cNvPr id="1715" name="Freeform 357"/>
                <p:cNvSpPr>
                  <a:spLocks/>
                </p:cNvSpPr>
                <p:nvPr/>
              </p:nvSpPr>
              <p:spPr bwMode="auto">
                <a:xfrm>
                  <a:off x="829" y="1406"/>
                  <a:ext cx="33" cy="50"/>
                </a:xfrm>
                <a:custGeom>
                  <a:avLst/>
                  <a:gdLst>
                    <a:gd name="T0" fmla="*/ 27 w 33"/>
                    <a:gd name="T1" fmla="*/ 0 h 50"/>
                    <a:gd name="T2" fmla="*/ 21 w 33"/>
                    <a:gd name="T3" fmla="*/ 5 h 50"/>
                    <a:gd name="T4" fmla="*/ 14 w 33"/>
                    <a:gd name="T5" fmla="*/ 11 h 50"/>
                    <a:gd name="T6" fmla="*/ 6 w 33"/>
                    <a:gd name="T7" fmla="*/ 15 h 50"/>
                    <a:gd name="T8" fmla="*/ 0 w 33"/>
                    <a:gd name="T9" fmla="*/ 28 h 50"/>
                    <a:gd name="T10" fmla="*/ 5 w 33"/>
                    <a:gd name="T11" fmla="*/ 41 h 50"/>
                    <a:gd name="T12" fmla="*/ 10 w 33"/>
                    <a:gd name="T13" fmla="*/ 48 h 50"/>
                    <a:gd name="T14" fmla="*/ 16 w 33"/>
                    <a:gd name="T15" fmla="*/ 50 h 50"/>
                    <a:gd name="T16" fmla="*/ 20 w 33"/>
                    <a:gd name="T17" fmla="*/ 46 h 50"/>
                    <a:gd name="T18" fmla="*/ 19 w 33"/>
                    <a:gd name="T19" fmla="*/ 38 h 50"/>
                    <a:gd name="T20" fmla="*/ 24 w 33"/>
                    <a:gd name="T21" fmla="*/ 27 h 50"/>
                    <a:gd name="T22" fmla="*/ 31 w 33"/>
                    <a:gd name="T23" fmla="*/ 26 h 50"/>
                    <a:gd name="T24" fmla="*/ 33 w 33"/>
                    <a:gd name="T25" fmla="*/ 17 h 50"/>
                    <a:gd name="T26" fmla="*/ 31 w 33"/>
                    <a:gd name="T27" fmla="*/ 10 h 50"/>
                    <a:gd name="T28" fmla="*/ 27 w 33"/>
                    <a:gd name="T29" fmla="*/ 0 h 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3" h="50">
                      <a:moveTo>
                        <a:pt x="27" y="0"/>
                      </a:moveTo>
                      <a:lnTo>
                        <a:pt x="21" y="5"/>
                      </a:lnTo>
                      <a:lnTo>
                        <a:pt x="14" y="11"/>
                      </a:lnTo>
                      <a:lnTo>
                        <a:pt x="6" y="15"/>
                      </a:lnTo>
                      <a:lnTo>
                        <a:pt x="0" y="28"/>
                      </a:lnTo>
                      <a:lnTo>
                        <a:pt x="5" y="41"/>
                      </a:lnTo>
                      <a:lnTo>
                        <a:pt x="10" y="48"/>
                      </a:lnTo>
                      <a:lnTo>
                        <a:pt x="16" y="50"/>
                      </a:lnTo>
                      <a:lnTo>
                        <a:pt x="20" y="46"/>
                      </a:lnTo>
                      <a:lnTo>
                        <a:pt x="19" y="38"/>
                      </a:lnTo>
                      <a:lnTo>
                        <a:pt x="24" y="27"/>
                      </a:lnTo>
                      <a:lnTo>
                        <a:pt x="31" y="26"/>
                      </a:lnTo>
                      <a:lnTo>
                        <a:pt x="33" y="17"/>
                      </a:lnTo>
                      <a:lnTo>
                        <a:pt x="31" y="1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6" name="Freeform 358"/>
                <p:cNvSpPr>
                  <a:spLocks/>
                </p:cNvSpPr>
                <p:nvPr/>
              </p:nvSpPr>
              <p:spPr bwMode="auto">
                <a:xfrm>
                  <a:off x="829" y="1406"/>
                  <a:ext cx="33" cy="50"/>
                </a:xfrm>
                <a:custGeom>
                  <a:avLst/>
                  <a:gdLst>
                    <a:gd name="T0" fmla="*/ 27 w 33"/>
                    <a:gd name="T1" fmla="*/ 0 h 50"/>
                    <a:gd name="T2" fmla="*/ 21 w 33"/>
                    <a:gd name="T3" fmla="*/ 5 h 50"/>
                    <a:gd name="T4" fmla="*/ 14 w 33"/>
                    <a:gd name="T5" fmla="*/ 11 h 50"/>
                    <a:gd name="T6" fmla="*/ 6 w 33"/>
                    <a:gd name="T7" fmla="*/ 15 h 50"/>
                    <a:gd name="T8" fmla="*/ 0 w 33"/>
                    <a:gd name="T9" fmla="*/ 28 h 50"/>
                    <a:gd name="T10" fmla="*/ 5 w 33"/>
                    <a:gd name="T11" fmla="*/ 41 h 50"/>
                    <a:gd name="T12" fmla="*/ 10 w 33"/>
                    <a:gd name="T13" fmla="*/ 48 h 50"/>
                    <a:gd name="T14" fmla="*/ 16 w 33"/>
                    <a:gd name="T15" fmla="*/ 50 h 50"/>
                    <a:gd name="T16" fmla="*/ 20 w 33"/>
                    <a:gd name="T17" fmla="*/ 46 h 50"/>
                    <a:gd name="T18" fmla="*/ 19 w 33"/>
                    <a:gd name="T19" fmla="*/ 38 h 50"/>
                    <a:gd name="T20" fmla="*/ 24 w 33"/>
                    <a:gd name="T21" fmla="*/ 27 h 50"/>
                    <a:gd name="T22" fmla="*/ 31 w 33"/>
                    <a:gd name="T23" fmla="*/ 26 h 50"/>
                    <a:gd name="T24" fmla="*/ 33 w 33"/>
                    <a:gd name="T25" fmla="*/ 17 h 50"/>
                    <a:gd name="T26" fmla="*/ 31 w 33"/>
                    <a:gd name="T27" fmla="*/ 10 h 50"/>
                    <a:gd name="T28" fmla="*/ 27 w 33"/>
                    <a:gd name="T29" fmla="*/ 0 h 50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33" h="50">
                      <a:moveTo>
                        <a:pt x="27" y="0"/>
                      </a:moveTo>
                      <a:lnTo>
                        <a:pt x="21" y="5"/>
                      </a:lnTo>
                      <a:lnTo>
                        <a:pt x="14" y="11"/>
                      </a:lnTo>
                      <a:lnTo>
                        <a:pt x="6" y="15"/>
                      </a:lnTo>
                      <a:lnTo>
                        <a:pt x="0" y="28"/>
                      </a:lnTo>
                      <a:lnTo>
                        <a:pt x="5" y="41"/>
                      </a:lnTo>
                      <a:lnTo>
                        <a:pt x="10" y="48"/>
                      </a:lnTo>
                      <a:lnTo>
                        <a:pt x="16" y="50"/>
                      </a:lnTo>
                      <a:lnTo>
                        <a:pt x="20" y="46"/>
                      </a:lnTo>
                      <a:lnTo>
                        <a:pt x="19" y="38"/>
                      </a:lnTo>
                      <a:lnTo>
                        <a:pt x="24" y="27"/>
                      </a:lnTo>
                      <a:lnTo>
                        <a:pt x="31" y="26"/>
                      </a:lnTo>
                      <a:lnTo>
                        <a:pt x="33" y="17"/>
                      </a:lnTo>
                      <a:lnTo>
                        <a:pt x="31" y="1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09" name="Group 359"/>
              <p:cNvGrpSpPr>
                <a:grpSpLocks/>
              </p:cNvGrpSpPr>
              <p:nvPr/>
            </p:nvGrpSpPr>
            <p:grpSpPr bwMode="auto">
              <a:xfrm>
                <a:off x="445" y="1206"/>
                <a:ext cx="201" cy="233"/>
                <a:chOff x="445" y="1206"/>
                <a:chExt cx="201" cy="233"/>
              </a:xfrm>
            </p:grpSpPr>
            <p:sp>
              <p:nvSpPr>
                <p:cNvPr id="1713" name="Freeform 360"/>
                <p:cNvSpPr>
                  <a:spLocks/>
                </p:cNvSpPr>
                <p:nvPr/>
              </p:nvSpPr>
              <p:spPr bwMode="auto">
                <a:xfrm>
                  <a:off x="445" y="1206"/>
                  <a:ext cx="201" cy="233"/>
                </a:xfrm>
                <a:custGeom>
                  <a:avLst/>
                  <a:gdLst>
                    <a:gd name="T0" fmla="*/ 58 w 201"/>
                    <a:gd name="T1" fmla="*/ 2 h 233"/>
                    <a:gd name="T2" fmla="*/ 66 w 201"/>
                    <a:gd name="T3" fmla="*/ 10 h 233"/>
                    <a:gd name="T4" fmla="*/ 76 w 201"/>
                    <a:gd name="T5" fmla="*/ 16 h 233"/>
                    <a:gd name="T6" fmla="*/ 91 w 201"/>
                    <a:gd name="T7" fmla="*/ 27 h 233"/>
                    <a:gd name="T8" fmla="*/ 97 w 201"/>
                    <a:gd name="T9" fmla="*/ 40 h 233"/>
                    <a:gd name="T10" fmla="*/ 86 w 201"/>
                    <a:gd name="T11" fmla="*/ 57 h 233"/>
                    <a:gd name="T12" fmla="*/ 83 w 201"/>
                    <a:gd name="T13" fmla="*/ 71 h 233"/>
                    <a:gd name="T14" fmla="*/ 78 w 201"/>
                    <a:gd name="T15" fmla="*/ 78 h 233"/>
                    <a:gd name="T16" fmla="*/ 89 w 201"/>
                    <a:gd name="T17" fmla="*/ 84 h 233"/>
                    <a:gd name="T18" fmla="*/ 105 w 201"/>
                    <a:gd name="T19" fmla="*/ 92 h 233"/>
                    <a:gd name="T20" fmla="*/ 127 w 201"/>
                    <a:gd name="T21" fmla="*/ 109 h 233"/>
                    <a:gd name="T22" fmla="*/ 134 w 201"/>
                    <a:gd name="T23" fmla="*/ 109 h 233"/>
                    <a:gd name="T24" fmla="*/ 149 w 201"/>
                    <a:gd name="T25" fmla="*/ 118 h 233"/>
                    <a:gd name="T26" fmla="*/ 163 w 201"/>
                    <a:gd name="T27" fmla="*/ 124 h 233"/>
                    <a:gd name="T28" fmla="*/ 180 w 201"/>
                    <a:gd name="T29" fmla="*/ 124 h 233"/>
                    <a:gd name="T30" fmla="*/ 188 w 201"/>
                    <a:gd name="T31" fmla="*/ 141 h 233"/>
                    <a:gd name="T32" fmla="*/ 194 w 201"/>
                    <a:gd name="T33" fmla="*/ 146 h 233"/>
                    <a:gd name="T34" fmla="*/ 183 w 201"/>
                    <a:gd name="T35" fmla="*/ 151 h 233"/>
                    <a:gd name="T36" fmla="*/ 186 w 201"/>
                    <a:gd name="T37" fmla="*/ 161 h 233"/>
                    <a:gd name="T38" fmla="*/ 201 w 201"/>
                    <a:gd name="T39" fmla="*/ 173 h 233"/>
                    <a:gd name="T40" fmla="*/ 184 w 201"/>
                    <a:gd name="T41" fmla="*/ 179 h 233"/>
                    <a:gd name="T42" fmla="*/ 173 w 201"/>
                    <a:gd name="T43" fmla="*/ 188 h 233"/>
                    <a:gd name="T44" fmla="*/ 168 w 201"/>
                    <a:gd name="T45" fmla="*/ 204 h 233"/>
                    <a:gd name="T46" fmla="*/ 170 w 201"/>
                    <a:gd name="T47" fmla="*/ 215 h 233"/>
                    <a:gd name="T48" fmla="*/ 161 w 201"/>
                    <a:gd name="T49" fmla="*/ 233 h 233"/>
                    <a:gd name="T50" fmla="*/ 151 w 201"/>
                    <a:gd name="T51" fmla="*/ 226 h 233"/>
                    <a:gd name="T52" fmla="*/ 151 w 201"/>
                    <a:gd name="T53" fmla="*/ 215 h 233"/>
                    <a:gd name="T54" fmla="*/ 145 w 201"/>
                    <a:gd name="T55" fmla="*/ 208 h 233"/>
                    <a:gd name="T56" fmla="*/ 134 w 201"/>
                    <a:gd name="T57" fmla="*/ 204 h 233"/>
                    <a:gd name="T58" fmla="*/ 106 w 201"/>
                    <a:gd name="T59" fmla="*/ 200 h 233"/>
                    <a:gd name="T60" fmla="*/ 97 w 201"/>
                    <a:gd name="T61" fmla="*/ 197 h 233"/>
                    <a:gd name="T62" fmla="*/ 86 w 201"/>
                    <a:gd name="T63" fmla="*/ 198 h 233"/>
                    <a:gd name="T64" fmla="*/ 78 w 201"/>
                    <a:gd name="T65" fmla="*/ 191 h 233"/>
                    <a:gd name="T66" fmla="*/ 58 w 201"/>
                    <a:gd name="T67" fmla="*/ 190 h 233"/>
                    <a:gd name="T68" fmla="*/ 47 w 201"/>
                    <a:gd name="T69" fmla="*/ 184 h 233"/>
                    <a:gd name="T70" fmla="*/ 39 w 201"/>
                    <a:gd name="T71" fmla="*/ 190 h 233"/>
                    <a:gd name="T72" fmla="*/ 48 w 201"/>
                    <a:gd name="T73" fmla="*/ 214 h 233"/>
                    <a:gd name="T74" fmla="*/ 45 w 201"/>
                    <a:gd name="T75" fmla="*/ 224 h 233"/>
                    <a:gd name="T76" fmla="*/ 29 w 201"/>
                    <a:gd name="T77" fmla="*/ 216 h 233"/>
                    <a:gd name="T78" fmla="*/ 33 w 201"/>
                    <a:gd name="T79" fmla="*/ 192 h 233"/>
                    <a:gd name="T80" fmla="*/ 34 w 201"/>
                    <a:gd name="T81" fmla="*/ 181 h 233"/>
                    <a:gd name="T82" fmla="*/ 43 w 201"/>
                    <a:gd name="T83" fmla="*/ 179 h 233"/>
                    <a:gd name="T84" fmla="*/ 47 w 201"/>
                    <a:gd name="T85" fmla="*/ 168 h 233"/>
                    <a:gd name="T86" fmla="*/ 43 w 201"/>
                    <a:gd name="T87" fmla="*/ 145 h 233"/>
                    <a:gd name="T88" fmla="*/ 29 w 201"/>
                    <a:gd name="T89" fmla="*/ 142 h 233"/>
                    <a:gd name="T90" fmla="*/ 7 w 201"/>
                    <a:gd name="T91" fmla="*/ 144 h 233"/>
                    <a:gd name="T92" fmla="*/ 12 w 201"/>
                    <a:gd name="T93" fmla="*/ 127 h 233"/>
                    <a:gd name="T94" fmla="*/ 5 w 201"/>
                    <a:gd name="T95" fmla="*/ 109 h 233"/>
                    <a:gd name="T96" fmla="*/ 11 w 201"/>
                    <a:gd name="T97" fmla="*/ 99 h 233"/>
                    <a:gd name="T98" fmla="*/ 6 w 201"/>
                    <a:gd name="T99" fmla="*/ 83 h 233"/>
                    <a:gd name="T100" fmla="*/ 1 w 201"/>
                    <a:gd name="T101" fmla="*/ 66 h 233"/>
                    <a:gd name="T102" fmla="*/ 1 w 201"/>
                    <a:gd name="T103" fmla="*/ 48 h 233"/>
                    <a:gd name="T104" fmla="*/ 9 w 201"/>
                    <a:gd name="T105" fmla="*/ 39 h 233"/>
                    <a:gd name="T106" fmla="*/ 16 w 201"/>
                    <a:gd name="T107" fmla="*/ 29 h 233"/>
                    <a:gd name="T108" fmla="*/ 18 w 201"/>
                    <a:gd name="T109" fmla="*/ 15 h 233"/>
                    <a:gd name="T110" fmla="*/ 22 w 201"/>
                    <a:gd name="T111" fmla="*/ 3 h 233"/>
                    <a:gd name="T112" fmla="*/ 49 w 201"/>
                    <a:gd name="T113" fmla="*/ 7 h 23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01" h="233">
                      <a:moveTo>
                        <a:pt x="48" y="0"/>
                      </a:moveTo>
                      <a:lnTo>
                        <a:pt x="58" y="2"/>
                      </a:lnTo>
                      <a:lnTo>
                        <a:pt x="60" y="7"/>
                      </a:lnTo>
                      <a:lnTo>
                        <a:pt x="66" y="10"/>
                      </a:lnTo>
                      <a:lnTo>
                        <a:pt x="71" y="10"/>
                      </a:lnTo>
                      <a:lnTo>
                        <a:pt x="76" y="16"/>
                      </a:lnTo>
                      <a:lnTo>
                        <a:pt x="81" y="18"/>
                      </a:lnTo>
                      <a:lnTo>
                        <a:pt x="91" y="27"/>
                      </a:lnTo>
                      <a:lnTo>
                        <a:pt x="104" y="36"/>
                      </a:lnTo>
                      <a:lnTo>
                        <a:pt x="97" y="40"/>
                      </a:lnTo>
                      <a:lnTo>
                        <a:pt x="87" y="49"/>
                      </a:lnTo>
                      <a:lnTo>
                        <a:pt x="86" y="57"/>
                      </a:lnTo>
                      <a:lnTo>
                        <a:pt x="82" y="61"/>
                      </a:lnTo>
                      <a:lnTo>
                        <a:pt x="83" y="71"/>
                      </a:lnTo>
                      <a:lnTo>
                        <a:pt x="80" y="72"/>
                      </a:lnTo>
                      <a:lnTo>
                        <a:pt x="78" y="78"/>
                      </a:lnTo>
                      <a:lnTo>
                        <a:pt x="85" y="82"/>
                      </a:lnTo>
                      <a:lnTo>
                        <a:pt x="89" y="84"/>
                      </a:lnTo>
                      <a:lnTo>
                        <a:pt x="97" y="88"/>
                      </a:lnTo>
                      <a:lnTo>
                        <a:pt x="105" y="92"/>
                      </a:lnTo>
                      <a:lnTo>
                        <a:pt x="114" y="98"/>
                      </a:lnTo>
                      <a:lnTo>
                        <a:pt x="127" y="109"/>
                      </a:lnTo>
                      <a:lnTo>
                        <a:pt x="128" y="106"/>
                      </a:lnTo>
                      <a:lnTo>
                        <a:pt x="134" y="109"/>
                      </a:lnTo>
                      <a:lnTo>
                        <a:pt x="147" y="113"/>
                      </a:lnTo>
                      <a:lnTo>
                        <a:pt x="149" y="118"/>
                      </a:lnTo>
                      <a:lnTo>
                        <a:pt x="161" y="121"/>
                      </a:lnTo>
                      <a:lnTo>
                        <a:pt x="163" y="124"/>
                      </a:lnTo>
                      <a:lnTo>
                        <a:pt x="167" y="120"/>
                      </a:lnTo>
                      <a:lnTo>
                        <a:pt x="180" y="124"/>
                      </a:lnTo>
                      <a:lnTo>
                        <a:pt x="181" y="128"/>
                      </a:lnTo>
                      <a:lnTo>
                        <a:pt x="188" y="141"/>
                      </a:lnTo>
                      <a:lnTo>
                        <a:pt x="192" y="141"/>
                      </a:lnTo>
                      <a:lnTo>
                        <a:pt x="194" y="146"/>
                      </a:lnTo>
                      <a:lnTo>
                        <a:pt x="187" y="148"/>
                      </a:lnTo>
                      <a:lnTo>
                        <a:pt x="183" y="151"/>
                      </a:lnTo>
                      <a:lnTo>
                        <a:pt x="189" y="157"/>
                      </a:lnTo>
                      <a:lnTo>
                        <a:pt x="186" y="161"/>
                      </a:lnTo>
                      <a:lnTo>
                        <a:pt x="195" y="168"/>
                      </a:lnTo>
                      <a:lnTo>
                        <a:pt x="201" y="173"/>
                      </a:lnTo>
                      <a:lnTo>
                        <a:pt x="191" y="173"/>
                      </a:lnTo>
                      <a:lnTo>
                        <a:pt x="184" y="179"/>
                      </a:lnTo>
                      <a:lnTo>
                        <a:pt x="178" y="186"/>
                      </a:lnTo>
                      <a:lnTo>
                        <a:pt x="173" y="188"/>
                      </a:lnTo>
                      <a:lnTo>
                        <a:pt x="168" y="196"/>
                      </a:lnTo>
                      <a:lnTo>
                        <a:pt x="168" y="204"/>
                      </a:lnTo>
                      <a:lnTo>
                        <a:pt x="173" y="211"/>
                      </a:lnTo>
                      <a:lnTo>
                        <a:pt x="170" y="215"/>
                      </a:lnTo>
                      <a:lnTo>
                        <a:pt x="170" y="225"/>
                      </a:lnTo>
                      <a:lnTo>
                        <a:pt x="161" y="233"/>
                      </a:lnTo>
                      <a:lnTo>
                        <a:pt x="155" y="231"/>
                      </a:lnTo>
                      <a:lnTo>
                        <a:pt x="151" y="226"/>
                      </a:lnTo>
                      <a:lnTo>
                        <a:pt x="153" y="220"/>
                      </a:lnTo>
                      <a:lnTo>
                        <a:pt x="151" y="215"/>
                      </a:lnTo>
                      <a:lnTo>
                        <a:pt x="154" y="212"/>
                      </a:lnTo>
                      <a:lnTo>
                        <a:pt x="145" y="208"/>
                      </a:lnTo>
                      <a:lnTo>
                        <a:pt x="140" y="209"/>
                      </a:lnTo>
                      <a:lnTo>
                        <a:pt x="134" y="204"/>
                      </a:lnTo>
                      <a:lnTo>
                        <a:pt x="118" y="194"/>
                      </a:lnTo>
                      <a:lnTo>
                        <a:pt x="106" y="200"/>
                      </a:lnTo>
                      <a:lnTo>
                        <a:pt x="102" y="195"/>
                      </a:lnTo>
                      <a:lnTo>
                        <a:pt x="97" y="197"/>
                      </a:lnTo>
                      <a:lnTo>
                        <a:pt x="89" y="199"/>
                      </a:lnTo>
                      <a:lnTo>
                        <a:pt x="86" y="198"/>
                      </a:lnTo>
                      <a:lnTo>
                        <a:pt x="86" y="189"/>
                      </a:lnTo>
                      <a:lnTo>
                        <a:pt x="78" y="191"/>
                      </a:lnTo>
                      <a:lnTo>
                        <a:pt x="61" y="195"/>
                      </a:lnTo>
                      <a:lnTo>
                        <a:pt x="58" y="190"/>
                      </a:lnTo>
                      <a:lnTo>
                        <a:pt x="49" y="186"/>
                      </a:lnTo>
                      <a:lnTo>
                        <a:pt x="47" y="184"/>
                      </a:lnTo>
                      <a:lnTo>
                        <a:pt x="39" y="186"/>
                      </a:lnTo>
                      <a:lnTo>
                        <a:pt x="39" y="190"/>
                      </a:lnTo>
                      <a:lnTo>
                        <a:pt x="43" y="205"/>
                      </a:lnTo>
                      <a:lnTo>
                        <a:pt x="48" y="214"/>
                      </a:lnTo>
                      <a:lnTo>
                        <a:pt x="48" y="217"/>
                      </a:lnTo>
                      <a:lnTo>
                        <a:pt x="45" y="224"/>
                      </a:lnTo>
                      <a:lnTo>
                        <a:pt x="31" y="218"/>
                      </a:lnTo>
                      <a:lnTo>
                        <a:pt x="29" y="216"/>
                      </a:lnTo>
                      <a:lnTo>
                        <a:pt x="27" y="203"/>
                      </a:lnTo>
                      <a:lnTo>
                        <a:pt x="33" y="192"/>
                      </a:lnTo>
                      <a:lnTo>
                        <a:pt x="31" y="185"/>
                      </a:lnTo>
                      <a:lnTo>
                        <a:pt x="34" y="181"/>
                      </a:lnTo>
                      <a:lnTo>
                        <a:pt x="40" y="180"/>
                      </a:lnTo>
                      <a:lnTo>
                        <a:pt x="43" y="179"/>
                      </a:lnTo>
                      <a:lnTo>
                        <a:pt x="45" y="170"/>
                      </a:lnTo>
                      <a:lnTo>
                        <a:pt x="47" y="168"/>
                      </a:lnTo>
                      <a:lnTo>
                        <a:pt x="52" y="154"/>
                      </a:lnTo>
                      <a:lnTo>
                        <a:pt x="43" y="145"/>
                      </a:lnTo>
                      <a:lnTo>
                        <a:pt x="35" y="143"/>
                      </a:lnTo>
                      <a:lnTo>
                        <a:pt x="29" y="142"/>
                      </a:lnTo>
                      <a:lnTo>
                        <a:pt x="18" y="139"/>
                      </a:lnTo>
                      <a:lnTo>
                        <a:pt x="7" y="144"/>
                      </a:lnTo>
                      <a:lnTo>
                        <a:pt x="9" y="137"/>
                      </a:lnTo>
                      <a:lnTo>
                        <a:pt x="12" y="127"/>
                      </a:lnTo>
                      <a:lnTo>
                        <a:pt x="3" y="111"/>
                      </a:lnTo>
                      <a:lnTo>
                        <a:pt x="5" y="109"/>
                      </a:lnTo>
                      <a:lnTo>
                        <a:pt x="10" y="105"/>
                      </a:lnTo>
                      <a:lnTo>
                        <a:pt x="11" y="99"/>
                      </a:lnTo>
                      <a:lnTo>
                        <a:pt x="7" y="91"/>
                      </a:lnTo>
                      <a:lnTo>
                        <a:pt x="6" y="83"/>
                      </a:lnTo>
                      <a:lnTo>
                        <a:pt x="1" y="78"/>
                      </a:lnTo>
                      <a:lnTo>
                        <a:pt x="1" y="66"/>
                      </a:lnTo>
                      <a:lnTo>
                        <a:pt x="0" y="58"/>
                      </a:lnTo>
                      <a:lnTo>
                        <a:pt x="1" y="48"/>
                      </a:lnTo>
                      <a:lnTo>
                        <a:pt x="2" y="43"/>
                      </a:lnTo>
                      <a:lnTo>
                        <a:pt x="9" y="39"/>
                      </a:lnTo>
                      <a:lnTo>
                        <a:pt x="13" y="30"/>
                      </a:lnTo>
                      <a:lnTo>
                        <a:pt x="16" y="29"/>
                      </a:lnTo>
                      <a:lnTo>
                        <a:pt x="20" y="23"/>
                      </a:lnTo>
                      <a:lnTo>
                        <a:pt x="18" y="15"/>
                      </a:lnTo>
                      <a:lnTo>
                        <a:pt x="20" y="9"/>
                      </a:lnTo>
                      <a:lnTo>
                        <a:pt x="22" y="3"/>
                      </a:lnTo>
                      <a:lnTo>
                        <a:pt x="32" y="1"/>
                      </a:lnTo>
                      <a:lnTo>
                        <a:pt x="49" y="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4" name="Freeform 361"/>
                <p:cNvSpPr>
                  <a:spLocks/>
                </p:cNvSpPr>
                <p:nvPr/>
              </p:nvSpPr>
              <p:spPr bwMode="auto">
                <a:xfrm>
                  <a:off x="445" y="1206"/>
                  <a:ext cx="201" cy="233"/>
                </a:xfrm>
                <a:custGeom>
                  <a:avLst/>
                  <a:gdLst>
                    <a:gd name="T0" fmla="*/ 58 w 201"/>
                    <a:gd name="T1" fmla="*/ 2 h 233"/>
                    <a:gd name="T2" fmla="*/ 66 w 201"/>
                    <a:gd name="T3" fmla="*/ 10 h 233"/>
                    <a:gd name="T4" fmla="*/ 76 w 201"/>
                    <a:gd name="T5" fmla="*/ 16 h 233"/>
                    <a:gd name="T6" fmla="*/ 91 w 201"/>
                    <a:gd name="T7" fmla="*/ 27 h 233"/>
                    <a:gd name="T8" fmla="*/ 97 w 201"/>
                    <a:gd name="T9" fmla="*/ 40 h 233"/>
                    <a:gd name="T10" fmla="*/ 86 w 201"/>
                    <a:gd name="T11" fmla="*/ 57 h 233"/>
                    <a:gd name="T12" fmla="*/ 83 w 201"/>
                    <a:gd name="T13" fmla="*/ 71 h 233"/>
                    <a:gd name="T14" fmla="*/ 78 w 201"/>
                    <a:gd name="T15" fmla="*/ 78 h 233"/>
                    <a:gd name="T16" fmla="*/ 89 w 201"/>
                    <a:gd name="T17" fmla="*/ 84 h 233"/>
                    <a:gd name="T18" fmla="*/ 105 w 201"/>
                    <a:gd name="T19" fmla="*/ 92 h 233"/>
                    <a:gd name="T20" fmla="*/ 127 w 201"/>
                    <a:gd name="T21" fmla="*/ 109 h 233"/>
                    <a:gd name="T22" fmla="*/ 134 w 201"/>
                    <a:gd name="T23" fmla="*/ 109 h 233"/>
                    <a:gd name="T24" fmla="*/ 149 w 201"/>
                    <a:gd name="T25" fmla="*/ 118 h 233"/>
                    <a:gd name="T26" fmla="*/ 163 w 201"/>
                    <a:gd name="T27" fmla="*/ 124 h 233"/>
                    <a:gd name="T28" fmla="*/ 180 w 201"/>
                    <a:gd name="T29" fmla="*/ 124 h 233"/>
                    <a:gd name="T30" fmla="*/ 188 w 201"/>
                    <a:gd name="T31" fmla="*/ 141 h 233"/>
                    <a:gd name="T32" fmla="*/ 194 w 201"/>
                    <a:gd name="T33" fmla="*/ 146 h 233"/>
                    <a:gd name="T34" fmla="*/ 183 w 201"/>
                    <a:gd name="T35" fmla="*/ 151 h 233"/>
                    <a:gd name="T36" fmla="*/ 186 w 201"/>
                    <a:gd name="T37" fmla="*/ 161 h 233"/>
                    <a:gd name="T38" fmla="*/ 201 w 201"/>
                    <a:gd name="T39" fmla="*/ 173 h 233"/>
                    <a:gd name="T40" fmla="*/ 184 w 201"/>
                    <a:gd name="T41" fmla="*/ 179 h 233"/>
                    <a:gd name="T42" fmla="*/ 173 w 201"/>
                    <a:gd name="T43" fmla="*/ 188 h 233"/>
                    <a:gd name="T44" fmla="*/ 168 w 201"/>
                    <a:gd name="T45" fmla="*/ 204 h 233"/>
                    <a:gd name="T46" fmla="*/ 170 w 201"/>
                    <a:gd name="T47" fmla="*/ 215 h 233"/>
                    <a:gd name="T48" fmla="*/ 161 w 201"/>
                    <a:gd name="T49" fmla="*/ 233 h 233"/>
                    <a:gd name="T50" fmla="*/ 151 w 201"/>
                    <a:gd name="T51" fmla="*/ 226 h 233"/>
                    <a:gd name="T52" fmla="*/ 151 w 201"/>
                    <a:gd name="T53" fmla="*/ 215 h 233"/>
                    <a:gd name="T54" fmla="*/ 145 w 201"/>
                    <a:gd name="T55" fmla="*/ 208 h 233"/>
                    <a:gd name="T56" fmla="*/ 134 w 201"/>
                    <a:gd name="T57" fmla="*/ 204 h 233"/>
                    <a:gd name="T58" fmla="*/ 106 w 201"/>
                    <a:gd name="T59" fmla="*/ 200 h 233"/>
                    <a:gd name="T60" fmla="*/ 97 w 201"/>
                    <a:gd name="T61" fmla="*/ 197 h 233"/>
                    <a:gd name="T62" fmla="*/ 86 w 201"/>
                    <a:gd name="T63" fmla="*/ 198 h 233"/>
                    <a:gd name="T64" fmla="*/ 78 w 201"/>
                    <a:gd name="T65" fmla="*/ 191 h 233"/>
                    <a:gd name="T66" fmla="*/ 58 w 201"/>
                    <a:gd name="T67" fmla="*/ 190 h 233"/>
                    <a:gd name="T68" fmla="*/ 47 w 201"/>
                    <a:gd name="T69" fmla="*/ 184 h 233"/>
                    <a:gd name="T70" fmla="*/ 39 w 201"/>
                    <a:gd name="T71" fmla="*/ 190 h 233"/>
                    <a:gd name="T72" fmla="*/ 48 w 201"/>
                    <a:gd name="T73" fmla="*/ 214 h 233"/>
                    <a:gd name="T74" fmla="*/ 45 w 201"/>
                    <a:gd name="T75" fmla="*/ 224 h 233"/>
                    <a:gd name="T76" fmla="*/ 29 w 201"/>
                    <a:gd name="T77" fmla="*/ 216 h 233"/>
                    <a:gd name="T78" fmla="*/ 33 w 201"/>
                    <a:gd name="T79" fmla="*/ 192 h 233"/>
                    <a:gd name="T80" fmla="*/ 34 w 201"/>
                    <a:gd name="T81" fmla="*/ 181 h 233"/>
                    <a:gd name="T82" fmla="*/ 43 w 201"/>
                    <a:gd name="T83" fmla="*/ 179 h 233"/>
                    <a:gd name="T84" fmla="*/ 47 w 201"/>
                    <a:gd name="T85" fmla="*/ 168 h 233"/>
                    <a:gd name="T86" fmla="*/ 43 w 201"/>
                    <a:gd name="T87" fmla="*/ 145 h 233"/>
                    <a:gd name="T88" fmla="*/ 29 w 201"/>
                    <a:gd name="T89" fmla="*/ 142 h 233"/>
                    <a:gd name="T90" fmla="*/ 7 w 201"/>
                    <a:gd name="T91" fmla="*/ 144 h 233"/>
                    <a:gd name="T92" fmla="*/ 12 w 201"/>
                    <a:gd name="T93" fmla="*/ 127 h 233"/>
                    <a:gd name="T94" fmla="*/ 5 w 201"/>
                    <a:gd name="T95" fmla="*/ 109 h 233"/>
                    <a:gd name="T96" fmla="*/ 11 w 201"/>
                    <a:gd name="T97" fmla="*/ 99 h 233"/>
                    <a:gd name="T98" fmla="*/ 6 w 201"/>
                    <a:gd name="T99" fmla="*/ 83 h 233"/>
                    <a:gd name="T100" fmla="*/ 1 w 201"/>
                    <a:gd name="T101" fmla="*/ 66 h 233"/>
                    <a:gd name="T102" fmla="*/ 1 w 201"/>
                    <a:gd name="T103" fmla="*/ 48 h 233"/>
                    <a:gd name="T104" fmla="*/ 9 w 201"/>
                    <a:gd name="T105" fmla="*/ 39 h 233"/>
                    <a:gd name="T106" fmla="*/ 16 w 201"/>
                    <a:gd name="T107" fmla="*/ 29 h 233"/>
                    <a:gd name="T108" fmla="*/ 18 w 201"/>
                    <a:gd name="T109" fmla="*/ 15 h 233"/>
                    <a:gd name="T110" fmla="*/ 22 w 201"/>
                    <a:gd name="T111" fmla="*/ 3 h 233"/>
                    <a:gd name="T112" fmla="*/ 49 w 201"/>
                    <a:gd name="T113" fmla="*/ 7 h 233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201" h="233">
                      <a:moveTo>
                        <a:pt x="48" y="0"/>
                      </a:moveTo>
                      <a:lnTo>
                        <a:pt x="58" y="2"/>
                      </a:lnTo>
                      <a:lnTo>
                        <a:pt x="60" y="7"/>
                      </a:lnTo>
                      <a:lnTo>
                        <a:pt x="66" y="10"/>
                      </a:lnTo>
                      <a:lnTo>
                        <a:pt x="71" y="10"/>
                      </a:lnTo>
                      <a:lnTo>
                        <a:pt x="76" y="16"/>
                      </a:lnTo>
                      <a:lnTo>
                        <a:pt x="81" y="18"/>
                      </a:lnTo>
                      <a:lnTo>
                        <a:pt x="91" y="27"/>
                      </a:lnTo>
                      <a:lnTo>
                        <a:pt x="104" y="36"/>
                      </a:lnTo>
                      <a:lnTo>
                        <a:pt x="97" y="40"/>
                      </a:lnTo>
                      <a:lnTo>
                        <a:pt x="87" y="49"/>
                      </a:lnTo>
                      <a:lnTo>
                        <a:pt x="86" y="57"/>
                      </a:lnTo>
                      <a:lnTo>
                        <a:pt x="82" y="61"/>
                      </a:lnTo>
                      <a:lnTo>
                        <a:pt x="83" y="71"/>
                      </a:lnTo>
                      <a:lnTo>
                        <a:pt x="80" y="72"/>
                      </a:lnTo>
                      <a:lnTo>
                        <a:pt x="78" y="78"/>
                      </a:lnTo>
                      <a:lnTo>
                        <a:pt x="85" y="82"/>
                      </a:lnTo>
                      <a:lnTo>
                        <a:pt x="89" y="84"/>
                      </a:lnTo>
                      <a:lnTo>
                        <a:pt x="97" y="88"/>
                      </a:lnTo>
                      <a:lnTo>
                        <a:pt x="105" y="92"/>
                      </a:lnTo>
                      <a:lnTo>
                        <a:pt x="114" y="98"/>
                      </a:lnTo>
                      <a:lnTo>
                        <a:pt x="127" y="109"/>
                      </a:lnTo>
                      <a:lnTo>
                        <a:pt x="128" y="106"/>
                      </a:lnTo>
                      <a:lnTo>
                        <a:pt x="134" y="109"/>
                      </a:lnTo>
                      <a:lnTo>
                        <a:pt x="147" y="113"/>
                      </a:lnTo>
                      <a:lnTo>
                        <a:pt x="149" y="118"/>
                      </a:lnTo>
                      <a:lnTo>
                        <a:pt x="161" y="121"/>
                      </a:lnTo>
                      <a:lnTo>
                        <a:pt x="163" y="124"/>
                      </a:lnTo>
                      <a:lnTo>
                        <a:pt x="167" y="120"/>
                      </a:lnTo>
                      <a:lnTo>
                        <a:pt x="180" y="124"/>
                      </a:lnTo>
                      <a:lnTo>
                        <a:pt x="181" y="128"/>
                      </a:lnTo>
                      <a:lnTo>
                        <a:pt x="188" y="141"/>
                      </a:lnTo>
                      <a:lnTo>
                        <a:pt x="192" y="141"/>
                      </a:lnTo>
                      <a:lnTo>
                        <a:pt x="194" y="146"/>
                      </a:lnTo>
                      <a:lnTo>
                        <a:pt x="187" y="148"/>
                      </a:lnTo>
                      <a:lnTo>
                        <a:pt x="183" y="151"/>
                      </a:lnTo>
                      <a:lnTo>
                        <a:pt x="189" y="157"/>
                      </a:lnTo>
                      <a:lnTo>
                        <a:pt x="186" y="161"/>
                      </a:lnTo>
                      <a:lnTo>
                        <a:pt x="195" y="168"/>
                      </a:lnTo>
                      <a:lnTo>
                        <a:pt x="201" y="173"/>
                      </a:lnTo>
                      <a:lnTo>
                        <a:pt x="191" y="173"/>
                      </a:lnTo>
                      <a:lnTo>
                        <a:pt x="184" y="179"/>
                      </a:lnTo>
                      <a:lnTo>
                        <a:pt x="178" y="186"/>
                      </a:lnTo>
                      <a:lnTo>
                        <a:pt x="173" y="188"/>
                      </a:lnTo>
                      <a:lnTo>
                        <a:pt x="168" y="196"/>
                      </a:lnTo>
                      <a:lnTo>
                        <a:pt x="168" y="204"/>
                      </a:lnTo>
                      <a:lnTo>
                        <a:pt x="173" y="211"/>
                      </a:lnTo>
                      <a:lnTo>
                        <a:pt x="170" y="215"/>
                      </a:lnTo>
                      <a:lnTo>
                        <a:pt x="170" y="225"/>
                      </a:lnTo>
                      <a:lnTo>
                        <a:pt x="161" y="233"/>
                      </a:lnTo>
                      <a:lnTo>
                        <a:pt x="155" y="231"/>
                      </a:lnTo>
                      <a:lnTo>
                        <a:pt x="151" y="226"/>
                      </a:lnTo>
                      <a:lnTo>
                        <a:pt x="153" y="220"/>
                      </a:lnTo>
                      <a:lnTo>
                        <a:pt x="151" y="215"/>
                      </a:lnTo>
                      <a:lnTo>
                        <a:pt x="154" y="212"/>
                      </a:lnTo>
                      <a:lnTo>
                        <a:pt x="145" y="208"/>
                      </a:lnTo>
                      <a:lnTo>
                        <a:pt x="140" y="209"/>
                      </a:lnTo>
                      <a:lnTo>
                        <a:pt x="134" y="204"/>
                      </a:lnTo>
                      <a:lnTo>
                        <a:pt x="118" y="194"/>
                      </a:lnTo>
                      <a:lnTo>
                        <a:pt x="106" y="200"/>
                      </a:lnTo>
                      <a:lnTo>
                        <a:pt x="102" y="195"/>
                      </a:lnTo>
                      <a:lnTo>
                        <a:pt x="97" y="197"/>
                      </a:lnTo>
                      <a:lnTo>
                        <a:pt x="89" y="199"/>
                      </a:lnTo>
                      <a:lnTo>
                        <a:pt x="86" y="198"/>
                      </a:lnTo>
                      <a:lnTo>
                        <a:pt x="86" y="189"/>
                      </a:lnTo>
                      <a:lnTo>
                        <a:pt x="78" y="191"/>
                      </a:lnTo>
                      <a:lnTo>
                        <a:pt x="61" y="195"/>
                      </a:lnTo>
                      <a:lnTo>
                        <a:pt x="58" y="190"/>
                      </a:lnTo>
                      <a:lnTo>
                        <a:pt x="49" y="186"/>
                      </a:lnTo>
                      <a:lnTo>
                        <a:pt x="47" y="184"/>
                      </a:lnTo>
                      <a:lnTo>
                        <a:pt x="39" y="186"/>
                      </a:lnTo>
                      <a:lnTo>
                        <a:pt x="39" y="190"/>
                      </a:lnTo>
                      <a:lnTo>
                        <a:pt x="43" y="205"/>
                      </a:lnTo>
                      <a:lnTo>
                        <a:pt x="48" y="214"/>
                      </a:lnTo>
                      <a:lnTo>
                        <a:pt x="48" y="217"/>
                      </a:lnTo>
                      <a:lnTo>
                        <a:pt x="45" y="224"/>
                      </a:lnTo>
                      <a:lnTo>
                        <a:pt x="31" y="218"/>
                      </a:lnTo>
                      <a:lnTo>
                        <a:pt x="29" y="216"/>
                      </a:lnTo>
                      <a:lnTo>
                        <a:pt x="27" y="203"/>
                      </a:lnTo>
                      <a:lnTo>
                        <a:pt x="33" y="192"/>
                      </a:lnTo>
                      <a:lnTo>
                        <a:pt x="31" y="185"/>
                      </a:lnTo>
                      <a:lnTo>
                        <a:pt x="34" y="181"/>
                      </a:lnTo>
                      <a:lnTo>
                        <a:pt x="40" y="180"/>
                      </a:lnTo>
                      <a:lnTo>
                        <a:pt x="43" y="179"/>
                      </a:lnTo>
                      <a:lnTo>
                        <a:pt x="45" y="170"/>
                      </a:lnTo>
                      <a:lnTo>
                        <a:pt x="47" y="168"/>
                      </a:lnTo>
                      <a:lnTo>
                        <a:pt x="52" y="154"/>
                      </a:lnTo>
                      <a:lnTo>
                        <a:pt x="43" y="145"/>
                      </a:lnTo>
                      <a:lnTo>
                        <a:pt x="35" y="143"/>
                      </a:lnTo>
                      <a:lnTo>
                        <a:pt x="29" y="142"/>
                      </a:lnTo>
                      <a:lnTo>
                        <a:pt x="18" y="139"/>
                      </a:lnTo>
                      <a:lnTo>
                        <a:pt x="7" y="144"/>
                      </a:lnTo>
                      <a:lnTo>
                        <a:pt x="9" y="137"/>
                      </a:lnTo>
                      <a:lnTo>
                        <a:pt x="12" y="127"/>
                      </a:lnTo>
                      <a:lnTo>
                        <a:pt x="3" y="111"/>
                      </a:lnTo>
                      <a:lnTo>
                        <a:pt x="5" y="109"/>
                      </a:lnTo>
                      <a:lnTo>
                        <a:pt x="10" y="105"/>
                      </a:lnTo>
                      <a:lnTo>
                        <a:pt x="11" y="99"/>
                      </a:lnTo>
                      <a:lnTo>
                        <a:pt x="7" y="91"/>
                      </a:lnTo>
                      <a:lnTo>
                        <a:pt x="6" y="83"/>
                      </a:lnTo>
                      <a:lnTo>
                        <a:pt x="1" y="78"/>
                      </a:lnTo>
                      <a:lnTo>
                        <a:pt x="1" y="66"/>
                      </a:lnTo>
                      <a:lnTo>
                        <a:pt x="0" y="58"/>
                      </a:lnTo>
                      <a:lnTo>
                        <a:pt x="1" y="48"/>
                      </a:lnTo>
                      <a:lnTo>
                        <a:pt x="2" y="43"/>
                      </a:lnTo>
                      <a:lnTo>
                        <a:pt x="9" y="39"/>
                      </a:lnTo>
                      <a:lnTo>
                        <a:pt x="13" y="30"/>
                      </a:lnTo>
                      <a:lnTo>
                        <a:pt x="16" y="29"/>
                      </a:lnTo>
                      <a:lnTo>
                        <a:pt x="20" y="23"/>
                      </a:lnTo>
                      <a:lnTo>
                        <a:pt x="18" y="15"/>
                      </a:lnTo>
                      <a:lnTo>
                        <a:pt x="20" y="9"/>
                      </a:lnTo>
                      <a:lnTo>
                        <a:pt x="22" y="3"/>
                      </a:lnTo>
                      <a:lnTo>
                        <a:pt x="32" y="1"/>
                      </a:lnTo>
                      <a:lnTo>
                        <a:pt x="49" y="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710" name="Group 362"/>
              <p:cNvGrpSpPr>
                <a:grpSpLocks/>
              </p:cNvGrpSpPr>
              <p:nvPr/>
            </p:nvGrpSpPr>
            <p:grpSpPr bwMode="auto">
              <a:xfrm>
                <a:off x="685" y="1330"/>
                <a:ext cx="103" cy="177"/>
                <a:chOff x="685" y="1330"/>
                <a:chExt cx="103" cy="177"/>
              </a:xfrm>
            </p:grpSpPr>
            <p:sp>
              <p:nvSpPr>
                <p:cNvPr id="1711" name="Freeform 363"/>
                <p:cNvSpPr>
                  <a:spLocks/>
                </p:cNvSpPr>
                <p:nvPr/>
              </p:nvSpPr>
              <p:spPr bwMode="auto">
                <a:xfrm>
                  <a:off x="685" y="1330"/>
                  <a:ext cx="103" cy="177"/>
                </a:xfrm>
                <a:custGeom>
                  <a:avLst/>
                  <a:gdLst>
                    <a:gd name="T0" fmla="*/ 57 w 103"/>
                    <a:gd name="T1" fmla="*/ 174 h 177"/>
                    <a:gd name="T2" fmla="*/ 65 w 103"/>
                    <a:gd name="T3" fmla="*/ 160 h 177"/>
                    <a:gd name="T4" fmla="*/ 76 w 103"/>
                    <a:gd name="T5" fmla="*/ 167 h 177"/>
                    <a:gd name="T6" fmla="*/ 91 w 103"/>
                    <a:gd name="T7" fmla="*/ 163 h 177"/>
                    <a:gd name="T8" fmla="*/ 87 w 103"/>
                    <a:gd name="T9" fmla="*/ 142 h 177"/>
                    <a:gd name="T10" fmla="*/ 84 w 103"/>
                    <a:gd name="T11" fmla="*/ 131 h 177"/>
                    <a:gd name="T12" fmla="*/ 80 w 103"/>
                    <a:gd name="T13" fmla="*/ 124 h 177"/>
                    <a:gd name="T14" fmla="*/ 73 w 103"/>
                    <a:gd name="T15" fmla="*/ 109 h 177"/>
                    <a:gd name="T16" fmla="*/ 78 w 103"/>
                    <a:gd name="T17" fmla="*/ 102 h 177"/>
                    <a:gd name="T18" fmla="*/ 75 w 103"/>
                    <a:gd name="T19" fmla="*/ 90 h 177"/>
                    <a:gd name="T20" fmla="*/ 57 w 103"/>
                    <a:gd name="T21" fmla="*/ 77 h 177"/>
                    <a:gd name="T22" fmla="*/ 68 w 103"/>
                    <a:gd name="T23" fmla="*/ 63 h 177"/>
                    <a:gd name="T24" fmla="*/ 81 w 103"/>
                    <a:gd name="T25" fmla="*/ 61 h 177"/>
                    <a:gd name="T26" fmla="*/ 75 w 103"/>
                    <a:gd name="T27" fmla="*/ 52 h 177"/>
                    <a:gd name="T28" fmla="*/ 62 w 103"/>
                    <a:gd name="T29" fmla="*/ 46 h 177"/>
                    <a:gd name="T30" fmla="*/ 56 w 103"/>
                    <a:gd name="T31" fmla="*/ 37 h 177"/>
                    <a:gd name="T32" fmla="*/ 64 w 103"/>
                    <a:gd name="T33" fmla="*/ 27 h 177"/>
                    <a:gd name="T34" fmla="*/ 63 w 103"/>
                    <a:gd name="T35" fmla="*/ 19 h 177"/>
                    <a:gd name="T36" fmla="*/ 73 w 103"/>
                    <a:gd name="T37" fmla="*/ 27 h 177"/>
                    <a:gd name="T38" fmla="*/ 91 w 103"/>
                    <a:gd name="T39" fmla="*/ 33 h 177"/>
                    <a:gd name="T40" fmla="*/ 99 w 103"/>
                    <a:gd name="T41" fmla="*/ 30 h 177"/>
                    <a:gd name="T42" fmla="*/ 103 w 103"/>
                    <a:gd name="T43" fmla="*/ 14 h 177"/>
                    <a:gd name="T44" fmla="*/ 76 w 103"/>
                    <a:gd name="T45" fmla="*/ 6 h 177"/>
                    <a:gd name="T46" fmla="*/ 65 w 103"/>
                    <a:gd name="T47" fmla="*/ 2 h 177"/>
                    <a:gd name="T48" fmla="*/ 52 w 103"/>
                    <a:gd name="T49" fmla="*/ 0 h 177"/>
                    <a:gd name="T50" fmla="*/ 55 w 103"/>
                    <a:gd name="T51" fmla="*/ 11 h 177"/>
                    <a:gd name="T52" fmla="*/ 59 w 103"/>
                    <a:gd name="T53" fmla="*/ 24 h 177"/>
                    <a:gd name="T54" fmla="*/ 49 w 103"/>
                    <a:gd name="T55" fmla="*/ 40 h 177"/>
                    <a:gd name="T56" fmla="*/ 55 w 103"/>
                    <a:gd name="T57" fmla="*/ 53 h 177"/>
                    <a:gd name="T58" fmla="*/ 53 w 103"/>
                    <a:gd name="T59" fmla="*/ 77 h 177"/>
                    <a:gd name="T60" fmla="*/ 47 w 103"/>
                    <a:gd name="T61" fmla="*/ 94 h 177"/>
                    <a:gd name="T62" fmla="*/ 41 w 103"/>
                    <a:gd name="T63" fmla="*/ 101 h 177"/>
                    <a:gd name="T64" fmla="*/ 27 w 103"/>
                    <a:gd name="T65" fmla="*/ 108 h 177"/>
                    <a:gd name="T66" fmla="*/ 12 w 103"/>
                    <a:gd name="T67" fmla="*/ 121 h 177"/>
                    <a:gd name="T68" fmla="*/ 6 w 103"/>
                    <a:gd name="T69" fmla="*/ 116 h 177"/>
                    <a:gd name="T70" fmla="*/ 0 w 103"/>
                    <a:gd name="T71" fmla="*/ 129 h 177"/>
                    <a:gd name="T72" fmla="*/ 18 w 103"/>
                    <a:gd name="T73" fmla="*/ 135 h 177"/>
                    <a:gd name="T74" fmla="*/ 19 w 103"/>
                    <a:gd name="T75" fmla="*/ 142 h 177"/>
                    <a:gd name="T76" fmla="*/ 26 w 103"/>
                    <a:gd name="T77" fmla="*/ 159 h 177"/>
                    <a:gd name="T78" fmla="*/ 36 w 103"/>
                    <a:gd name="T79" fmla="*/ 168 h 177"/>
                    <a:gd name="T80" fmla="*/ 47 w 103"/>
                    <a:gd name="T81" fmla="*/ 177 h 17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3" h="177">
                      <a:moveTo>
                        <a:pt x="47" y="177"/>
                      </a:moveTo>
                      <a:lnTo>
                        <a:pt x="57" y="174"/>
                      </a:lnTo>
                      <a:lnTo>
                        <a:pt x="62" y="164"/>
                      </a:lnTo>
                      <a:lnTo>
                        <a:pt x="65" y="160"/>
                      </a:lnTo>
                      <a:lnTo>
                        <a:pt x="67" y="169"/>
                      </a:lnTo>
                      <a:lnTo>
                        <a:pt x="76" y="167"/>
                      </a:lnTo>
                      <a:lnTo>
                        <a:pt x="84" y="164"/>
                      </a:lnTo>
                      <a:lnTo>
                        <a:pt x="91" y="163"/>
                      </a:lnTo>
                      <a:lnTo>
                        <a:pt x="90" y="158"/>
                      </a:lnTo>
                      <a:lnTo>
                        <a:pt x="87" y="142"/>
                      </a:lnTo>
                      <a:lnTo>
                        <a:pt x="86" y="134"/>
                      </a:lnTo>
                      <a:lnTo>
                        <a:pt x="84" y="131"/>
                      </a:lnTo>
                      <a:lnTo>
                        <a:pt x="84" y="124"/>
                      </a:lnTo>
                      <a:lnTo>
                        <a:pt x="80" y="124"/>
                      </a:lnTo>
                      <a:lnTo>
                        <a:pt x="80" y="115"/>
                      </a:lnTo>
                      <a:lnTo>
                        <a:pt x="73" y="109"/>
                      </a:lnTo>
                      <a:lnTo>
                        <a:pt x="73" y="103"/>
                      </a:lnTo>
                      <a:lnTo>
                        <a:pt x="78" y="102"/>
                      </a:lnTo>
                      <a:lnTo>
                        <a:pt x="77" y="96"/>
                      </a:lnTo>
                      <a:lnTo>
                        <a:pt x="75" y="90"/>
                      </a:lnTo>
                      <a:lnTo>
                        <a:pt x="64" y="86"/>
                      </a:lnTo>
                      <a:lnTo>
                        <a:pt x="57" y="77"/>
                      </a:lnTo>
                      <a:lnTo>
                        <a:pt x="64" y="71"/>
                      </a:lnTo>
                      <a:lnTo>
                        <a:pt x="68" y="63"/>
                      </a:lnTo>
                      <a:lnTo>
                        <a:pt x="71" y="62"/>
                      </a:lnTo>
                      <a:lnTo>
                        <a:pt x="81" y="61"/>
                      </a:lnTo>
                      <a:lnTo>
                        <a:pt x="82" y="58"/>
                      </a:lnTo>
                      <a:lnTo>
                        <a:pt x="75" y="52"/>
                      </a:lnTo>
                      <a:lnTo>
                        <a:pt x="68" y="52"/>
                      </a:lnTo>
                      <a:lnTo>
                        <a:pt x="62" y="46"/>
                      </a:lnTo>
                      <a:lnTo>
                        <a:pt x="58" y="44"/>
                      </a:lnTo>
                      <a:lnTo>
                        <a:pt x="56" y="37"/>
                      </a:lnTo>
                      <a:lnTo>
                        <a:pt x="63" y="30"/>
                      </a:lnTo>
                      <a:lnTo>
                        <a:pt x="64" y="27"/>
                      </a:lnTo>
                      <a:lnTo>
                        <a:pt x="61" y="22"/>
                      </a:lnTo>
                      <a:lnTo>
                        <a:pt x="63" y="19"/>
                      </a:lnTo>
                      <a:lnTo>
                        <a:pt x="70" y="27"/>
                      </a:lnTo>
                      <a:lnTo>
                        <a:pt x="73" y="27"/>
                      </a:lnTo>
                      <a:lnTo>
                        <a:pt x="81" y="27"/>
                      </a:lnTo>
                      <a:lnTo>
                        <a:pt x="91" y="33"/>
                      </a:lnTo>
                      <a:lnTo>
                        <a:pt x="95" y="34"/>
                      </a:lnTo>
                      <a:lnTo>
                        <a:pt x="99" y="30"/>
                      </a:lnTo>
                      <a:lnTo>
                        <a:pt x="103" y="22"/>
                      </a:lnTo>
                      <a:lnTo>
                        <a:pt x="103" y="14"/>
                      </a:lnTo>
                      <a:lnTo>
                        <a:pt x="85" y="13"/>
                      </a:lnTo>
                      <a:lnTo>
                        <a:pt x="76" y="6"/>
                      </a:lnTo>
                      <a:lnTo>
                        <a:pt x="74" y="0"/>
                      </a:lnTo>
                      <a:lnTo>
                        <a:pt x="65" y="2"/>
                      </a:lnTo>
                      <a:lnTo>
                        <a:pt x="58" y="4"/>
                      </a:lnTo>
                      <a:lnTo>
                        <a:pt x="52" y="0"/>
                      </a:lnTo>
                      <a:lnTo>
                        <a:pt x="51" y="5"/>
                      </a:lnTo>
                      <a:lnTo>
                        <a:pt x="55" y="11"/>
                      </a:lnTo>
                      <a:lnTo>
                        <a:pt x="55" y="20"/>
                      </a:lnTo>
                      <a:lnTo>
                        <a:pt x="59" y="24"/>
                      </a:lnTo>
                      <a:lnTo>
                        <a:pt x="58" y="29"/>
                      </a:lnTo>
                      <a:lnTo>
                        <a:pt x="49" y="40"/>
                      </a:lnTo>
                      <a:lnTo>
                        <a:pt x="51" y="45"/>
                      </a:lnTo>
                      <a:lnTo>
                        <a:pt x="55" y="53"/>
                      </a:lnTo>
                      <a:lnTo>
                        <a:pt x="48" y="61"/>
                      </a:lnTo>
                      <a:lnTo>
                        <a:pt x="53" y="77"/>
                      </a:lnTo>
                      <a:lnTo>
                        <a:pt x="52" y="83"/>
                      </a:lnTo>
                      <a:lnTo>
                        <a:pt x="47" y="94"/>
                      </a:lnTo>
                      <a:lnTo>
                        <a:pt x="47" y="97"/>
                      </a:lnTo>
                      <a:lnTo>
                        <a:pt x="41" y="101"/>
                      </a:lnTo>
                      <a:lnTo>
                        <a:pt x="34" y="107"/>
                      </a:lnTo>
                      <a:lnTo>
                        <a:pt x="27" y="108"/>
                      </a:lnTo>
                      <a:lnTo>
                        <a:pt x="25" y="112"/>
                      </a:lnTo>
                      <a:lnTo>
                        <a:pt x="12" y="121"/>
                      </a:lnTo>
                      <a:lnTo>
                        <a:pt x="10" y="121"/>
                      </a:lnTo>
                      <a:lnTo>
                        <a:pt x="6" y="116"/>
                      </a:lnTo>
                      <a:lnTo>
                        <a:pt x="0" y="121"/>
                      </a:lnTo>
                      <a:lnTo>
                        <a:pt x="0" y="129"/>
                      </a:lnTo>
                      <a:lnTo>
                        <a:pt x="9" y="133"/>
                      </a:lnTo>
                      <a:lnTo>
                        <a:pt x="18" y="135"/>
                      </a:lnTo>
                      <a:lnTo>
                        <a:pt x="17" y="139"/>
                      </a:lnTo>
                      <a:lnTo>
                        <a:pt x="19" y="142"/>
                      </a:lnTo>
                      <a:lnTo>
                        <a:pt x="30" y="155"/>
                      </a:lnTo>
                      <a:lnTo>
                        <a:pt x="26" y="159"/>
                      </a:lnTo>
                      <a:lnTo>
                        <a:pt x="33" y="164"/>
                      </a:lnTo>
                      <a:lnTo>
                        <a:pt x="36" y="168"/>
                      </a:lnTo>
                      <a:lnTo>
                        <a:pt x="39" y="166"/>
                      </a:lnTo>
                      <a:lnTo>
                        <a:pt x="47" y="17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712" name="Freeform 364"/>
                <p:cNvSpPr>
                  <a:spLocks/>
                </p:cNvSpPr>
                <p:nvPr/>
              </p:nvSpPr>
              <p:spPr bwMode="auto">
                <a:xfrm>
                  <a:off x="685" y="1330"/>
                  <a:ext cx="103" cy="177"/>
                </a:xfrm>
                <a:custGeom>
                  <a:avLst/>
                  <a:gdLst>
                    <a:gd name="T0" fmla="*/ 57 w 103"/>
                    <a:gd name="T1" fmla="*/ 174 h 177"/>
                    <a:gd name="T2" fmla="*/ 65 w 103"/>
                    <a:gd name="T3" fmla="*/ 160 h 177"/>
                    <a:gd name="T4" fmla="*/ 76 w 103"/>
                    <a:gd name="T5" fmla="*/ 167 h 177"/>
                    <a:gd name="T6" fmla="*/ 91 w 103"/>
                    <a:gd name="T7" fmla="*/ 163 h 177"/>
                    <a:gd name="T8" fmla="*/ 87 w 103"/>
                    <a:gd name="T9" fmla="*/ 142 h 177"/>
                    <a:gd name="T10" fmla="*/ 84 w 103"/>
                    <a:gd name="T11" fmla="*/ 131 h 177"/>
                    <a:gd name="T12" fmla="*/ 80 w 103"/>
                    <a:gd name="T13" fmla="*/ 124 h 177"/>
                    <a:gd name="T14" fmla="*/ 73 w 103"/>
                    <a:gd name="T15" fmla="*/ 109 h 177"/>
                    <a:gd name="T16" fmla="*/ 78 w 103"/>
                    <a:gd name="T17" fmla="*/ 102 h 177"/>
                    <a:gd name="T18" fmla="*/ 75 w 103"/>
                    <a:gd name="T19" fmla="*/ 90 h 177"/>
                    <a:gd name="T20" fmla="*/ 57 w 103"/>
                    <a:gd name="T21" fmla="*/ 77 h 177"/>
                    <a:gd name="T22" fmla="*/ 68 w 103"/>
                    <a:gd name="T23" fmla="*/ 63 h 177"/>
                    <a:gd name="T24" fmla="*/ 81 w 103"/>
                    <a:gd name="T25" fmla="*/ 61 h 177"/>
                    <a:gd name="T26" fmla="*/ 75 w 103"/>
                    <a:gd name="T27" fmla="*/ 52 h 177"/>
                    <a:gd name="T28" fmla="*/ 62 w 103"/>
                    <a:gd name="T29" fmla="*/ 46 h 177"/>
                    <a:gd name="T30" fmla="*/ 56 w 103"/>
                    <a:gd name="T31" fmla="*/ 37 h 177"/>
                    <a:gd name="T32" fmla="*/ 64 w 103"/>
                    <a:gd name="T33" fmla="*/ 27 h 177"/>
                    <a:gd name="T34" fmla="*/ 63 w 103"/>
                    <a:gd name="T35" fmla="*/ 19 h 177"/>
                    <a:gd name="T36" fmla="*/ 73 w 103"/>
                    <a:gd name="T37" fmla="*/ 27 h 177"/>
                    <a:gd name="T38" fmla="*/ 91 w 103"/>
                    <a:gd name="T39" fmla="*/ 33 h 177"/>
                    <a:gd name="T40" fmla="*/ 99 w 103"/>
                    <a:gd name="T41" fmla="*/ 30 h 177"/>
                    <a:gd name="T42" fmla="*/ 103 w 103"/>
                    <a:gd name="T43" fmla="*/ 14 h 177"/>
                    <a:gd name="T44" fmla="*/ 76 w 103"/>
                    <a:gd name="T45" fmla="*/ 6 h 177"/>
                    <a:gd name="T46" fmla="*/ 65 w 103"/>
                    <a:gd name="T47" fmla="*/ 2 h 177"/>
                    <a:gd name="T48" fmla="*/ 52 w 103"/>
                    <a:gd name="T49" fmla="*/ 0 h 177"/>
                    <a:gd name="T50" fmla="*/ 55 w 103"/>
                    <a:gd name="T51" fmla="*/ 11 h 177"/>
                    <a:gd name="T52" fmla="*/ 59 w 103"/>
                    <a:gd name="T53" fmla="*/ 24 h 177"/>
                    <a:gd name="T54" fmla="*/ 49 w 103"/>
                    <a:gd name="T55" fmla="*/ 40 h 177"/>
                    <a:gd name="T56" fmla="*/ 55 w 103"/>
                    <a:gd name="T57" fmla="*/ 53 h 177"/>
                    <a:gd name="T58" fmla="*/ 53 w 103"/>
                    <a:gd name="T59" fmla="*/ 77 h 177"/>
                    <a:gd name="T60" fmla="*/ 47 w 103"/>
                    <a:gd name="T61" fmla="*/ 94 h 177"/>
                    <a:gd name="T62" fmla="*/ 41 w 103"/>
                    <a:gd name="T63" fmla="*/ 101 h 177"/>
                    <a:gd name="T64" fmla="*/ 27 w 103"/>
                    <a:gd name="T65" fmla="*/ 108 h 177"/>
                    <a:gd name="T66" fmla="*/ 12 w 103"/>
                    <a:gd name="T67" fmla="*/ 121 h 177"/>
                    <a:gd name="T68" fmla="*/ 6 w 103"/>
                    <a:gd name="T69" fmla="*/ 116 h 177"/>
                    <a:gd name="T70" fmla="*/ 0 w 103"/>
                    <a:gd name="T71" fmla="*/ 129 h 177"/>
                    <a:gd name="T72" fmla="*/ 18 w 103"/>
                    <a:gd name="T73" fmla="*/ 135 h 177"/>
                    <a:gd name="T74" fmla="*/ 19 w 103"/>
                    <a:gd name="T75" fmla="*/ 142 h 177"/>
                    <a:gd name="T76" fmla="*/ 26 w 103"/>
                    <a:gd name="T77" fmla="*/ 159 h 177"/>
                    <a:gd name="T78" fmla="*/ 36 w 103"/>
                    <a:gd name="T79" fmla="*/ 168 h 177"/>
                    <a:gd name="T80" fmla="*/ 47 w 103"/>
                    <a:gd name="T81" fmla="*/ 177 h 177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3" h="177">
                      <a:moveTo>
                        <a:pt x="47" y="177"/>
                      </a:moveTo>
                      <a:lnTo>
                        <a:pt x="57" y="174"/>
                      </a:lnTo>
                      <a:lnTo>
                        <a:pt x="62" y="164"/>
                      </a:lnTo>
                      <a:lnTo>
                        <a:pt x="65" y="160"/>
                      </a:lnTo>
                      <a:lnTo>
                        <a:pt x="67" y="169"/>
                      </a:lnTo>
                      <a:lnTo>
                        <a:pt x="76" y="167"/>
                      </a:lnTo>
                      <a:lnTo>
                        <a:pt x="84" y="164"/>
                      </a:lnTo>
                      <a:lnTo>
                        <a:pt x="91" y="163"/>
                      </a:lnTo>
                      <a:lnTo>
                        <a:pt x="90" y="158"/>
                      </a:lnTo>
                      <a:lnTo>
                        <a:pt x="87" y="142"/>
                      </a:lnTo>
                      <a:lnTo>
                        <a:pt x="86" y="134"/>
                      </a:lnTo>
                      <a:lnTo>
                        <a:pt x="84" y="131"/>
                      </a:lnTo>
                      <a:lnTo>
                        <a:pt x="84" y="124"/>
                      </a:lnTo>
                      <a:lnTo>
                        <a:pt x="80" y="124"/>
                      </a:lnTo>
                      <a:lnTo>
                        <a:pt x="80" y="115"/>
                      </a:lnTo>
                      <a:lnTo>
                        <a:pt x="73" y="109"/>
                      </a:lnTo>
                      <a:lnTo>
                        <a:pt x="73" y="103"/>
                      </a:lnTo>
                      <a:lnTo>
                        <a:pt x="78" y="102"/>
                      </a:lnTo>
                      <a:lnTo>
                        <a:pt x="77" y="96"/>
                      </a:lnTo>
                      <a:lnTo>
                        <a:pt x="75" y="90"/>
                      </a:lnTo>
                      <a:lnTo>
                        <a:pt x="64" y="86"/>
                      </a:lnTo>
                      <a:lnTo>
                        <a:pt x="57" y="77"/>
                      </a:lnTo>
                      <a:lnTo>
                        <a:pt x="64" y="71"/>
                      </a:lnTo>
                      <a:lnTo>
                        <a:pt x="68" y="63"/>
                      </a:lnTo>
                      <a:lnTo>
                        <a:pt x="71" y="62"/>
                      </a:lnTo>
                      <a:lnTo>
                        <a:pt x="81" y="61"/>
                      </a:lnTo>
                      <a:lnTo>
                        <a:pt x="82" y="58"/>
                      </a:lnTo>
                      <a:lnTo>
                        <a:pt x="75" y="52"/>
                      </a:lnTo>
                      <a:lnTo>
                        <a:pt x="68" y="52"/>
                      </a:lnTo>
                      <a:lnTo>
                        <a:pt x="62" y="46"/>
                      </a:lnTo>
                      <a:lnTo>
                        <a:pt x="58" y="44"/>
                      </a:lnTo>
                      <a:lnTo>
                        <a:pt x="56" y="37"/>
                      </a:lnTo>
                      <a:lnTo>
                        <a:pt x="63" y="30"/>
                      </a:lnTo>
                      <a:lnTo>
                        <a:pt x="64" y="27"/>
                      </a:lnTo>
                      <a:lnTo>
                        <a:pt x="61" y="22"/>
                      </a:lnTo>
                      <a:lnTo>
                        <a:pt x="63" y="19"/>
                      </a:lnTo>
                      <a:lnTo>
                        <a:pt x="70" y="27"/>
                      </a:lnTo>
                      <a:lnTo>
                        <a:pt x="73" y="27"/>
                      </a:lnTo>
                      <a:lnTo>
                        <a:pt x="81" y="27"/>
                      </a:lnTo>
                      <a:lnTo>
                        <a:pt x="91" y="33"/>
                      </a:lnTo>
                      <a:lnTo>
                        <a:pt x="95" y="34"/>
                      </a:lnTo>
                      <a:lnTo>
                        <a:pt x="99" y="30"/>
                      </a:lnTo>
                      <a:lnTo>
                        <a:pt x="103" y="22"/>
                      </a:lnTo>
                      <a:lnTo>
                        <a:pt x="103" y="14"/>
                      </a:lnTo>
                      <a:lnTo>
                        <a:pt x="85" y="13"/>
                      </a:lnTo>
                      <a:lnTo>
                        <a:pt x="76" y="6"/>
                      </a:lnTo>
                      <a:lnTo>
                        <a:pt x="74" y="0"/>
                      </a:lnTo>
                      <a:lnTo>
                        <a:pt x="65" y="2"/>
                      </a:lnTo>
                      <a:lnTo>
                        <a:pt x="58" y="4"/>
                      </a:lnTo>
                      <a:lnTo>
                        <a:pt x="52" y="0"/>
                      </a:lnTo>
                      <a:lnTo>
                        <a:pt x="51" y="5"/>
                      </a:lnTo>
                      <a:lnTo>
                        <a:pt x="55" y="11"/>
                      </a:lnTo>
                      <a:lnTo>
                        <a:pt x="55" y="20"/>
                      </a:lnTo>
                      <a:lnTo>
                        <a:pt x="59" y="24"/>
                      </a:lnTo>
                      <a:lnTo>
                        <a:pt x="58" y="29"/>
                      </a:lnTo>
                      <a:lnTo>
                        <a:pt x="49" y="40"/>
                      </a:lnTo>
                      <a:lnTo>
                        <a:pt x="51" y="45"/>
                      </a:lnTo>
                      <a:lnTo>
                        <a:pt x="55" y="53"/>
                      </a:lnTo>
                      <a:lnTo>
                        <a:pt x="48" y="61"/>
                      </a:lnTo>
                      <a:lnTo>
                        <a:pt x="53" y="77"/>
                      </a:lnTo>
                      <a:lnTo>
                        <a:pt x="52" y="83"/>
                      </a:lnTo>
                      <a:lnTo>
                        <a:pt x="47" y="94"/>
                      </a:lnTo>
                      <a:lnTo>
                        <a:pt x="47" y="97"/>
                      </a:lnTo>
                      <a:lnTo>
                        <a:pt x="41" y="101"/>
                      </a:lnTo>
                      <a:lnTo>
                        <a:pt x="34" y="107"/>
                      </a:lnTo>
                      <a:lnTo>
                        <a:pt x="27" y="108"/>
                      </a:lnTo>
                      <a:lnTo>
                        <a:pt x="25" y="112"/>
                      </a:lnTo>
                      <a:lnTo>
                        <a:pt x="12" y="121"/>
                      </a:lnTo>
                      <a:lnTo>
                        <a:pt x="10" y="121"/>
                      </a:lnTo>
                      <a:lnTo>
                        <a:pt x="6" y="116"/>
                      </a:lnTo>
                      <a:lnTo>
                        <a:pt x="0" y="121"/>
                      </a:lnTo>
                      <a:lnTo>
                        <a:pt x="0" y="129"/>
                      </a:lnTo>
                      <a:lnTo>
                        <a:pt x="9" y="133"/>
                      </a:lnTo>
                      <a:lnTo>
                        <a:pt x="18" y="135"/>
                      </a:lnTo>
                      <a:lnTo>
                        <a:pt x="17" y="139"/>
                      </a:lnTo>
                      <a:lnTo>
                        <a:pt x="19" y="142"/>
                      </a:lnTo>
                      <a:lnTo>
                        <a:pt x="30" y="155"/>
                      </a:lnTo>
                      <a:lnTo>
                        <a:pt x="26" y="159"/>
                      </a:lnTo>
                      <a:lnTo>
                        <a:pt x="33" y="164"/>
                      </a:lnTo>
                      <a:lnTo>
                        <a:pt x="36" y="168"/>
                      </a:lnTo>
                      <a:lnTo>
                        <a:pt x="39" y="166"/>
                      </a:lnTo>
                      <a:lnTo>
                        <a:pt x="47" y="177"/>
                      </a:lnTo>
                      <a:close/>
                    </a:path>
                  </a:pathLst>
                </a:custGeom>
                <a:noFill/>
                <a:ln w="44450" cap="rnd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grpSp>
          <p:nvGrpSpPr>
            <p:cNvPr id="796" name="Group 365"/>
            <p:cNvGrpSpPr>
              <a:grpSpLocks/>
            </p:cNvGrpSpPr>
            <p:nvPr/>
          </p:nvGrpSpPr>
          <p:grpSpPr bwMode="auto">
            <a:xfrm>
              <a:off x="603170" y="1265266"/>
              <a:ext cx="337238" cy="322212"/>
              <a:chOff x="420" y="1556"/>
              <a:chExt cx="231" cy="229"/>
            </a:xfrm>
          </p:grpSpPr>
          <p:sp>
            <p:nvSpPr>
              <p:cNvPr id="1674" name="Freeform 366"/>
              <p:cNvSpPr>
                <a:spLocks noEditPoints="1"/>
              </p:cNvSpPr>
              <p:nvPr/>
            </p:nvSpPr>
            <p:spPr bwMode="auto">
              <a:xfrm>
                <a:off x="420" y="1556"/>
                <a:ext cx="231" cy="229"/>
              </a:xfrm>
              <a:custGeom>
                <a:avLst/>
                <a:gdLst>
                  <a:gd name="T0" fmla="*/ 105 w 231"/>
                  <a:gd name="T1" fmla="*/ 199 h 229"/>
                  <a:gd name="T2" fmla="*/ 98 w 231"/>
                  <a:gd name="T3" fmla="*/ 178 h 229"/>
                  <a:gd name="T4" fmla="*/ 96 w 231"/>
                  <a:gd name="T5" fmla="*/ 154 h 229"/>
                  <a:gd name="T6" fmla="*/ 101 w 231"/>
                  <a:gd name="T7" fmla="*/ 135 h 229"/>
                  <a:gd name="T8" fmla="*/ 115 w 231"/>
                  <a:gd name="T9" fmla="*/ 125 h 229"/>
                  <a:gd name="T10" fmla="*/ 122 w 231"/>
                  <a:gd name="T11" fmla="*/ 130 h 229"/>
                  <a:gd name="T12" fmla="*/ 132 w 231"/>
                  <a:gd name="T13" fmla="*/ 121 h 229"/>
                  <a:gd name="T14" fmla="*/ 139 w 231"/>
                  <a:gd name="T15" fmla="*/ 110 h 229"/>
                  <a:gd name="T16" fmla="*/ 163 w 231"/>
                  <a:gd name="T17" fmla="*/ 104 h 229"/>
                  <a:gd name="T18" fmla="*/ 165 w 231"/>
                  <a:gd name="T19" fmla="*/ 87 h 229"/>
                  <a:gd name="T20" fmla="*/ 189 w 231"/>
                  <a:gd name="T21" fmla="*/ 72 h 229"/>
                  <a:gd name="T22" fmla="*/ 198 w 231"/>
                  <a:gd name="T23" fmla="*/ 59 h 229"/>
                  <a:gd name="T24" fmla="*/ 222 w 231"/>
                  <a:gd name="T25" fmla="*/ 38 h 229"/>
                  <a:gd name="T26" fmla="*/ 227 w 231"/>
                  <a:gd name="T27" fmla="*/ 25 h 229"/>
                  <a:gd name="T28" fmla="*/ 205 w 231"/>
                  <a:gd name="T29" fmla="*/ 28 h 229"/>
                  <a:gd name="T30" fmla="*/ 201 w 231"/>
                  <a:gd name="T31" fmla="*/ 24 h 229"/>
                  <a:gd name="T32" fmla="*/ 185 w 231"/>
                  <a:gd name="T33" fmla="*/ 36 h 229"/>
                  <a:gd name="T34" fmla="*/ 182 w 231"/>
                  <a:gd name="T35" fmla="*/ 48 h 229"/>
                  <a:gd name="T36" fmla="*/ 165 w 231"/>
                  <a:gd name="T37" fmla="*/ 45 h 229"/>
                  <a:gd name="T38" fmla="*/ 152 w 231"/>
                  <a:gd name="T39" fmla="*/ 61 h 229"/>
                  <a:gd name="T40" fmla="*/ 136 w 231"/>
                  <a:gd name="T41" fmla="*/ 66 h 229"/>
                  <a:gd name="T42" fmla="*/ 123 w 231"/>
                  <a:gd name="T43" fmla="*/ 56 h 229"/>
                  <a:gd name="T44" fmla="*/ 109 w 231"/>
                  <a:gd name="T45" fmla="*/ 42 h 229"/>
                  <a:gd name="T46" fmla="*/ 102 w 231"/>
                  <a:gd name="T47" fmla="*/ 39 h 229"/>
                  <a:gd name="T48" fmla="*/ 93 w 231"/>
                  <a:gd name="T49" fmla="*/ 17 h 229"/>
                  <a:gd name="T50" fmla="*/ 82 w 231"/>
                  <a:gd name="T51" fmla="*/ 12 h 229"/>
                  <a:gd name="T52" fmla="*/ 61 w 231"/>
                  <a:gd name="T53" fmla="*/ 6 h 229"/>
                  <a:gd name="T54" fmla="*/ 47 w 231"/>
                  <a:gd name="T55" fmla="*/ 9 h 229"/>
                  <a:gd name="T56" fmla="*/ 35 w 231"/>
                  <a:gd name="T57" fmla="*/ 19 h 229"/>
                  <a:gd name="T58" fmla="*/ 36 w 231"/>
                  <a:gd name="T59" fmla="*/ 31 h 229"/>
                  <a:gd name="T60" fmla="*/ 24 w 231"/>
                  <a:gd name="T61" fmla="*/ 49 h 229"/>
                  <a:gd name="T62" fmla="*/ 21 w 231"/>
                  <a:gd name="T63" fmla="*/ 71 h 229"/>
                  <a:gd name="T64" fmla="*/ 24 w 231"/>
                  <a:gd name="T65" fmla="*/ 77 h 229"/>
                  <a:gd name="T66" fmla="*/ 14 w 231"/>
                  <a:gd name="T67" fmla="*/ 108 h 229"/>
                  <a:gd name="T68" fmla="*/ 22 w 231"/>
                  <a:gd name="T69" fmla="*/ 123 h 229"/>
                  <a:gd name="T70" fmla="*/ 7 w 231"/>
                  <a:gd name="T71" fmla="*/ 128 h 229"/>
                  <a:gd name="T72" fmla="*/ 8 w 231"/>
                  <a:gd name="T73" fmla="*/ 143 h 229"/>
                  <a:gd name="T74" fmla="*/ 9 w 231"/>
                  <a:gd name="T75" fmla="*/ 153 h 229"/>
                  <a:gd name="T76" fmla="*/ 0 w 231"/>
                  <a:gd name="T77" fmla="*/ 162 h 229"/>
                  <a:gd name="T78" fmla="*/ 3 w 231"/>
                  <a:gd name="T79" fmla="*/ 175 h 229"/>
                  <a:gd name="T80" fmla="*/ 13 w 231"/>
                  <a:gd name="T81" fmla="*/ 175 h 229"/>
                  <a:gd name="T82" fmla="*/ 20 w 231"/>
                  <a:gd name="T83" fmla="*/ 179 h 229"/>
                  <a:gd name="T84" fmla="*/ 11 w 231"/>
                  <a:gd name="T85" fmla="*/ 185 h 229"/>
                  <a:gd name="T86" fmla="*/ 5 w 231"/>
                  <a:gd name="T87" fmla="*/ 194 h 229"/>
                  <a:gd name="T88" fmla="*/ 20 w 231"/>
                  <a:gd name="T89" fmla="*/ 194 h 229"/>
                  <a:gd name="T90" fmla="*/ 30 w 231"/>
                  <a:gd name="T91" fmla="*/ 189 h 229"/>
                  <a:gd name="T92" fmla="*/ 40 w 231"/>
                  <a:gd name="T93" fmla="*/ 194 h 229"/>
                  <a:gd name="T94" fmla="*/ 47 w 231"/>
                  <a:gd name="T95" fmla="*/ 205 h 229"/>
                  <a:gd name="T96" fmla="*/ 53 w 231"/>
                  <a:gd name="T97" fmla="*/ 210 h 229"/>
                  <a:gd name="T98" fmla="*/ 42 w 231"/>
                  <a:gd name="T99" fmla="*/ 225 h 229"/>
                  <a:gd name="T100" fmla="*/ 46 w 231"/>
                  <a:gd name="T101" fmla="*/ 229 h 229"/>
                  <a:gd name="T102" fmla="*/ 64 w 231"/>
                  <a:gd name="T103" fmla="*/ 219 h 229"/>
                  <a:gd name="T104" fmla="*/ 76 w 231"/>
                  <a:gd name="T105" fmla="*/ 212 h 229"/>
                  <a:gd name="T106" fmla="*/ 97 w 231"/>
                  <a:gd name="T107" fmla="*/ 202 h 229"/>
                  <a:gd name="T108" fmla="*/ 157 w 231"/>
                  <a:gd name="T109" fmla="*/ 96 h 229"/>
                  <a:gd name="T110" fmla="*/ 161 w 231"/>
                  <a:gd name="T111" fmla="*/ 98 h 229"/>
                  <a:gd name="T112" fmla="*/ 157 w 231"/>
                  <a:gd name="T113" fmla="*/ 99 h 2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1" h="229">
                    <a:moveTo>
                      <a:pt x="103" y="203"/>
                    </a:moveTo>
                    <a:lnTo>
                      <a:pt x="105" y="199"/>
                    </a:lnTo>
                    <a:lnTo>
                      <a:pt x="98" y="183"/>
                    </a:lnTo>
                    <a:lnTo>
                      <a:pt x="98" y="178"/>
                    </a:lnTo>
                    <a:lnTo>
                      <a:pt x="99" y="166"/>
                    </a:lnTo>
                    <a:lnTo>
                      <a:pt x="96" y="154"/>
                    </a:lnTo>
                    <a:lnTo>
                      <a:pt x="97" y="144"/>
                    </a:lnTo>
                    <a:lnTo>
                      <a:pt x="101" y="135"/>
                    </a:lnTo>
                    <a:lnTo>
                      <a:pt x="107" y="127"/>
                    </a:lnTo>
                    <a:lnTo>
                      <a:pt x="115" y="125"/>
                    </a:lnTo>
                    <a:lnTo>
                      <a:pt x="120" y="127"/>
                    </a:lnTo>
                    <a:lnTo>
                      <a:pt x="122" y="130"/>
                    </a:lnTo>
                    <a:lnTo>
                      <a:pt x="126" y="128"/>
                    </a:lnTo>
                    <a:lnTo>
                      <a:pt x="132" y="121"/>
                    </a:lnTo>
                    <a:lnTo>
                      <a:pt x="134" y="112"/>
                    </a:lnTo>
                    <a:lnTo>
                      <a:pt x="139" y="110"/>
                    </a:lnTo>
                    <a:lnTo>
                      <a:pt x="146" y="111"/>
                    </a:lnTo>
                    <a:lnTo>
                      <a:pt x="163" y="104"/>
                    </a:lnTo>
                    <a:lnTo>
                      <a:pt x="165" y="94"/>
                    </a:lnTo>
                    <a:lnTo>
                      <a:pt x="165" y="87"/>
                    </a:lnTo>
                    <a:lnTo>
                      <a:pt x="170" y="82"/>
                    </a:lnTo>
                    <a:lnTo>
                      <a:pt x="189" y="72"/>
                    </a:lnTo>
                    <a:lnTo>
                      <a:pt x="194" y="62"/>
                    </a:lnTo>
                    <a:lnTo>
                      <a:pt x="198" y="59"/>
                    </a:lnTo>
                    <a:lnTo>
                      <a:pt x="217" y="45"/>
                    </a:lnTo>
                    <a:lnTo>
                      <a:pt x="222" y="38"/>
                    </a:lnTo>
                    <a:lnTo>
                      <a:pt x="231" y="24"/>
                    </a:lnTo>
                    <a:lnTo>
                      <a:pt x="227" y="25"/>
                    </a:lnTo>
                    <a:lnTo>
                      <a:pt x="217" y="34"/>
                    </a:lnTo>
                    <a:lnTo>
                      <a:pt x="205" y="28"/>
                    </a:lnTo>
                    <a:lnTo>
                      <a:pt x="203" y="29"/>
                    </a:lnTo>
                    <a:lnTo>
                      <a:pt x="201" y="24"/>
                    </a:lnTo>
                    <a:lnTo>
                      <a:pt x="190" y="29"/>
                    </a:lnTo>
                    <a:lnTo>
                      <a:pt x="185" y="36"/>
                    </a:lnTo>
                    <a:lnTo>
                      <a:pt x="182" y="41"/>
                    </a:lnTo>
                    <a:lnTo>
                      <a:pt x="182" y="48"/>
                    </a:lnTo>
                    <a:lnTo>
                      <a:pt x="175" y="46"/>
                    </a:lnTo>
                    <a:lnTo>
                      <a:pt x="165" y="45"/>
                    </a:lnTo>
                    <a:lnTo>
                      <a:pt x="163" y="58"/>
                    </a:lnTo>
                    <a:lnTo>
                      <a:pt x="152" y="61"/>
                    </a:lnTo>
                    <a:lnTo>
                      <a:pt x="145" y="62"/>
                    </a:lnTo>
                    <a:lnTo>
                      <a:pt x="136" y="66"/>
                    </a:lnTo>
                    <a:lnTo>
                      <a:pt x="124" y="65"/>
                    </a:lnTo>
                    <a:lnTo>
                      <a:pt x="123" y="56"/>
                    </a:lnTo>
                    <a:lnTo>
                      <a:pt x="116" y="49"/>
                    </a:lnTo>
                    <a:lnTo>
                      <a:pt x="109" y="42"/>
                    </a:lnTo>
                    <a:lnTo>
                      <a:pt x="105" y="42"/>
                    </a:lnTo>
                    <a:lnTo>
                      <a:pt x="102" y="39"/>
                    </a:lnTo>
                    <a:lnTo>
                      <a:pt x="93" y="33"/>
                    </a:lnTo>
                    <a:lnTo>
                      <a:pt x="93" y="17"/>
                    </a:lnTo>
                    <a:lnTo>
                      <a:pt x="88" y="11"/>
                    </a:lnTo>
                    <a:lnTo>
                      <a:pt x="82" y="12"/>
                    </a:lnTo>
                    <a:lnTo>
                      <a:pt x="72" y="12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2" y="19"/>
                    </a:lnTo>
                    <a:lnTo>
                      <a:pt x="35" y="1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26" y="40"/>
                    </a:lnTo>
                    <a:lnTo>
                      <a:pt x="24" y="49"/>
                    </a:lnTo>
                    <a:lnTo>
                      <a:pt x="27" y="58"/>
                    </a:lnTo>
                    <a:lnTo>
                      <a:pt x="21" y="71"/>
                    </a:lnTo>
                    <a:lnTo>
                      <a:pt x="26" y="73"/>
                    </a:lnTo>
                    <a:lnTo>
                      <a:pt x="24" y="77"/>
                    </a:lnTo>
                    <a:lnTo>
                      <a:pt x="20" y="86"/>
                    </a:lnTo>
                    <a:lnTo>
                      <a:pt x="14" y="108"/>
                    </a:lnTo>
                    <a:lnTo>
                      <a:pt x="24" y="112"/>
                    </a:lnTo>
                    <a:lnTo>
                      <a:pt x="22" y="123"/>
                    </a:lnTo>
                    <a:lnTo>
                      <a:pt x="14" y="124"/>
                    </a:lnTo>
                    <a:lnTo>
                      <a:pt x="7" y="128"/>
                    </a:lnTo>
                    <a:lnTo>
                      <a:pt x="8" y="135"/>
                    </a:lnTo>
                    <a:lnTo>
                      <a:pt x="8" y="143"/>
                    </a:lnTo>
                    <a:lnTo>
                      <a:pt x="12" y="145"/>
                    </a:lnTo>
                    <a:lnTo>
                      <a:pt x="9" y="15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3" y="175"/>
                    </a:lnTo>
                    <a:lnTo>
                      <a:pt x="6" y="177"/>
                    </a:lnTo>
                    <a:lnTo>
                      <a:pt x="13" y="175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19" y="189"/>
                    </a:lnTo>
                    <a:lnTo>
                      <a:pt x="11" y="185"/>
                    </a:lnTo>
                    <a:lnTo>
                      <a:pt x="4" y="182"/>
                    </a:lnTo>
                    <a:lnTo>
                      <a:pt x="5" y="194"/>
                    </a:lnTo>
                    <a:lnTo>
                      <a:pt x="10" y="195"/>
                    </a:lnTo>
                    <a:lnTo>
                      <a:pt x="20" y="194"/>
                    </a:lnTo>
                    <a:lnTo>
                      <a:pt x="29" y="192"/>
                    </a:lnTo>
                    <a:lnTo>
                      <a:pt x="30" y="189"/>
                    </a:lnTo>
                    <a:lnTo>
                      <a:pt x="35" y="188"/>
                    </a:lnTo>
                    <a:lnTo>
                      <a:pt x="40" y="194"/>
                    </a:lnTo>
                    <a:lnTo>
                      <a:pt x="48" y="201"/>
                    </a:lnTo>
                    <a:lnTo>
                      <a:pt x="47" y="205"/>
                    </a:lnTo>
                    <a:lnTo>
                      <a:pt x="48" y="209"/>
                    </a:lnTo>
                    <a:lnTo>
                      <a:pt x="53" y="210"/>
                    </a:lnTo>
                    <a:lnTo>
                      <a:pt x="49" y="221"/>
                    </a:lnTo>
                    <a:lnTo>
                      <a:pt x="42" y="225"/>
                    </a:lnTo>
                    <a:lnTo>
                      <a:pt x="43" y="228"/>
                    </a:lnTo>
                    <a:lnTo>
                      <a:pt x="46" y="229"/>
                    </a:lnTo>
                    <a:lnTo>
                      <a:pt x="52" y="227"/>
                    </a:lnTo>
                    <a:lnTo>
                      <a:pt x="64" y="219"/>
                    </a:lnTo>
                    <a:lnTo>
                      <a:pt x="72" y="217"/>
                    </a:lnTo>
                    <a:lnTo>
                      <a:pt x="76" y="212"/>
                    </a:lnTo>
                    <a:lnTo>
                      <a:pt x="78" y="208"/>
                    </a:lnTo>
                    <a:lnTo>
                      <a:pt x="97" y="202"/>
                    </a:lnTo>
                    <a:lnTo>
                      <a:pt x="103" y="203"/>
                    </a:lnTo>
                    <a:close/>
                    <a:moveTo>
                      <a:pt x="157" y="96"/>
                    </a:moveTo>
                    <a:lnTo>
                      <a:pt x="160" y="96"/>
                    </a:lnTo>
                    <a:lnTo>
                      <a:pt x="161" y="98"/>
                    </a:lnTo>
                    <a:lnTo>
                      <a:pt x="160" y="100"/>
                    </a:lnTo>
                    <a:lnTo>
                      <a:pt x="157" y="99"/>
                    </a:lnTo>
                    <a:lnTo>
                      <a:pt x="157" y="96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5" name="Freeform 367"/>
              <p:cNvSpPr>
                <a:spLocks/>
              </p:cNvSpPr>
              <p:nvPr/>
            </p:nvSpPr>
            <p:spPr bwMode="auto">
              <a:xfrm>
                <a:off x="420" y="1556"/>
                <a:ext cx="231" cy="229"/>
              </a:xfrm>
              <a:custGeom>
                <a:avLst/>
                <a:gdLst>
                  <a:gd name="T0" fmla="*/ 105 w 231"/>
                  <a:gd name="T1" fmla="*/ 199 h 229"/>
                  <a:gd name="T2" fmla="*/ 98 w 231"/>
                  <a:gd name="T3" fmla="*/ 178 h 229"/>
                  <a:gd name="T4" fmla="*/ 96 w 231"/>
                  <a:gd name="T5" fmla="*/ 154 h 229"/>
                  <a:gd name="T6" fmla="*/ 101 w 231"/>
                  <a:gd name="T7" fmla="*/ 135 h 229"/>
                  <a:gd name="T8" fmla="*/ 115 w 231"/>
                  <a:gd name="T9" fmla="*/ 125 h 229"/>
                  <a:gd name="T10" fmla="*/ 122 w 231"/>
                  <a:gd name="T11" fmla="*/ 130 h 229"/>
                  <a:gd name="T12" fmla="*/ 132 w 231"/>
                  <a:gd name="T13" fmla="*/ 121 h 229"/>
                  <a:gd name="T14" fmla="*/ 139 w 231"/>
                  <a:gd name="T15" fmla="*/ 110 h 229"/>
                  <a:gd name="T16" fmla="*/ 163 w 231"/>
                  <a:gd name="T17" fmla="*/ 104 h 229"/>
                  <a:gd name="T18" fmla="*/ 165 w 231"/>
                  <a:gd name="T19" fmla="*/ 87 h 229"/>
                  <a:gd name="T20" fmla="*/ 189 w 231"/>
                  <a:gd name="T21" fmla="*/ 72 h 229"/>
                  <a:gd name="T22" fmla="*/ 198 w 231"/>
                  <a:gd name="T23" fmla="*/ 59 h 229"/>
                  <a:gd name="T24" fmla="*/ 222 w 231"/>
                  <a:gd name="T25" fmla="*/ 38 h 229"/>
                  <a:gd name="T26" fmla="*/ 227 w 231"/>
                  <a:gd name="T27" fmla="*/ 25 h 229"/>
                  <a:gd name="T28" fmla="*/ 205 w 231"/>
                  <a:gd name="T29" fmla="*/ 28 h 229"/>
                  <a:gd name="T30" fmla="*/ 201 w 231"/>
                  <a:gd name="T31" fmla="*/ 24 h 229"/>
                  <a:gd name="T32" fmla="*/ 185 w 231"/>
                  <a:gd name="T33" fmla="*/ 36 h 229"/>
                  <a:gd name="T34" fmla="*/ 182 w 231"/>
                  <a:gd name="T35" fmla="*/ 48 h 229"/>
                  <a:gd name="T36" fmla="*/ 165 w 231"/>
                  <a:gd name="T37" fmla="*/ 45 h 229"/>
                  <a:gd name="T38" fmla="*/ 152 w 231"/>
                  <a:gd name="T39" fmla="*/ 61 h 229"/>
                  <a:gd name="T40" fmla="*/ 136 w 231"/>
                  <a:gd name="T41" fmla="*/ 66 h 229"/>
                  <a:gd name="T42" fmla="*/ 123 w 231"/>
                  <a:gd name="T43" fmla="*/ 56 h 229"/>
                  <a:gd name="T44" fmla="*/ 109 w 231"/>
                  <a:gd name="T45" fmla="*/ 42 h 229"/>
                  <a:gd name="T46" fmla="*/ 102 w 231"/>
                  <a:gd name="T47" fmla="*/ 39 h 229"/>
                  <a:gd name="T48" fmla="*/ 93 w 231"/>
                  <a:gd name="T49" fmla="*/ 17 h 229"/>
                  <a:gd name="T50" fmla="*/ 82 w 231"/>
                  <a:gd name="T51" fmla="*/ 12 h 229"/>
                  <a:gd name="T52" fmla="*/ 61 w 231"/>
                  <a:gd name="T53" fmla="*/ 6 h 229"/>
                  <a:gd name="T54" fmla="*/ 47 w 231"/>
                  <a:gd name="T55" fmla="*/ 9 h 229"/>
                  <a:gd name="T56" fmla="*/ 35 w 231"/>
                  <a:gd name="T57" fmla="*/ 19 h 229"/>
                  <a:gd name="T58" fmla="*/ 36 w 231"/>
                  <a:gd name="T59" fmla="*/ 31 h 229"/>
                  <a:gd name="T60" fmla="*/ 24 w 231"/>
                  <a:gd name="T61" fmla="*/ 49 h 229"/>
                  <a:gd name="T62" fmla="*/ 21 w 231"/>
                  <a:gd name="T63" fmla="*/ 71 h 229"/>
                  <a:gd name="T64" fmla="*/ 24 w 231"/>
                  <a:gd name="T65" fmla="*/ 77 h 229"/>
                  <a:gd name="T66" fmla="*/ 14 w 231"/>
                  <a:gd name="T67" fmla="*/ 108 h 229"/>
                  <a:gd name="T68" fmla="*/ 22 w 231"/>
                  <a:gd name="T69" fmla="*/ 123 h 229"/>
                  <a:gd name="T70" fmla="*/ 7 w 231"/>
                  <a:gd name="T71" fmla="*/ 128 h 229"/>
                  <a:gd name="T72" fmla="*/ 8 w 231"/>
                  <a:gd name="T73" fmla="*/ 143 h 229"/>
                  <a:gd name="T74" fmla="*/ 9 w 231"/>
                  <a:gd name="T75" fmla="*/ 153 h 229"/>
                  <a:gd name="T76" fmla="*/ 0 w 231"/>
                  <a:gd name="T77" fmla="*/ 162 h 229"/>
                  <a:gd name="T78" fmla="*/ 3 w 231"/>
                  <a:gd name="T79" fmla="*/ 175 h 229"/>
                  <a:gd name="T80" fmla="*/ 13 w 231"/>
                  <a:gd name="T81" fmla="*/ 175 h 229"/>
                  <a:gd name="T82" fmla="*/ 20 w 231"/>
                  <a:gd name="T83" fmla="*/ 179 h 229"/>
                  <a:gd name="T84" fmla="*/ 11 w 231"/>
                  <a:gd name="T85" fmla="*/ 185 h 229"/>
                  <a:gd name="T86" fmla="*/ 5 w 231"/>
                  <a:gd name="T87" fmla="*/ 194 h 229"/>
                  <a:gd name="T88" fmla="*/ 20 w 231"/>
                  <a:gd name="T89" fmla="*/ 194 h 229"/>
                  <a:gd name="T90" fmla="*/ 30 w 231"/>
                  <a:gd name="T91" fmla="*/ 189 h 229"/>
                  <a:gd name="T92" fmla="*/ 40 w 231"/>
                  <a:gd name="T93" fmla="*/ 194 h 229"/>
                  <a:gd name="T94" fmla="*/ 47 w 231"/>
                  <a:gd name="T95" fmla="*/ 205 h 229"/>
                  <a:gd name="T96" fmla="*/ 53 w 231"/>
                  <a:gd name="T97" fmla="*/ 210 h 229"/>
                  <a:gd name="T98" fmla="*/ 42 w 231"/>
                  <a:gd name="T99" fmla="*/ 225 h 229"/>
                  <a:gd name="T100" fmla="*/ 46 w 231"/>
                  <a:gd name="T101" fmla="*/ 229 h 229"/>
                  <a:gd name="T102" fmla="*/ 64 w 231"/>
                  <a:gd name="T103" fmla="*/ 219 h 229"/>
                  <a:gd name="T104" fmla="*/ 76 w 231"/>
                  <a:gd name="T105" fmla="*/ 212 h 229"/>
                  <a:gd name="T106" fmla="*/ 97 w 231"/>
                  <a:gd name="T107" fmla="*/ 202 h 22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1" h="229">
                    <a:moveTo>
                      <a:pt x="103" y="203"/>
                    </a:moveTo>
                    <a:lnTo>
                      <a:pt x="105" y="199"/>
                    </a:lnTo>
                    <a:lnTo>
                      <a:pt x="98" y="183"/>
                    </a:lnTo>
                    <a:lnTo>
                      <a:pt x="98" y="178"/>
                    </a:lnTo>
                    <a:lnTo>
                      <a:pt x="99" y="166"/>
                    </a:lnTo>
                    <a:lnTo>
                      <a:pt x="96" y="154"/>
                    </a:lnTo>
                    <a:lnTo>
                      <a:pt x="97" y="144"/>
                    </a:lnTo>
                    <a:lnTo>
                      <a:pt x="101" y="135"/>
                    </a:lnTo>
                    <a:lnTo>
                      <a:pt x="107" y="127"/>
                    </a:lnTo>
                    <a:lnTo>
                      <a:pt x="115" y="125"/>
                    </a:lnTo>
                    <a:lnTo>
                      <a:pt x="120" y="127"/>
                    </a:lnTo>
                    <a:lnTo>
                      <a:pt x="122" y="130"/>
                    </a:lnTo>
                    <a:lnTo>
                      <a:pt x="126" y="128"/>
                    </a:lnTo>
                    <a:lnTo>
                      <a:pt x="132" y="121"/>
                    </a:lnTo>
                    <a:lnTo>
                      <a:pt x="134" y="112"/>
                    </a:lnTo>
                    <a:lnTo>
                      <a:pt x="139" y="110"/>
                    </a:lnTo>
                    <a:lnTo>
                      <a:pt x="146" y="111"/>
                    </a:lnTo>
                    <a:lnTo>
                      <a:pt x="163" y="104"/>
                    </a:lnTo>
                    <a:lnTo>
                      <a:pt x="165" y="94"/>
                    </a:lnTo>
                    <a:lnTo>
                      <a:pt x="165" y="87"/>
                    </a:lnTo>
                    <a:lnTo>
                      <a:pt x="170" y="82"/>
                    </a:lnTo>
                    <a:lnTo>
                      <a:pt x="189" y="72"/>
                    </a:lnTo>
                    <a:lnTo>
                      <a:pt x="194" y="62"/>
                    </a:lnTo>
                    <a:lnTo>
                      <a:pt x="198" y="59"/>
                    </a:lnTo>
                    <a:lnTo>
                      <a:pt x="217" y="45"/>
                    </a:lnTo>
                    <a:lnTo>
                      <a:pt x="222" y="38"/>
                    </a:lnTo>
                    <a:lnTo>
                      <a:pt x="231" y="24"/>
                    </a:lnTo>
                    <a:lnTo>
                      <a:pt x="227" y="25"/>
                    </a:lnTo>
                    <a:lnTo>
                      <a:pt x="217" y="34"/>
                    </a:lnTo>
                    <a:lnTo>
                      <a:pt x="205" y="28"/>
                    </a:lnTo>
                    <a:lnTo>
                      <a:pt x="203" y="29"/>
                    </a:lnTo>
                    <a:lnTo>
                      <a:pt x="201" y="24"/>
                    </a:lnTo>
                    <a:lnTo>
                      <a:pt x="190" y="29"/>
                    </a:lnTo>
                    <a:lnTo>
                      <a:pt x="185" y="36"/>
                    </a:lnTo>
                    <a:lnTo>
                      <a:pt x="182" y="41"/>
                    </a:lnTo>
                    <a:lnTo>
                      <a:pt x="182" y="48"/>
                    </a:lnTo>
                    <a:lnTo>
                      <a:pt x="175" y="46"/>
                    </a:lnTo>
                    <a:lnTo>
                      <a:pt x="165" y="45"/>
                    </a:lnTo>
                    <a:lnTo>
                      <a:pt x="163" y="58"/>
                    </a:lnTo>
                    <a:lnTo>
                      <a:pt x="152" y="61"/>
                    </a:lnTo>
                    <a:lnTo>
                      <a:pt x="145" y="62"/>
                    </a:lnTo>
                    <a:lnTo>
                      <a:pt x="136" y="66"/>
                    </a:lnTo>
                    <a:lnTo>
                      <a:pt x="124" y="65"/>
                    </a:lnTo>
                    <a:lnTo>
                      <a:pt x="123" y="56"/>
                    </a:lnTo>
                    <a:lnTo>
                      <a:pt x="116" y="49"/>
                    </a:lnTo>
                    <a:lnTo>
                      <a:pt x="109" y="42"/>
                    </a:lnTo>
                    <a:lnTo>
                      <a:pt x="105" y="42"/>
                    </a:lnTo>
                    <a:lnTo>
                      <a:pt x="102" y="39"/>
                    </a:lnTo>
                    <a:lnTo>
                      <a:pt x="93" y="33"/>
                    </a:lnTo>
                    <a:lnTo>
                      <a:pt x="93" y="17"/>
                    </a:lnTo>
                    <a:lnTo>
                      <a:pt x="88" y="11"/>
                    </a:lnTo>
                    <a:lnTo>
                      <a:pt x="82" y="12"/>
                    </a:lnTo>
                    <a:lnTo>
                      <a:pt x="72" y="12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2" y="19"/>
                    </a:lnTo>
                    <a:lnTo>
                      <a:pt x="35" y="1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26" y="40"/>
                    </a:lnTo>
                    <a:lnTo>
                      <a:pt x="24" y="49"/>
                    </a:lnTo>
                    <a:lnTo>
                      <a:pt x="27" y="58"/>
                    </a:lnTo>
                    <a:lnTo>
                      <a:pt x="21" y="71"/>
                    </a:lnTo>
                    <a:lnTo>
                      <a:pt x="26" y="73"/>
                    </a:lnTo>
                    <a:lnTo>
                      <a:pt x="24" y="77"/>
                    </a:lnTo>
                    <a:lnTo>
                      <a:pt x="20" y="86"/>
                    </a:lnTo>
                    <a:lnTo>
                      <a:pt x="14" y="108"/>
                    </a:lnTo>
                    <a:lnTo>
                      <a:pt x="24" y="112"/>
                    </a:lnTo>
                    <a:lnTo>
                      <a:pt x="22" y="123"/>
                    </a:lnTo>
                    <a:lnTo>
                      <a:pt x="14" y="124"/>
                    </a:lnTo>
                    <a:lnTo>
                      <a:pt x="7" y="128"/>
                    </a:lnTo>
                    <a:lnTo>
                      <a:pt x="8" y="135"/>
                    </a:lnTo>
                    <a:lnTo>
                      <a:pt x="8" y="143"/>
                    </a:lnTo>
                    <a:lnTo>
                      <a:pt x="12" y="145"/>
                    </a:lnTo>
                    <a:lnTo>
                      <a:pt x="9" y="15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3" y="175"/>
                    </a:lnTo>
                    <a:lnTo>
                      <a:pt x="6" y="177"/>
                    </a:lnTo>
                    <a:lnTo>
                      <a:pt x="13" y="175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19" y="189"/>
                    </a:lnTo>
                    <a:lnTo>
                      <a:pt x="11" y="185"/>
                    </a:lnTo>
                    <a:lnTo>
                      <a:pt x="4" y="182"/>
                    </a:lnTo>
                    <a:lnTo>
                      <a:pt x="5" y="194"/>
                    </a:lnTo>
                    <a:lnTo>
                      <a:pt x="10" y="195"/>
                    </a:lnTo>
                    <a:lnTo>
                      <a:pt x="20" y="194"/>
                    </a:lnTo>
                    <a:lnTo>
                      <a:pt x="29" y="192"/>
                    </a:lnTo>
                    <a:lnTo>
                      <a:pt x="30" y="189"/>
                    </a:lnTo>
                    <a:lnTo>
                      <a:pt x="35" y="188"/>
                    </a:lnTo>
                    <a:lnTo>
                      <a:pt x="40" y="194"/>
                    </a:lnTo>
                    <a:lnTo>
                      <a:pt x="48" y="201"/>
                    </a:lnTo>
                    <a:lnTo>
                      <a:pt x="47" y="205"/>
                    </a:lnTo>
                    <a:lnTo>
                      <a:pt x="48" y="209"/>
                    </a:lnTo>
                    <a:lnTo>
                      <a:pt x="53" y="210"/>
                    </a:lnTo>
                    <a:lnTo>
                      <a:pt x="49" y="221"/>
                    </a:lnTo>
                    <a:lnTo>
                      <a:pt x="42" y="225"/>
                    </a:lnTo>
                    <a:lnTo>
                      <a:pt x="43" y="228"/>
                    </a:lnTo>
                    <a:lnTo>
                      <a:pt x="46" y="229"/>
                    </a:lnTo>
                    <a:lnTo>
                      <a:pt x="52" y="227"/>
                    </a:lnTo>
                    <a:lnTo>
                      <a:pt x="64" y="219"/>
                    </a:lnTo>
                    <a:lnTo>
                      <a:pt x="72" y="217"/>
                    </a:lnTo>
                    <a:lnTo>
                      <a:pt x="76" y="212"/>
                    </a:lnTo>
                    <a:lnTo>
                      <a:pt x="78" y="208"/>
                    </a:lnTo>
                    <a:lnTo>
                      <a:pt x="97" y="202"/>
                    </a:lnTo>
                    <a:lnTo>
                      <a:pt x="103" y="20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6" name="Freeform 368"/>
              <p:cNvSpPr>
                <a:spLocks/>
              </p:cNvSpPr>
              <p:nvPr/>
            </p:nvSpPr>
            <p:spPr bwMode="auto">
              <a:xfrm>
                <a:off x="577" y="1652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3 w 4"/>
                  <a:gd name="T3" fmla="*/ 0 h 4"/>
                  <a:gd name="T4" fmla="*/ 4 w 4"/>
                  <a:gd name="T5" fmla="*/ 2 h 4"/>
                  <a:gd name="T6" fmla="*/ 3 w 4"/>
                  <a:gd name="T7" fmla="*/ 4 h 4"/>
                  <a:gd name="T8" fmla="*/ 0 w 4"/>
                  <a:gd name="T9" fmla="*/ 3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3" y="0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97" name="Group 369"/>
            <p:cNvGrpSpPr>
              <a:grpSpLocks/>
            </p:cNvGrpSpPr>
            <p:nvPr/>
          </p:nvGrpSpPr>
          <p:grpSpPr bwMode="auto">
            <a:xfrm>
              <a:off x="1192995" y="803077"/>
              <a:ext cx="223915" cy="133374"/>
              <a:chOff x="824" y="1229"/>
              <a:chExt cx="154" cy="95"/>
            </a:xfrm>
          </p:grpSpPr>
          <p:sp>
            <p:nvSpPr>
              <p:cNvPr id="1672" name="Freeform 370"/>
              <p:cNvSpPr>
                <a:spLocks/>
              </p:cNvSpPr>
              <p:nvPr/>
            </p:nvSpPr>
            <p:spPr bwMode="auto">
              <a:xfrm>
                <a:off x="824" y="1229"/>
                <a:ext cx="154" cy="95"/>
              </a:xfrm>
              <a:custGeom>
                <a:avLst/>
                <a:gdLst>
                  <a:gd name="T0" fmla="*/ 0 w 154"/>
                  <a:gd name="T1" fmla="*/ 63 h 95"/>
                  <a:gd name="T2" fmla="*/ 9 w 154"/>
                  <a:gd name="T3" fmla="*/ 66 h 95"/>
                  <a:gd name="T4" fmla="*/ 16 w 154"/>
                  <a:gd name="T5" fmla="*/ 62 h 95"/>
                  <a:gd name="T6" fmla="*/ 22 w 154"/>
                  <a:gd name="T7" fmla="*/ 61 h 95"/>
                  <a:gd name="T8" fmla="*/ 27 w 154"/>
                  <a:gd name="T9" fmla="*/ 58 h 95"/>
                  <a:gd name="T10" fmla="*/ 30 w 154"/>
                  <a:gd name="T11" fmla="*/ 55 h 95"/>
                  <a:gd name="T12" fmla="*/ 40 w 154"/>
                  <a:gd name="T13" fmla="*/ 42 h 95"/>
                  <a:gd name="T14" fmla="*/ 45 w 154"/>
                  <a:gd name="T15" fmla="*/ 35 h 95"/>
                  <a:gd name="T16" fmla="*/ 61 w 154"/>
                  <a:gd name="T17" fmla="*/ 28 h 95"/>
                  <a:gd name="T18" fmla="*/ 68 w 154"/>
                  <a:gd name="T19" fmla="*/ 16 h 95"/>
                  <a:gd name="T20" fmla="*/ 79 w 154"/>
                  <a:gd name="T21" fmla="*/ 7 h 95"/>
                  <a:gd name="T22" fmla="*/ 95 w 154"/>
                  <a:gd name="T23" fmla="*/ 15 h 95"/>
                  <a:gd name="T24" fmla="*/ 104 w 154"/>
                  <a:gd name="T25" fmla="*/ 5 h 95"/>
                  <a:gd name="T26" fmla="*/ 114 w 154"/>
                  <a:gd name="T27" fmla="*/ 0 h 95"/>
                  <a:gd name="T28" fmla="*/ 123 w 154"/>
                  <a:gd name="T29" fmla="*/ 4 h 95"/>
                  <a:gd name="T30" fmla="*/ 126 w 154"/>
                  <a:gd name="T31" fmla="*/ 9 h 95"/>
                  <a:gd name="T32" fmla="*/ 130 w 154"/>
                  <a:gd name="T33" fmla="*/ 21 h 95"/>
                  <a:gd name="T34" fmla="*/ 124 w 154"/>
                  <a:gd name="T35" fmla="*/ 28 h 95"/>
                  <a:gd name="T36" fmla="*/ 125 w 154"/>
                  <a:gd name="T37" fmla="*/ 33 h 95"/>
                  <a:gd name="T38" fmla="*/ 154 w 154"/>
                  <a:gd name="T39" fmla="*/ 33 h 95"/>
                  <a:gd name="T40" fmla="*/ 154 w 154"/>
                  <a:gd name="T41" fmla="*/ 44 h 95"/>
                  <a:gd name="T42" fmla="*/ 148 w 154"/>
                  <a:gd name="T43" fmla="*/ 51 h 95"/>
                  <a:gd name="T44" fmla="*/ 143 w 154"/>
                  <a:gd name="T45" fmla="*/ 54 h 95"/>
                  <a:gd name="T46" fmla="*/ 152 w 154"/>
                  <a:gd name="T47" fmla="*/ 71 h 95"/>
                  <a:gd name="T48" fmla="*/ 144 w 154"/>
                  <a:gd name="T49" fmla="*/ 70 h 95"/>
                  <a:gd name="T50" fmla="*/ 140 w 154"/>
                  <a:gd name="T51" fmla="*/ 63 h 95"/>
                  <a:gd name="T52" fmla="*/ 126 w 154"/>
                  <a:gd name="T53" fmla="*/ 69 h 95"/>
                  <a:gd name="T54" fmla="*/ 114 w 154"/>
                  <a:gd name="T55" fmla="*/ 82 h 95"/>
                  <a:gd name="T56" fmla="*/ 104 w 154"/>
                  <a:gd name="T57" fmla="*/ 90 h 95"/>
                  <a:gd name="T58" fmla="*/ 102 w 154"/>
                  <a:gd name="T59" fmla="*/ 82 h 95"/>
                  <a:gd name="T60" fmla="*/ 106 w 154"/>
                  <a:gd name="T61" fmla="*/ 76 h 95"/>
                  <a:gd name="T62" fmla="*/ 107 w 154"/>
                  <a:gd name="T63" fmla="*/ 73 h 95"/>
                  <a:gd name="T64" fmla="*/ 111 w 154"/>
                  <a:gd name="T65" fmla="*/ 72 h 95"/>
                  <a:gd name="T66" fmla="*/ 120 w 154"/>
                  <a:gd name="T67" fmla="*/ 67 h 95"/>
                  <a:gd name="T68" fmla="*/ 117 w 154"/>
                  <a:gd name="T69" fmla="*/ 61 h 95"/>
                  <a:gd name="T70" fmla="*/ 117 w 154"/>
                  <a:gd name="T71" fmla="*/ 47 h 95"/>
                  <a:gd name="T72" fmla="*/ 105 w 154"/>
                  <a:gd name="T73" fmla="*/ 52 h 95"/>
                  <a:gd name="T74" fmla="*/ 102 w 154"/>
                  <a:gd name="T75" fmla="*/ 53 h 95"/>
                  <a:gd name="T76" fmla="*/ 89 w 154"/>
                  <a:gd name="T77" fmla="*/ 58 h 95"/>
                  <a:gd name="T78" fmla="*/ 76 w 154"/>
                  <a:gd name="T79" fmla="*/ 65 h 95"/>
                  <a:gd name="T80" fmla="*/ 74 w 154"/>
                  <a:gd name="T81" fmla="*/ 65 h 95"/>
                  <a:gd name="T82" fmla="*/ 60 w 154"/>
                  <a:gd name="T83" fmla="*/ 86 h 95"/>
                  <a:gd name="T84" fmla="*/ 48 w 154"/>
                  <a:gd name="T85" fmla="*/ 88 h 95"/>
                  <a:gd name="T86" fmla="*/ 42 w 154"/>
                  <a:gd name="T87" fmla="*/ 90 h 95"/>
                  <a:gd name="T88" fmla="*/ 32 w 154"/>
                  <a:gd name="T89" fmla="*/ 89 h 95"/>
                  <a:gd name="T90" fmla="*/ 22 w 154"/>
                  <a:gd name="T91" fmla="*/ 93 h 95"/>
                  <a:gd name="T92" fmla="*/ 17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6 h 95"/>
                  <a:gd name="T100" fmla="*/ 1 w 154"/>
                  <a:gd name="T101" fmla="*/ 71 h 95"/>
                  <a:gd name="T102" fmla="*/ 0 w 154"/>
                  <a:gd name="T103" fmla="*/ 63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3"/>
                    </a:moveTo>
                    <a:lnTo>
                      <a:pt x="9" y="66"/>
                    </a:lnTo>
                    <a:lnTo>
                      <a:pt x="16" y="62"/>
                    </a:lnTo>
                    <a:lnTo>
                      <a:pt x="22" y="61"/>
                    </a:lnTo>
                    <a:lnTo>
                      <a:pt x="27" y="58"/>
                    </a:lnTo>
                    <a:lnTo>
                      <a:pt x="30" y="55"/>
                    </a:lnTo>
                    <a:lnTo>
                      <a:pt x="40" y="42"/>
                    </a:lnTo>
                    <a:lnTo>
                      <a:pt x="45" y="35"/>
                    </a:lnTo>
                    <a:lnTo>
                      <a:pt x="61" y="28"/>
                    </a:lnTo>
                    <a:lnTo>
                      <a:pt x="68" y="16"/>
                    </a:lnTo>
                    <a:lnTo>
                      <a:pt x="79" y="7"/>
                    </a:lnTo>
                    <a:lnTo>
                      <a:pt x="95" y="15"/>
                    </a:lnTo>
                    <a:lnTo>
                      <a:pt x="104" y="5"/>
                    </a:lnTo>
                    <a:lnTo>
                      <a:pt x="114" y="0"/>
                    </a:lnTo>
                    <a:lnTo>
                      <a:pt x="123" y="4"/>
                    </a:lnTo>
                    <a:lnTo>
                      <a:pt x="126" y="9"/>
                    </a:lnTo>
                    <a:lnTo>
                      <a:pt x="130" y="21"/>
                    </a:lnTo>
                    <a:lnTo>
                      <a:pt x="124" y="28"/>
                    </a:lnTo>
                    <a:lnTo>
                      <a:pt x="125" y="33"/>
                    </a:lnTo>
                    <a:lnTo>
                      <a:pt x="154" y="33"/>
                    </a:lnTo>
                    <a:lnTo>
                      <a:pt x="154" y="44"/>
                    </a:lnTo>
                    <a:lnTo>
                      <a:pt x="148" y="51"/>
                    </a:lnTo>
                    <a:lnTo>
                      <a:pt x="143" y="54"/>
                    </a:lnTo>
                    <a:lnTo>
                      <a:pt x="152" y="71"/>
                    </a:lnTo>
                    <a:lnTo>
                      <a:pt x="144" y="70"/>
                    </a:lnTo>
                    <a:lnTo>
                      <a:pt x="140" y="63"/>
                    </a:lnTo>
                    <a:lnTo>
                      <a:pt x="126" y="69"/>
                    </a:lnTo>
                    <a:lnTo>
                      <a:pt x="114" y="82"/>
                    </a:lnTo>
                    <a:lnTo>
                      <a:pt x="104" y="90"/>
                    </a:lnTo>
                    <a:lnTo>
                      <a:pt x="102" y="82"/>
                    </a:lnTo>
                    <a:lnTo>
                      <a:pt x="106" y="76"/>
                    </a:lnTo>
                    <a:lnTo>
                      <a:pt x="107" y="73"/>
                    </a:lnTo>
                    <a:lnTo>
                      <a:pt x="111" y="72"/>
                    </a:lnTo>
                    <a:lnTo>
                      <a:pt x="120" y="67"/>
                    </a:lnTo>
                    <a:lnTo>
                      <a:pt x="117" y="61"/>
                    </a:lnTo>
                    <a:lnTo>
                      <a:pt x="117" y="47"/>
                    </a:lnTo>
                    <a:lnTo>
                      <a:pt x="105" y="52"/>
                    </a:lnTo>
                    <a:lnTo>
                      <a:pt x="102" y="53"/>
                    </a:lnTo>
                    <a:lnTo>
                      <a:pt x="89" y="58"/>
                    </a:lnTo>
                    <a:lnTo>
                      <a:pt x="76" y="65"/>
                    </a:lnTo>
                    <a:lnTo>
                      <a:pt x="74" y="65"/>
                    </a:lnTo>
                    <a:lnTo>
                      <a:pt x="60" y="86"/>
                    </a:lnTo>
                    <a:lnTo>
                      <a:pt x="48" y="88"/>
                    </a:lnTo>
                    <a:lnTo>
                      <a:pt x="42" y="90"/>
                    </a:lnTo>
                    <a:lnTo>
                      <a:pt x="32" y="89"/>
                    </a:lnTo>
                    <a:lnTo>
                      <a:pt x="22" y="93"/>
                    </a:lnTo>
                    <a:lnTo>
                      <a:pt x="17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6"/>
                    </a:lnTo>
                    <a:lnTo>
                      <a:pt x="1" y="71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3" name="Freeform 371"/>
              <p:cNvSpPr>
                <a:spLocks/>
              </p:cNvSpPr>
              <p:nvPr/>
            </p:nvSpPr>
            <p:spPr bwMode="auto">
              <a:xfrm>
                <a:off x="824" y="1229"/>
                <a:ext cx="154" cy="95"/>
              </a:xfrm>
              <a:custGeom>
                <a:avLst/>
                <a:gdLst>
                  <a:gd name="T0" fmla="*/ 0 w 154"/>
                  <a:gd name="T1" fmla="*/ 63 h 95"/>
                  <a:gd name="T2" fmla="*/ 9 w 154"/>
                  <a:gd name="T3" fmla="*/ 66 h 95"/>
                  <a:gd name="T4" fmla="*/ 16 w 154"/>
                  <a:gd name="T5" fmla="*/ 62 h 95"/>
                  <a:gd name="T6" fmla="*/ 22 w 154"/>
                  <a:gd name="T7" fmla="*/ 61 h 95"/>
                  <a:gd name="T8" fmla="*/ 27 w 154"/>
                  <a:gd name="T9" fmla="*/ 58 h 95"/>
                  <a:gd name="T10" fmla="*/ 30 w 154"/>
                  <a:gd name="T11" fmla="*/ 55 h 95"/>
                  <a:gd name="T12" fmla="*/ 40 w 154"/>
                  <a:gd name="T13" fmla="*/ 42 h 95"/>
                  <a:gd name="T14" fmla="*/ 45 w 154"/>
                  <a:gd name="T15" fmla="*/ 35 h 95"/>
                  <a:gd name="T16" fmla="*/ 61 w 154"/>
                  <a:gd name="T17" fmla="*/ 28 h 95"/>
                  <a:gd name="T18" fmla="*/ 68 w 154"/>
                  <a:gd name="T19" fmla="*/ 16 h 95"/>
                  <a:gd name="T20" fmla="*/ 79 w 154"/>
                  <a:gd name="T21" fmla="*/ 7 h 95"/>
                  <a:gd name="T22" fmla="*/ 95 w 154"/>
                  <a:gd name="T23" fmla="*/ 15 h 95"/>
                  <a:gd name="T24" fmla="*/ 104 w 154"/>
                  <a:gd name="T25" fmla="*/ 5 h 95"/>
                  <a:gd name="T26" fmla="*/ 114 w 154"/>
                  <a:gd name="T27" fmla="*/ 0 h 95"/>
                  <a:gd name="T28" fmla="*/ 123 w 154"/>
                  <a:gd name="T29" fmla="*/ 4 h 95"/>
                  <a:gd name="T30" fmla="*/ 126 w 154"/>
                  <a:gd name="T31" fmla="*/ 9 h 95"/>
                  <a:gd name="T32" fmla="*/ 130 w 154"/>
                  <a:gd name="T33" fmla="*/ 21 h 95"/>
                  <a:gd name="T34" fmla="*/ 124 w 154"/>
                  <a:gd name="T35" fmla="*/ 28 h 95"/>
                  <a:gd name="T36" fmla="*/ 125 w 154"/>
                  <a:gd name="T37" fmla="*/ 33 h 95"/>
                  <a:gd name="T38" fmla="*/ 154 w 154"/>
                  <a:gd name="T39" fmla="*/ 33 h 95"/>
                  <a:gd name="T40" fmla="*/ 154 w 154"/>
                  <a:gd name="T41" fmla="*/ 44 h 95"/>
                  <a:gd name="T42" fmla="*/ 148 w 154"/>
                  <a:gd name="T43" fmla="*/ 51 h 95"/>
                  <a:gd name="T44" fmla="*/ 143 w 154"/>
                  <a:gd name="T45" fmla="*/ 54 h 95"/>
                  <a:gd name="T46" fmla="*/ 152 w 154"/>
                  <a:gd name="T47" fmla="*/ 71 h 95"/>
                  <a:gd name="T48" fmla="*/ 144 w 154"/>
                  <a:gd name="T49" fmla="*/ 70 h 95"/>
                  <a:gd name="T50" fmla="*/ 140 w 154"/>
                  <a:gd name="T51" fmla="*/ 63 h 95"/>
                  <a:gd name="T52" fmla="*/ 126 w 154"/>
                  <a:gd name="T53" fmla="*/ 69 h 95"/>
                  <a:gd name="T54" fmla="*/ 114 w 154"/>
                  <a:gd name="T55" fmla="*/ 82 h 95"/>
                  <a:gd name="T56" fmla="*/ 104 w 154"/>
                  <a:gd name="T57" fmla="*/ 90 h 95"/>
                  <a:gd name="T58" fmla="*/ 102 w 154"/>
                  <a:gd name="T59" fmla="*/ 82 h 95"/>
                  <a:gd name="T60" fmla="*/ 106 w 154"/>
                  <a:gd name="T61" fmla="*/ 76 h 95"/>
                  <a:gd name="T62" fmla="*/ 107 w 154"/>
                  <a:gd name="T63" fmla="*/ 73 h 95"/>
                  <a:gd name="T64" fmla="*/ 111 w 154"/>
                  <a:gd name="T65" fmla="*/ 72 h 95"/>
                  <a:gd name="T66" fmla="*/ 120 w 154"/>
                  <a:gd name="T67" fmla="*/ 67 h 95"/>
                  <a:gd name="T68" fmla="*/ 117 w 154"/>
                  <a:gd name="T69" fmla="*/ 61 h 95"/>
                  <a:gd name="T70" fmla="*/ 117 w 154"/>
                  <a:gd name="T71" fmla="*/ 47 h 95"/>
                  <a:gd name="T72" fmla="*/ 105 w 154"/>
                  <a:gd name="T73" fmla="*/ 52 h 95"/>
                  <a:gd name="T74" fmla="*/ 102 w 154"/>
                  <a:gd name="T75" fmla="*/ 53 h 95"/>
                  <a:gd name="T76" fmla="*/ 89 w 154"/>
                  <a:gd name="T77" fmla="*/ 58 h 95"/>
                  <a:gd name="T78" fmla="*/ 76 w 154"/>
                  <a:gd name="T79" fmla="*/ 65 h 95"/>
                  <a:gd name="T80" fmla="*/ 74 w 154"/>
                  <a:gd name="T81" fmla="*/ 65 h 95"/>
                  <a:gd name="T82" fmla="*/ 60 w 154"/>
                  <a:gd name="T83" fmla="*/ 86 h 95"/>
                  <a:gd name="T84" fmla="*/ 48 w 154"/>
                  <a:gd name="T85" fmla="*/ 88 h 95"/>
                  <a:gd name="T86" fmla="*/ 42 w 154"/>
                  <a:gd name="T87" fmla="*/ 90 h 95"/>
                  <a:gd name="T88" fmla="*/ 32 w 154"/>
                  <a:gd name="T89" fmla="*/ 89 h 95"/>
                  <a:gd name="T90" fmla="*/ 22 w 154"/>
                  <a:gd name="T91" fmla="*/ 93 h 95"/>
                  <a:gd name="T92" fmla="*/ 17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6 h 95"/>
                  <a:gd name="T100" fmla="*/ 1 w 154"/>
                  <a:gd name="T101" fmla="*/ 71 h 95"/>
                  <a:gd name="T102" fmla="*/ 0 w 154"/>
                  <a:gd name="T103" fmla="*/ 63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3"/>
                    </a:moveTo>
                    <a:lnTo>
                      <a:pt x="9" y="66"/>
                    </a:lnTo>
                    <a:lnTo>
                      <a:pt x="16" y="62"/>
                    </a:lnTo>
                    <a:lnTo>
                      <a:pt x="22" y="61"/>
                    </a:lnTo>
                    <a:lnTo>
                      <a:pt x="27" y="58"/>
                    </a:lnTo>
                    <a:lnTo>
                      <a:pt x="30" y="55"/>
                    </a:lnTo>
                    <a:lnTo>
                      <a:pt x="40" y="42"/>
                    </a:lnTo>
                    <a:lnTo>
                      <a:pt x="45" y="35"/>
                    </a:lnTo>
                    <a:lnTo>
                      <a:pt x="61" y="28"/>
                    </a:lnTo>
                    <a:lnTo>
                      <a:pt x="68" y="16"/>
                    </a:lnTo>
                    <a:lnTo>
                      <a:pt x="79" y="7"/>
                    </a:lnTo>
                    <a:lnTo>
                      <a:pt x="95" y="15"/>
                    </a:lnTo>
                    <a:lnTo>
                      <a:pt x="104" y="5"/>
                    </a:lnTo>
                    <a:lnTo>
                      <a:pt x="114" y="0"/>
                    </a:lnTo>
                    <a:lnTo>
                      <a:pt x="123" y="4"/>
                    </a:lnTo>
                    <a:lnTo>
                      <a:pt x="126" y="9"/>
                    </a:lnTo>
                    <a:lnTo>
                      <a:pt x="130" y="21"/>
                    </a:lnTo>
                    <a:lnTo>
                      <a:pt x="124" y="28"/>
                    </a:lnTo>
                    <a:lnTo>
                      <a:pt x="125" y="33"/>
                    </a:lnTo>
                    <a:lnTo>
                      <a:pt x="154" y="33"/>
                    </a:lnTo>
                    <a:lnTo>
                      <a:pt x="154" y="44"/>
                    </a:lnTo>
                    <a:lnTo>
                      <a:pt x="148" y="51"/>
                    </a:lnTo>
                    <a:lnTo>
                      <a:pt x="143" y="54"/>
                    </a:lnTo>
                    <a:lnTo>
                      <a:pt x="152" y="71"/>
                    </a:lnTo>
                    <a:lnTo>
                      <a:pt x="144" y="70"/>
                    </a:lnTo>
                    <a:lnTo>
                      <a:pt x="140" y="63"/>
                    </a:lnTo>
                    <a:lnTo>
                      <a:pt x="126" y="69"/>
                    </a:lnTo>
                    <a:lnTo>
                      <a:pt x="114" y="82"/>
                    </a:lnTo>
                    <a:lnTo>
                      <a:pt x="104" y="90"/>
                    </a:lnTo>
                    <a:lnTo>
                      <a:pt x="102" y="82"/>
                    </a:lnTo>
                    <a:lnTo>
                      <a:pt x="106" y="76"/>
                    </a:lnTo>
                    <a:lnTo>
                      <a:pt x="107" y="73"/>
                    </a:lnTo>
                    <a:lnTo>
                      <a:pt x="111" y="72"/>
                    </a:lnTo>
                    <a:lnTo>
                      <a:pt x="120" y="67"/>
                    </a:lnTo>
                    <a:lnTo>
                      <a:pt x="117" y="61"/>
                    </a:lnTo>
                    <a:lnTo>
                      <a:pt x="117" y="47"/>
                    </a:lnTo>
                    <a:lnTo>
                      <a:pt x="105" y="52"/>
                    </a:lnTo>
                    <a:lnTo>
                      <a:pt x="102" y="53"/>
                    </a:lnTo>
                    <a:lnTo>
                      <a:pt x="89" y="58"/>
                    </a:lnTo>
                    <a:lnTo>
                      <a:pt x="76" y="65"/>
                    </a:lnTo>
                    <a:lnTo>
                      <a:pt x="74" y="65"/>
                    </a:lnTo>
                    <a:lnTo>
                      <a:pt x="60" y="86"/>
                    </a:lnTo>
                    <a:lnTo>
                      <a:pt x="48" y="88"/>
                    </a:lnTo>
                    <a:lnTo>
                      <a:pt x="42" y="90"/>
                    </a:lnTo>
                    <a:lnTo>
                      <a:pt x="32" y="89"/>
                    </a:lnTo>
                    <a:lnTo>
                      <a:pt x="22" y="93"/>
                    </a:lnTo>
                    <a:lnTo>
                      <a:pt x="17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6"/>
                    </a:lnTo>
                    <a:lnTo>
                      <a:pt x="1" y="71"/>
                    </a:lnTo>
                    <a:lnTo>
                      <a:pt x="0" y="6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98" name="Group 372"/>
            <p:cNvGrpSpPr>
              <a:grpSpLocks/>
            </p:cNvGrpSpPr>
            <p:nvPr/>
          </p:nvGrpSpPr>
          <p:grpSpPr bwMode="auto">
            <a:xfrm>
              <a:off x="1123363" y="867783"/>
              <a:ext cx="244395" cy="184875"/>
              <a:chOff x="777" y="1275"/>
              <a:chExt cx="167" cy="131"/>
            </a:xfrm>
          </p:grpSpPr>
          <p:sp>
            <p:nvSpPr>
              <p:cNvPr id="1670" name="Freeform 373"/>
              <p:cNvSpPr>
                <a:spLocks/>
              </p:cNvSpPr>
              <p:nvPr/>
            </p:nvSpPr>
            <p:spPr bwMode="auto">
              <a:xfrm>
                <a:off x="777" y="1275"/>
                <a:ext cx="167" cy="131"/>
              </a:xfrm>
              <a:custGeom>
                <a:avLst/>
                <a:gdLst>
                  <a:gd name="T0" fmla="*/ 2 w 167"/>
                  <a:gd name="T1" fmla="*/ 85 h 131"/>
                  <a:gd name="T2" fmla="*/ 10 w 167"/>
                  <a:gd name="T3" fmla="*/ 90 h 131"/>
                  <a:gd name="T4" fmla="*/ 13 w 167"/>
                  <a:gd name="T5" fmla="*/ 79 h 131"/>
                  <a:gd name="T6" fmla="*/ 37 w 167"/>
                  <a:gd name="T7" fmla="*/ 80 h 131"/>
                  <a:gd name="T8" fmla="*/ 52 w 167"/>
                  <a:gd name="T9" fmla="*/ 78 h 131"/>
                  <a:gd name="T10" fmla="*/ 67 w 167"/>
                  <a:gd name="T11" fmla="*/ 71 h 131"/>
                  <a:gd name="T12" fmla="*/ 69 w 167"/>
                  <a:gd name="T13" fmla="*/ 85 h 131"/>
                  <a:gd name="T14" fmla="*/ 86 w 167"/>
                  <a:gd name="T15" fmla="*/ 99 h 131"/>
                  <a:gd name="T16" fmla="*/ 78 w 167"/>
                  <a:gd name="T17" fmla="*/ 107 h 131"/>
                  <a:gd name="T18" fmla="*/ 71 w 167"/>
                  <a:gd name="T19" fmla="*/ 120 h 131"/>
                  <a:gd name="T20" fmla="*/ 79 w 167"/>
                  <a:gd name="T21" fmla="*/ 127 h 131"/>
                  <a:gd name="T22" fmla="*/ 95 w 167"/>
                  <a:gd name="T23" fmla="*/ 121 h 131"/>
                  <a:gd name="T24" fmla="*/ 100 w 167"/>
                  <a:gd name="T25" fmla="*/ 106 h 131"/>
                  <a:gd name="T26" fmla="*/ 105 w 167"/>
                  <a:gd name="T27" fmla="*/ 94 h 131"/>
                  <a:gd name="T28" fmla="*/ 112 w 167"/>
                  <a:gd name="T29" fmla="*/ 73 h 131"/>
                  <a:gd name="T30" fmla="*/ 120 w 167"/>
                  <a:gd name="T31" fmla="*/ 56 h 131"/>
                  <a:gd name="T32" fmla="*/ 127 w 167"/>
                  <a:gd name="T33" fmla="*/ 51 h 131"/>
                  <a:gd name="T34" fmla="*/ 134 w 167"/>
                  <a:gd name="T35" fmla="*/ 44 h 131"/>
                  <a:gd name="T36" fmla="*/ 148 w 167"/>
                  <a:gd name="T37" fmla="*/ 35 h 131"/>
                  <a:gd name="T38" fmla="*/ 154 w 167"/>
                  <a:gd name="T39" fmla="*/ 26 h 131"/>
                  <a:gd name="T40" fmla="*/ 167 w 167"/>
                  <a:gd name="T41" fmla="*/ 20 h 131"/>
                  <a:gd name="T42" fmla="*/ 164 w 167"/>
                  <a:gd name="T43" fmla="*/ 0 h 131"/>
                  <a:gd name="T44" fmla="*/ 149 w 167"/>
                  <a:gd name="T45" fmla="*/ 6 h 131"/>
                  <a:gd name="T46" fmla="*/ 123 w 167"/>
                  <a:gd name="T47" fmla="*/ 18 h 131"/>
                  <a:gd name="T48" fmla="*/ 106 w 167"/>
                  <a:gd name="T49" fmla="*/ 39 h 131"/>
                  <a:gd name="T50" fmla="*/ 88 w 167"/>
                  <a:gd name="T51" fmla="*/ 43 h 131"/>
                  <a:gd name="T52" fmla="*/ 69 w 167"/>
                  <a:gd name="T53" fmla="*/ 46 h 131"/>
                  <a:gd name="T54" fmla="*/ 53 w 167"/>
                  <a:gd name="T55" fmla="*/ 48 h 131"/>
                  <a:gd name="T56" fmla="*/ 43 w 167"/>
                  <a:gd name="T57" fmla="*/ 50 h 131"/>
                  <a:gd name="T58" fmla="*/ 23 w 167"/>
                  <a:gd name="T59" fmla="*/ 54 h 131"/>
                  <a:gd name="T60" fmla="*/ 12 w 167"/>
                  <a:gd name="T61" fmla="*/ 52 h 131"/>
                  <a:gd name="T62" fmla="*/ 3 w 167"/>
                  <a:gd name="T63" fmla="*/ 65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1">
                    <a:moveTo>
                      <a:pt x="0" y="73"/>
                    </a:moveTo>
                    <a:lnTo>
                      <a:pt x="2" y="85"/>
                    </a:lnTo>
                    <a:lnTo>
                      <a:pt x="4" y="95"/>
                    </a:lnTo>
                    <a:lnTo>
                      <a:pt x="10" y="9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9" y="79"/>
                    </a:lnTo>
                    <a:lnTo>
                      <a:pt x="37" y="80"/>
                    </a:lnTo>
                    <a:lnTo>
                      <a:pt x="46" y="81"/>
                    </a:lnTo>
                    <a:lnTo>
                      <a:pt x="52" y="78"/>
                    </a:lnTo>
                    <a:lnTo>
                      <a:pt x="59" y="73"/>
                    </a:lnTo>
                    <a:lnTo>
                      <a:pt x="67" y="71"/>
                    </a:lnTo>
                    <a:lnTo>
                      <a:pt x="69" y="73"/>
                    </a:lnTo>
                    <a:lnTo>
                      <a:pt x="69" y="85"/>
                    </a:lnTo>
                    <a:lnTo>
                      <a:pt x="81" y="88"/>
                    </a:lnTo>
                    <a:lnTo>
                      <a:pt x="86" y="99"/>
                    </a:lnTo>
                    <a:lnTo>
                      <a:pt x="77" y="105"/>
                    </a:lnTo>
                    <a:lnTo>
                      <a:pt x="78" y="107"/>
                    </a:lnTo>
                    <a:lnTo>
                      <a:pt x="71" y="108"/>
                    </a:lnTo>
                    <a:lnTo>
                      <a:pt x="71" y="120"/>
                    </a:lnTo>
                    <a:lnTo>
                      <a:pt x="75" y="131"/>
                    </a:lnTo>
                    <a:lnTo>
                      <a:pt x="79" y="127"/>
                    </a:lnTo>
                    <a:lnTo>
                      <a:pt x="89" y="121"/>
                    </a:lnTo>
                    <a:lnTo>
                      <a:pt x="95" y="121"/>
                    </a:lnTo>
                    <a:lnTo>
                      <a:pt x="96" y="115"/>
                    </a:lnTo>
                    <a:lnTo>
                      <a:pt x="100" y="106"/>
                    </a:lnTo>
                    <a:lnTo>
                      <a:pt x="101" y="102"/>
                    </a:lnTo>
                    <a:lnTo>
                      <a:pt x="105" y="94"/>
                    </a:lnTo>
                    <a:lnTo>
                      <a:pt x="102" y="83"/>
                    </a:lnTo>
                    <a:lnTo>
                      <a:pt x="112" y="73"/>
                    </a:lnTo>
                    <a:lnTo>
                      <a:pt x="119" y="69"/>
                    </a:lnTo>
                    <a:lnTo>
                      <a:pt x="120" y="56"/>
                    </a:lnTo>
                    <a:lnTo>
                      <a:pt x="124" y="50"/>
                    </a:lnTo>
                    <a:lnTo>
                      <a:pt x="127" y="51"/>
                    </a:lnTo>
                    <a:lnTo>
                      <a:pt x="130" y="46"/>
                    </a:lnTo>
                    <a:lnTo>
                      <a:pt x="134" y="44"/>
                    </a:lnTo>
                    <a:lnTo>
                      <a:pt x="137" y="43"/>
                    </a:lnTo>
                    <a:lnTo>
                      <a:pt x="148" y="35"/>
                    </a:lnTo>
                    <a:lnTo>
                      <a:pt x="153" y="30"/>
                    </a:lnTo>
                    <a:lnTo>
                      <a:pt x="154" y="26"/>
                    </a:lnTo>
                    <a:lnTo>
                      <a:pt x="157" y="25"/>
                    </a:lnTo>
                    <a:lnTo>
                      <a:pt x="167" y="20"/>
                    </a:lnTo>
                    <a:lnTo>
                      <a:pt x="164" y="14"/>
                    </a:lnTo>
                    <a:lnTo>
                      <a:pt x="164" y="0"/>
                    </a:lnTo>
                    <a:lnTo>
                      <a:pt x="151" y="5"/>
                    </a:lnTo>
                    <a:lnTo>
                      <a:pt x="149" y="6"/>
                    </a:lnTo>
                    <a:lnTo>
                      <a:pt x="136" y="11"/>
                    </a:lnTo>
                    <a:lnTo>
                      <a:pt x="123" y="18"/>
                    </a:lnTo>
                    <a:lnTo>
                      <a:pt x="120" y="19"/>
                    </a:lnTo>
                    <a:lnTo>
                      <a:pt x="106" y="39"/>
                    </a:lnTo>
                    <a:lnTo>
                      <a:pt x="95" y="41"/>
                    </a:lnTo>
                    <a:lnTo>
                      <a:pt x="88" y="43"/>
                    </a:lnTo>
                    <a:lnTo>
                      <a:pt x="78" y="42"/>
                    </a:lnTo>
                    <a:lnTo>
                      <a:pt x="69" y="46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51" y="51"/>
                    </a:lnTo>
                    <a:lnTo>
                      <a:pt x="43" y="50"/>
                    </a:lnTo>
                    <a:lnTo>
                      <a:pt x="32" y="52"/>
                    </a:lnTo>
                    <a:lnTo>
                      <a:pt x="23" y="54"/>
                    </a:lnTo>
                    <a:lnTo>
                      <a:pt x="19" y="51"/>
                    </a:lnTo>
                    <a:lnTo>
                      <a:pt x="12" y="52"/>
                    </a:lnTo>
                    <a:lnTo>
                      <a:pt x="3" y="58"/>
                    </a:lnTo>
                    <a:lnTo>
                      <a:pt x="3" y="6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71" name="Freeform 374"/>
              <p:cNvSpPr>
                <a:spLocks/>
              </p:cNvSpPr>
              <p:nvPr/>
            </p:nvSpPr>
            <p:spPr bwMode="auto">
              <a:xfrm>
                <a:off x="777" y="1275"/>
                <a:ext cx="167" cy="131"/>
              </a:xfrm>
              <a:custGeom>
                <a:avLst/>
                <a:gdLst>
                  <a:gd name="T0" fmla="*/ 2 w 167"/>
                  <a:gd name="T1" fmla="*/ 85 h 131"/>
                  <a:gd name="T2" fmla="*/ 10 w 167"/>
                  <a:gd name="T3" fmla="*/ 90 h 131"/>
                  <a:gd name="T4" fmla="*/ 13 w 167"/>
                  <a:gd name="T5" fmla="*/ 79 h 131"/>
                  <a:gd name="T6" fmla="*/ 37 w 167"/>
                  <a:gd name="T7" fmla="*/ 80 h 131"/>
                  <a:gd name="T8" fmla="*/ 52 w 167"/>
                  <a:gd name="T9" fmla="*/ 78 h 131"/>
                  <a:gd name="T10" fmla="*/ 67 w 167"/>
                  <a:gd name="T11" fmla="*/ 71 h 131"/>
                  <a:gd name="T12" fmla="*/ 69 w 167"/>
                  <a:gd name="T13" fmla="*/ 85 h 131"/>
                  <a:gd name="T14" fmla="*/ 86 w 167"/>
                  <a:gd name="T15" fmla="*/ 99 h 131"/>
                  <a:gd name="T16" fmla="*/ 78 w 167"/>
                  <a:gd name="T17" fmla="*/ 107 h 131"/>
                  <a:gd name="T18" fmla="*/ 71 w 167"/>
                  <a:gd name="T19" fmla="*/ 120 h 131"/>
                  <a:gd name="T20" fmla="*/ 79 w 167"/>
                  <a:gd name="T21" fmla="*/ 127 h 131"/>
                  <a:gd name="T22" fmla="*/ 95 w 167"/>
                  <a:gd name="T23" fmla="*/ 121 h 131"/>
                  <a:gd name="T24" fmla="*/ 100 w 167"/>
                  <a:gd name="T25" fmla="*/ 106 h 131"/>
                  <a:gd name="T26" fmla="*/ 105 w 167"/>
                  <a:gd name="T27" fmla="*/ 94 h 131"/>
                  <a:gd name="T28" fmla="*/ 112 w 167"/>
                  <a:gd name="T29" fmla="*/ 73 h 131"/>
                  <a:gd name="T30" fmla="*/ 120 w 167"/>
                  <a:gd name="T31" fmla="*/ 56 h 131"/>
                  <a:gd name="T32" fmla="*/ 127 w 167"/>
                  <a:gd name="T33" fmla="*/ 51 h 131"/>
                  <a:gd name="T34" fmla="*/ 134 w 167"/>
                  <a:gd name="T35" fmla="*/ 44 h 131"/>
                  <a:gd name="T36" fmla="*/ 148 w 167"/>
                  <a:gd name="T37" fmla="*/ 35 h 131"/>
                  <a:gd name="T38" fmla="*/ 154 w 167"/>
                  <a:gd name="T39" fmla="*/ 26 h 131"/>
                  <a:gd name="T40" fmla="*/ 167 w 167"/>
                  <a:gd name="T41" fmla="*/ 20 h 131"/>
                  <a:gd name="T42" fmla="*/ 164 w 167"/>
                  <a:gd name="T43" fmla="*/ 0 h 131"/>
                  <a:gd name="T44" fmla="*/ 149 w 167"/>
                  <a:gd name="T45" fmla="*/ 6 h 131"/>
                  <a:gd name="T46" fmla="*/ 123 w 167"/>
                  <a:gd name="T47" fmla="*/ 18 h 131"/>
                  <a:gd name="T48" fmla="*/ 106 w 167"/>
                  <a:gd name="T49" fmla="*/ 39 h 131"/>
                  <a:gd name="T50" fmla="*/ 88 w 167"/>
                  <a:gd name="T51" fmla="*/ 43 h 131"/>
                  <a:gd name="T52" fmla="*/ 69 w 167"/>
                  <a:gd name="T53" fmla="*/ 46 h 131"/>
                  <a:gd name="T54" fmla="*/ 53 w 167"/>
                  <a:gd name="T55" fmla="*/ 48 h 131"/>
                  <a:gd name="T56" fmla="*/ 43 w 167"/>
                  <a:gd name="T57" fmla="*/ 50 h 131"/>
                  <a:gd name="T58" fmla="*/ 23 w 167"/>
                  <a:gd name="T59" fmla="*/ 54 h 131"/>
                  <a:gd name="T60" fmla="*/ 12 w 167"/>
                  <a:gd name="T61" fmla="*/ 52 h 131"/>
                  <a:gd name="T62" fmla="*/ 3 w 167"/>
                  <a:gd name="T63" fmla="*/ 65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1">
                    <a:moveTo>
                      <a:pt x="0" y="73"/>
                    </a:moveTo>
                    <a:lnTo>
                      <a:pt x="2" y="85"/>
                    </a:lnTo>
                    <a:lnTo>
                      <a:pt x="4" y="95"/>
                    </a:lnTo>
                    <a:lnTo>
                      <a:pt x="10" y="9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9" y="79"/>
                    </a:lnTo>
                    <a:lnTo>
                      <a:pt x="37" y="80"/>
                    </a:lnTo>
                    <a:lnTo>
                      <a:pt x="46" y="81"/>
                    </a:lnTo>
                    <a:lnTo>
                      <a:pt x="52" y="78"/>
                    </a:lnTo>
                    <a:lnTo>
                      <a:pt x="59" y="73"/>
                    </a:lnTo>
                    <a:lnTo>
                      <a:pt x="67" y="71"/>
                    </a:lnTo>
                    <a:lnTo>
                      <a:pt x="69" y="73"/>
                    </a:lnTo>
                    <a:lnTo>
                      <a:pt x="69" y="85"/>
                    </a:lnTo>
                    <a:lnTo>
                      <a:pt x="81" y="88"/>
                    </a:lnTo>
                    <a:lnTo>
                      <a:pt x="86" y="99"/>
                    </a:lnTo>
                    <a:lnTo>
                      <a:pt x="77" y="105"/>
                    </a:lnTo>
                    <a:lnTo>
                      <a:pt x="78" y="107"/>
                    </a:lnTo>
                    <a:lnTo>
                      <a:pt x="71" y="108"/>
                    </a:lnTo>
                    <a:lnTo>
                      <a:pt x="71" y="120"/>
                    </a:lnTo>
                    <a:lnTo>
                      <a:pt x="75" y="131"/>
                    </a:lnTo>
                    <a:lnTo>
                      <a:pt x="79" y="127"/>
                    </a:lnTo>
                    <a:lnTo>
                      <a:pt x="89" y="121"/>
                    </a:lnTo>
                    <a:lnTo>
                      <a:pt x="95" y="121"/>
                    </a:lnTo>
                    <a:lnTo>
                      <a:pt x="96" y="115"/>
                    </a:lnTo>
                    <a:lnTo>
                      <a:pt x="100" y="106"/>
                    </a:lnTo>
                    <a:lnTo>
                      <a:pt x="101" y="102"/>
                    </a:lnTo>
                    <a:lnTo>
                      <a:pt x="105" y="94"/>
                    </a:lnTo>
                    <a:lnTo>
                      <a:pt x="102" y="83"/>
                    </a:lnTo>
                    <a:lnTo>
                      <a:pt x="112" y="73"/>
                    </a:lnTo>
                    <a:lnTo>
                      <a:pt x="119" y="69"/>
                    </a:lnTo>
                    <a:lnTo>
                      <a:pt x="120" y="56"/>
                    </a:lnTo>
                    <a:lnTo>
                      <a:pt x="124" y="50"/>
                    </a:lnTo>
                    <a:lnTo>
                      <a:pt x="127" y="51"/>
                    </a:lnTo>
                    <a:lnTo>
                      <a:pt x="130" y="46"/>
                    </a:lnTo>
                    <a:lnTo>
                      <a:pt x="134" y="44"/>
                    </a:lnTo>
                    <a:lnTo>
                      <a:pt x="137" y="43"/>
                    </a:lnTo>
                    <a:lnTo>
                      <a:pt x="148" y="35"/>
                    </a:lnTo>
                    <a:lnTo>
                      <a:pt x="153" y="30"/>
                    </a:lnTo>
                    <a:lnTo>
                      <a:pt x="154" y="26"/>
                    </a:lnTo>
                    <a:lnTo>
                      <a:pt x="157" y="25"/>
                    </a:lnTo>
                    <a:lnTo>
                      <a:pt x="167" y="20"/>
                    </a:lnTo>
                    <a:lnTo>
                      <a:pt x="164" y="14"/>
                    </a:lnTo>
                    <a:lnTo>
                      <a:pt x="164" y="0"/>
                    </a:lnTo>
                    <a:lnTo>
                      <a:pt x="151" y="5"/>
                    </a:lnTo>
                    <a:lnTo>
                      <a:pt x="149" y="6"/>
                    </a:lnTo>
                    <a:lnTo>
                      <a:pt x="136" y="11"/>
                    </a:lnTo>
                    <a:lnTo>
                      <a:pt x="123" y="18"/>
                    </a:lnTo>
                    <a:lnTo>
                      <a:pt x="120" y="19"/>
                    </a:lnTo>
                    <a:lnTo>
                      <a:pt x="106" y="39"/>
                    </a:lnTo>
                    <a:lnTo>
                      <a:pt x="95" y="41"/>
                    </a:lnTo>
                    <a:lnTo>
                      <a:pt x="88" y="43"/>
                    </a:lnTo>
                    <a:lnTo>
                      <a:pt x="78" y="42"/>
                    </a:lnTo>
                    <a:lnTo>
                      <a:pt x="69" y="46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51" y="51"/>
                    </a:lnTo>
                    <a:lnTo>
                      <a:pt x="43" y="50"/>
                    </a:lnTo>
                    <a:lnTo>
                      <a:pt x="32" y="52"/>
                    </a:lnTo>
                    <a:lnTo>
                      <a:pt x="23" y="54"/>
                    </a:lnTo>
                    <a:lnTo>
                      <a:pt x="19" y="51"/>
                    </a:lnTo>
                    <a:lnTo>
                      <a:pt x="12" y="52"/>
                    </a:lnTo>
                    <a:lnTo>
                      <a:pt x="3" y="58"/>
                    </a:lnTo>
                    <a:lnTo>
                      <a:pt x="3" y="65"/>
                    </a:lnTo>
                    <a:lnTo>
                      <a:pt x="0" y="7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799" name="Group 375"/>
            <p:cNvGrpSpPr>
              <a:grpSpLocks/>
            </p:cNvGrpSpPr>
            <p:nvPr/>
          </p:nvGrpSpPr>
          <p:grpSpPr bwMode="auto">
            <a:xfrm>
              <a:off x="1060557" y="956260"/>
              <a:ext cx="197974" cy="249581"/>
              <a:chOff x="734" y="1338"/>
              <a:chExt cx="135" cy="176"/>
            </a:xfrm>
          </p:grpSpPr>
          <p:sp>
            <p:nvSpPr>
              <p:cNvPr id="1668" name="Freeform 376"/>
              <p:cNvSpPr>
                <a:spLocks/>
              </p:cNvSpPr>
              <p:nvPr/>
            </p:nvSpPr>
            <p:spPr bwMode="auto">
              <a:xfrm>
                <a:off x="734" y="1338"/>
                <a:ext cx="135" cy="176"/>
              </a:xfrm>
              <a:custGeom>
                <a:avLst/>
                <a:gdLst>
                  <a:gd name="T0" fmla="*/ 43 w 135"/>
                  <a:gd name="T1" fmla="*/ 142 h 176"/>
                  <a:gd name="T2" fmla="*/ 57 w 135"/>
                  <a:gd name="T3" fmla="*/ 145 h 176"/>
                  <a:gd name="T4" fmla="*/ 67 w 135"/>
                  <a:gd name="T5" fmla="*/ 145 h 176"/>
                  <a:gd name="T6" fmla="*/ 71 w 135"/>
                  <a:gd name="T7" fmla="*/ 139 h 176"/>
                  <a:gd name="T8" fmla="*/ 77 w 135"/>
                  <a:gd name="T9" fmla="*/ 130 h 176"/>
                  <a:gd name="T10" fmla="*/ 74 w 135"/>
                  <a:gd name="T11" fmla="*/ 116 h 176"/>
                  <a:gd name="T12" fmla="*/ 73 w 135"/>
                  <a:gd name="T13" fmla="*/ 106 h 176"/>
                  <a:gd name="T14" fmla="*/ 75 w 135"/>
                  <a:gd name="T15" fmla="*/ 101 h 176"/>
                  <a:gd name="T16" fmla="*/ 90 w 135"/>
                  <a:gd name="T17" fmla="*/ 114 h 176"/>
                  <a:gd name="T18" fmla="*/ 110 w 135"/>
                  <a:gd name="T19" fmla="*/ 126 h 176"/>
                  <a:gd name="T20" fmla="*/ 118 w 135"/>
                  <a:gd name="T21" fmla="*/ 149 h 176"/>
                  <a:gd name="T22" fmla="*/ 130 w 135"/>
                  <a:gd name="T23" fmla="*/ 176 h 176"/>
                  <a:gd name="T24" fmla="*/ 135 w 135"/>
                  <a:gd name="T25" fmla="*/ 150 h 176"/>
                  <a:gd name="T26" fmla="*/ 128 w 135"/>
                  <a:gd name="T27" fmla="*/ 114 h 176"/>
                  <a:gd name="T28" fmla="*/ 123 w 135"/>
                  <a:gd name="T29" fmla="*/ 95 h 176"/>
                  <a:gd name="T30" fmla="*/ 110 w 135"/>
                  <a:gd name="T31" fmla="*/ 84 h 176"/>
                  <a:gd name="T32" fmla="*/ 107 w 135"/>
                  <a:gd name="T33" fmla="*/ 103 h 176"/>
                  <a:gd name="T34" fmla="*/ 96 w 135"/>
                  <a:gd name="T35" fmla="*/ 106 h 176"/>
                  <a:gd name="T36" fmla="*/ 86 w 135"/>
                  <a:gd name="T37" fmla="*/ 86 h 176"/>
                  <a:gd name="T38" fmla="*/ 101 w 135"/>
                  <a:gd name="T39" fmla="*/ 69 h 176"/>
                  <a:gd name="T40" fmla="*/ 113 w 135"/>
                  <a:gd name="T41" fmla="*/ 57 h 176"/>
                  <a:gd name="T42" fmla="*/ 120 w 135"/>
                  <a:gd name="T43" fmla="*/ 44 h 176"/>
                  <a:gd name="T44" fmla="*/ 108 w 135"/>
                  <a:gd name="T45" fmla="*/ 37 h 176"/>
                  <a:gd name="T46" fmla="*/ 81 w 135"/>
                  <a:gd name="T47" fmla="*/ 39 h 176"/>
                  <a:gd name="T48" fmla="*/ 47 w 135"/>
                  <a:gd name="T49" fmla="*/ 33 h 176"/>
                  <a:gd name="T50" fmla="*/ 42 w 135"/>
                  <a:gd name="T51" fmla="*/ 11 h 176"/>
                  <a:gd name="T52" fmla="*/ 34 w 135"/>
                  <a:gd name="T53" fmla="*/ 15 h 176"/>
                  <a:gd name="T54" fmla="*/ 17 w 135"/>
                  <a:gd name="T55" fmla="*/ 9 h 176"/>
                  <a:gd name="T56" fmla="*/ 6 w 135"/>
                  <a:gd name="T57" fmla="*/ 0 h 176"/>
                  <a:gd name="T58" fmla="*/ 7 w 135"/>
                  <a:gd name="T59" fmla="*/ 9 h 176"/>
                  <a:gd name="T60" fmla="*/ 0 w 135"/>
                  <a:gd name="T61" fmla="*/ 19 h 176"/>
                  <a:gd name="T62" fmla="*/ 5 w 135"/>
                  <a:gd name="T63" fmla="*/ 27 h 176"/>
                  <a:gd name="T64" fmla="*/ 18 w 135"/>
                  <a:gd name="T65" fmla="*/ 33 h 176"/>
                  <a:gd name="T66" fmla="*/ 24 w 135"/>
                  <a:gd name="T67" fmla="*/ 43 h 176"/>
                  <a:gd name="T68" fmla="*/ 11 w 135"/>
                  <a:gd name="T69" fmla="*/ 44 h 176"/>
                  <a:gd name="T70" fmla="*/ 0 w 135"/>
                  <a:gd name="T71" fmla="*/ 58 h 176"/>
                  <a:gd name="T72" fmla="*/ 18 w 135"/>
                  <a:gd name="T73" fmla="*/ 71 h 176"/>
                  <a:gd name="T74" fmla="*/ 21 w 135"/>
                  <a:gd name="T75" fmla="*/ 84 h 176"/>
                  <a:gd name="T76" fmla="*/ 16 w 135"/>
                  <a:gd name="T77" fmla="*/ 90 h 176"/>
                  <a:gd name="T78" fmla="*/ 23 w 135"/>
                  <a:gd name="T79" fmla="*/ 105 h 176"/>
                  <a:gd name="T80" fmla="*/ 27 w 135"/>
                  <a:gd name="T81" fmla="*/ 112 h 176"/>
                  <a:gd name="T82" fmla="*/ 30 w 135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5" h="176">
                    <a:moveTo>
                      <a:pt x="33" y="139"/>
                    </a:moveTo>
                    <a:lnTo>
                      <a:pt x="43" y="142"/>
                    </a:lnTo>
                    <a:lnTo>
                      <a:pt x="55" y="146"/>
                    </a:lnTo>
                    <a:lnTo>
                      <a:pt x="57" y="145"/>
                    </a:lnTo>
                    <a:lnTo>
                      <a:pt x="63" y="145"/>
                    </a:lnTo>
                    <a:lnTo>
                      <a:pt x="67" y="145"/>
                    </a:lnTo>
                    <a:lnTo>
                      <a:pt x="70" y="141"/>
                    </a:lnTo>
                    <a:lnTo>
                      <a:pt x="71" y="139"/>
                    </a:lnTo>
                    <a:lnTo>
                      <a:pt x="75" y="135"/>
                    </a:lnTo>
                    <a:lnTo>
                      <a:pt x="77" y="130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2" y="109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101"/>
                    </a:lnTo>
                    <a:lnTo>
                      <a:pt x="78" y="109"/>
                    </a:lnTo>
                    <a:lnTo>
                      <a:pt x="90" y="114"/>
                    </a:lnTo>
                    <a:lnTo>
                      <a:pt x="99" y="114"/>
                    </a:lnTo>
                    <a:lnTo>
                      <a:pt x="110" y="126"/>
                    </a:lnTo>
                    <a:lnTo>
                      <a:pt x="115" y="146"/>
                    </a:lnTo>
                    <a:lnTo>
                      <a:pt x="118" y="149"/>
                    </a:lnTo>
                    <a:lnTo>
                      <a:pt x="118" y="158"/>
                    </a:lnTo>
                    <a:lnTo>
                      <a:pt x="130" y="176"/>
                    </a:lnTo>
                    <a:lnTo>
                      <a:pt x="130" y="157"/>
                    </a:lnTo>
                    <a:lnTo>
                      <a:pt x="135" y="150"/>
                    </a:lnTo>
                    <a:lnTo>
                      <a:pt x="133" y="135"/>
                    </a:lnTo>
                    <a:lnTo>
                      <a:pt x="128" y="114"/>
                    </a:lnTo>
                    <a:lnTo>
                      <a:pt x="122" y="102"/>
                    </a:lnTo>
                    <a:lnTo>
                      <a:pt x="123" y="95"/>
                    </a:lnTo>
                    <a:lnTo>
                      <a:pt x="118" y="83"/>
                    </a:lnTo>
                    <a:lnTo>
                      <a:pt x="110" y="84"/>
                    </a:lnTo>
                    <a:lnTo>
                      <a:pt x="105" y="95"/>
                    </a:lnTo>
                    <a:lnTo>
                      <a:pt x="107" y="103"/>
                    </a:lnTo>
                    <a:lnTo>
                      <a:pt x="102" y="108"/>
                    </a:lnTo>
                    <a:lnTo>
                      <a:pt x="96" y="106"/>
                    </a:lnTo>
                    <a:lnTo>
                      <a:pt x="92" y="98"/>
                    </a:lnTo>
                    <a:lnTo>
                      <a:pt x="86" y="86"/>
                    </a:lnTo>
                    <a:lnTo>
                      <a:pt x="93" y="73"/>
                    </a:lnTo>
                    <a:lnTo>
                      <a:pt x="101" y="69"/>
                    </a:lnTo>
                    <a:lnTo>
                      <a:pt x="108" y="62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08" y="37"/>
                    </a:lnTo>
                    <a:lnTo>
                      <a:pt x="91" y="37"/>
                    </a:lnTo>
                    <a:lnTo>
                      <a:pt x="81" y="39"/>
                    </a:lnTo>
                    <a:lnTo>
                      <a:pt x="49" y="40"/>
                    </a:lnTo>
                    <a:lnTo>
                      <a:pt x="47" y="33"/>
                    </a:lnTo>
                    <a:lnTo>
                      <a:pt x="45" y="22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4" y="15"/>
                    </a:lnTo>
                    <a:lnTo>
                      <a:pt x="24" y="9"/>
                    </a:lnTo>
                    <a:lnTo>
                      <a:pt x="17" y="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11" y="33"/>
                    </a:lnTo>
                    <a:lnTo>
                      <a:pt x="18" y="33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7" y="52"/>
                    </a:lnTo>
                    <a:lnTo>
                      <a:pt x="0" y="58"/>
                    </a:lnTo>
                    <a:lnTo>
                      <a:pt x="7" y="68"/>
                    </a:lnTo>
                    <a:lnTo>
                      <a:pt x="18" y="71"/>
                    </a:lnTo>
                    <a:lnTo>
                      <a:pt x="20" y="77"/>
                    </a:lnTo>
                    <a:lnTo>
                      <a:pt x="21" y="84"/>
                    </a:lnTo>
                    <a:lnTo>
                      <a:pt x="17" y="85"/>
                    </a:lnTo>
                    <a:lnTo>
                      <a:pt x="16" y="90"/>
                    </a:lnTo>
                    <a:lnTo>
                      <a:pt x="23" y="96"/>
                    </a:lnTo>
                    <a:lnTo>
                      <a:pt x="23" y="105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9" y="115"/>
                    </a:lnTo>
                    <a:lnTo>
                      <a:pt x="30" y="123"/>
                    </a:lnTo>
                    <a:lnTo>
                      <a:pt x="33" y="13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9" name="Freeform 377"/>
              <p:cNvSpPr>
                <a:spLocks/>
              </p:cNvSpPr>
              <p:nvPr/>
            </p:nvSpPr>
            <p:spPr bwMode="auto">
              <a:xfrm>
                <a:off x="734" y="1338"/>
                <a:ext cx="135" cy="176"/>
              </a:xfrm>
              <a:custGeom>
                <a:avLst/>
                <a:gdLst>
                  <a:gd name="T0" fmla="*/ 43 w 135"/>
                  <a:gd name="T1" fmla="*/ 142 h 176"/>
                  <a:gd name="T2" fmla="*/ 57 w 135"/>
                  <a:gd name="T3" fmla="*/ 145 h 176"/>
                  <a:gd name="T4" fmla="*/ 67 w 135"/>
                  <a:gd name="T5" fmla="*/ 145 h 176"/>
                  <a:gd name="T6" fmla="*/ 71 w 135"/>
                  <a:gd name="T7" fmla="*/ 139 h 176"/>
                  <a:gd name="T8" fmla="*/ 77 w 135"/>
                  <a:gd name="T9" fmla="*/ 130 h 176"/>
                  <a:gd name="T10" fmla="*/ 74 w 135"/>
                  <a:gd name="T11" fmla="*/ 116 h 176"/>
                  <a:gd name="T12" fmla="*/ 73 w 135"/>
                  <a:gd name="T13" fmla="*/ 106 h 176"/>
                  <a:gd name="T14" fmla="*/ 75 w 135"/>
                  <a:gd name="T15" fmla="*/ 101 h 176"/>
                  <a:gd name="T16" fmla="*/ 90 w 135"/>
                  <a:gd name="T17" fmla="*/ 114 h 176"/>
                  <a:gd name="T18" fmla="*/ 110 w 135"/>
                  <a:gd name="T19" fmla="*/ 126 h 176"/>
                  <a:gd name="T20" fmla="*/ 118 w 135"/>
                  <a:gd name="T21" fmla="*/ 149 h 176"/>
                  <a:gd name="T22" fmla="*/ 130 w 135"/>
                  <a:gd name="T23" fmla="*/ 176 h 176"/>
                  <a:gd name="T24" fmla="*/ 135 w 135"/>
                  <a:gd name="T25" fmla="*/ 150 h 176"/>
                  <a:gd name="T26" fmla="*/ 128 w 135"/>
                  <a:gd name="T27" fmla="*/ 114 h 176"/>
                  <a:gd name="T28" fmla="*/ 123 w 135"/>
                  <a:gd name="T29" fmla="*/ 95 h 176"/>
                  <a:gd name="T30" fmla="*/ 110 w 135"/>
                  <a:gd name="T31" fmla="*/ 84 h 176"/>
                  <a:gd name="T32" fmla="*/ 107 w 135"/>
                  <a:gd name="T33" fmla="*/ 103 h 176"/>
                  <a:gd name="T34" fmla="*/ 96 w 135"/>
                  <a:gd name="T35" fmla="*/ 106 h 176"/>
                  <a:gd name="T36" fmla="*/ 86 w 135"/>
                  <a:gd name="T37" fmla="*/ 86 h 176"/>
                  <a:gd name="T38" fmla="*/ 101 w 135"/>
                  <a:gd name="T39" fmla="*/ 69 h 176"/>
                  <a:gd name="T40" fmla="*/ 113 w 135"/>
                  <a:gd name="T41" fmla="*/ 57 h 176"/>
                  <a:gd name="T42" fmla="*/ 120 w 135"/>
                  <a:gd name="T43" fmla="*/ 44 h 176"/>
                  <a:gd name="T44" fmla="*/ 108 w 135"/>
                  <a:gd name="T45" fmla="*/ 37 h 176"/>
                  <a:gd name="T46" fmla="*/ 81 w 135"/>
                  <a:gd name="T47" fmla="*/ 39 h 176"/>
                  <a:gd name="T48" fmla="*/ 47 w 135"/>
                  <a:gd name="T49" fmla="*/ 33 h 176"/>
                  <a:gd name="T50" fmla="*/ 42 w 135"/>
                  <a:gd name="T51" fmla="*/ 11 h 176"/>
                  <a:gd name="T52" fmla="*/ 34 w 135"/>
                  <a:gd name="T53" fmla="*/ 15 h 176"/>
                  <a:gd name="T54" fmla="*/ 17 w 135"/>
                  <a:gd name="T55" fmla="*/ 9 h 176"/>
                  <a:gd name="T56" fmla="*/ 6 w 135"/>
                  <a:gd name="T57" fmla="*/ 0 h 176"/>
                  <a:gd name="T58" fmla="*/ 7 w 135"/>
                  <a:gd name="T59" fmla="*/ 9 h 176"/>
                  <a:gd name="T60" fmla="*/ 0 w 135"/>
                  <a:gd name="T61" fmla="*/ 19 h 176"/>
                  <a:gd name="T62" fmla="*/ 5 w 135"/>
                  <a:gd name="T63" fmla="*/ 27 h 176"/>
                  <a:gd name="T64" fmla="*/ 18 w 135"/>
                  <a:gd name="T65" fmla="*/ 33 h 176"/>
                  <a:gd name="T66" fmla="*/ 24 w 135"/>
                  <a:gd name="T67" fmla="*/ 43 h 176"/>
                  <a:gd name="T68" fmla="*/ 11 w 135"/>
                  <a:gd name="T69" fmla="*/ 44 h 176"/>
                  <a:gd name="T70" fmla="*/ 0 w 135"/>
                  <a:gd name="T71" fmla="*/ 58 h 176"/>
                  <a:gd name="T72" fmla="*/ 18 w 135"/>
                  <a:gd name="T73" fmla="*/ 71 h 176"/>
                  <a:gd name="T74" fmla="*/ 21 w 135"/>
                  <a:gd name="T75" fmla="*/ 84 h 176"/>
                  <a:gd name="T76" fmla="*/ 16 w 135"/>
                  <a:gd name="T77" fmla="*/ 90 h 176"/>
                  <a:gd name="T78" fmla="*/ 23 w 135"/>
                  <a:gd name="T79" fmla="*/ 105 h 176"/>
                  <a:gd name="T80" fmla="*/ 27 w 135"/>
                  <a:gd name="T81" fmla="*/ 112 h 176"/>
                  <a:gd name="T82" fmla="*/ 30 w 135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5" h="176">
                    <a:moveTo>
                      <a:pt x="33" y="139"/>
                    </a:moveTo>
                    <a:lnTo>
                      <a:pt x="43" y="142"/>
                    </a:lnTo>
                    <a:lnTo>
                      <a:pt x="55" y="146"/>
                    </a:lnTo>
                    <a:lnTo>
                      <a:pt x="57" y="145"/>
                    </a:lnTo>
                    <a:lnTo>
                      <a:pt x="63" y="145"/>
                    </a:lnTo>
                    <a:lnTo>
                      <a:pt x="67" y="145"/>
                    </a:lnTo>
                    <a:lnTo>
                      <a:pt x="70" y="141"/>
                    </a:lnTo>
                    <a:lnTo>
                      <a:pt x="71" y="139"/>
                    </a:lnTo>
                    <a:lnTo>
                      <a:pt x="75" y="135"/>
                    </a:lnTo>
                    <a:lnTo>
                      <a:pt x="77" y="130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2" y="109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101"/>
                    </a:lnTo>
                    <a:lnTo>
                      <a:pt x="78" y="109"/>
                    </a:lnTo>
                    <a:lnTo>
                      <a:pt x="90" y="114"/>
                    </a:lnTo>
                    <a:lnTo>
                      <a:pt x="99" y="114"/>
                    </a:lnTo>
                    <a:lnTo>
                      <a:pt x="110" y="126"/>
                    </a:lnTo>
                    <a:lnTo>
                      <a:pt x="115" y="146"/>
                    </a:lnTo>
                    <a:lnTo>
                      <a:pt x="118" y="149"/>
                    </a:lnTo>
                    <a:lnTo>
                      <a:pt x="118" y="158"/>
                    </a:lnTo>
                    <a:lnTo>
                      <a:pt x="130" y="176"/>
                    </a:lnTo>
                    <a:lnTo>
                      <a:pt x="130" y="157"/>
                    </a:lnTo>
                    <a:lnTo>
                      <a:pt x="135" y="150"/>
                    </a:lnTo>
                    <a:lnTo>
                      <a:pt x="133" y="135"/>
                    </a:lnTo>
                    <a:lnTo>
                      <a:pt x="128" y="114"/>
                    </a:lnTo>
                    <a:lnTo>
                      <a:pt x="122" y="102"/>
                    </a:lnTo>
                    <a:lnTo>
                      <a:pt x="123" y="95"/>
                    </a:lnTo>
                    <a:lnTo>
                      <a:pt x="118" y="83"/>
                    </a:lnTo>
                    <a:lnTo>
                      <a:pt x="110" y="84"/>
                    </a:lnTo>
                    <a:lnTo>
                      <a:pt x="105" y="95"/>
                    </a:lnTo>
                    <a:lnTo>
                      <a:pt x="107" y="103"/>
                    </a:lnTo>
                    <a:lnTo>
                      <a:pt x="102" y="108"/>
                    </a:lnTo>
                    <a:lnTo>
                      <a:pt x="96" y="106"/>
                    </a:lnTo>
                    <a:lnTo>
                      <a:pt x="92" y="98"/>
                    </a:lnTo>
                    <a:lnTo>
                      <a:pt x="86" y="86"/>
                    </a:lnTo>
                    <a:lnTo>
                      <a:pt x="93" y="73"/>
                    </a:lnTo>
                    <a:lnTo>
                      <a:pt x="101" y="69"/>
                    </a:lnTo>
                    <a:lnTo>
                      <a:pt x="108" y="62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08" y="37"/>
                    </a:lnTo>
                    <a:lnTo>
                      <a:pt x="91" y="37"/>
                    </a:lnTo>
                    <a:lnTo>
                      <a:pt x="81" y="39"/>
                    </a:lnTo>
                    <a:lnTo>
                      <a:pt x="49" y="40"/>
                    </a:lnTo>
                    <a:lnTo>
                      <a:pt x="47" y="33"/>
                    </a:lnTo>
                    <a:lnTo>
                      <a:pt x="45" y="22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4" y="15"/>
                    </a:lnTo>
                    <a:lnTo>
                      <a:pt x="24" y="9"/>
                    </a:lnTo>
                    <a:lnTo>
                      <a:pt x="17" y="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11" y="33"/>
                    </a:lnTo>
                    <a:lnTo>
                      <a:pt x="18" y="33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7" y="52"/>
                    </a:lnTo>
                    <a:lnTo>
                      <a:pt x="0" y="58"/>
                    </a:lnTo>
                    <a:lnTo>
                      <a:pt x="7" y="68"/>
                    </a:lnTo>
                    <a:lnTo>
                      <a:pt x="18" y="71"/>
                    </a:lnTo>
                    <a:lnTo>
                      <a:pt x="20" y="77"/>
                    </a:lnTo>
                    <a:lnTo>
                      <a:pt x="21" y="84"/>
                    </a:lnTo>
                    <a:lnTo>
                      <a:pt x="17" y="85"/>
                    </a:lnTo>
                    <a:lnTo>
                      <a:pt x="16" y="90"/>
                    </a:lnTo>
                    <a:lnTo>
                      <a:pt x="23" y="96"/>
                    </a:lnTo>
                    <a:lnTo>
                      <a:pt x="23" y="105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9" y="115"/>
                    </a:lnTo>
                    <a:lnTo>
                      <a:pt x="30" y="123"/>
                    </a:lnTo>
                    <a:lnTo>
                      <a:pt x="33" y="13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0" name="Group 378"/>
            <p:cNvGrpSpPr>
              <a:grpSpLocks/>
            </p:cNvGrpSpPr>
            <p:nvPr/>
          </p:nvGrpSpPr>
          <p:grpSpPr bwMode="auto">
            <a:xfrm>
              <a:off x="1085133" y="879668"/>
              <a:ext cx="131073" cy="71309"/>
              <a:chOff x="751" y="1283"/>
              <a:chExt cx="89" cy="51"/>
            </a:xfrm>
          </p:grpSpPr>
          <p:sp>
            <p:nvSpPr>
              <p:cNvPr id="1666" name="Freeform 379"/>
              <p:cNvSpPr>
                <a:spLocks/>
              </p:cNvSpPr>
              <p:nvPr/>
            </p:nvSpPr>
            <p:spPr bwMode="auto">
              <a:xfrm>
                <a:off x="751" y="1283"/>
                <a:ext cx="89" cy="51"/>
              </a:xfrm>
              <a:custGeom>
                <a:avLst/>
                <a:gdLst>
                  <a:gd name="T0" fmla="*/ 2 w 89"/>
                  <a:gd name="T1" fmla="*/ 33 h 51"/>
                  <a:gd name="T2" fmla="*/ 13 w 89"/>
                  <a:gd name="T3" fmla="*/ 14 h 51"/>
                  <a:gd name="T4" fmla="*/ 15 w 89"/>
                  <a:gd name="T5" fmla="*/ 7 h 51"/>
                  <a:gd name="T6" fmla="*/ 24 w 89"/>
                  <a:gd name="T7" fmla="*/ 0 h 51"/>
                  <a:gd name="T8" fmla="*/ 44 w 89"/>
                  <a:gd name="T9" fmla="*/ 0 h 51"/>
                  <a:gd name="T10" fmla="*/ 42 w 89"/>
                  <a:gd name="T11" fmla="*/ 7 h 51"/>
                  <a:gd name="T12" fmla="*/ 59 w 89"/>
                  <a:gd name="T13" fmla="*/ 7 h 51"/>
                  <a:gd name="T14" fmla="*/ 63 w 89"/>
                  <a:gd name="T15" fmla="*/ 3 h 51"/>
                  <a:gd name="T16" fmla="*/ 73 w 89"/>
                  <a:gd name="T17" fmla="*/ 8 h 51"/>
                  <a:gd name="T18" fmla="*/ 74 w 89"/>
                  <a:gd name="T19" fmla="*/ 17 h 51"/>
                  <a:gd name="T20" fmla="*/ 78 w 89"/>
                  <a:gd name="T21" fmla="*/ 22 h 51"/>
                  <a:gd name="T22" fmla="*/ 85 w 89"/>
                  <a:gd name="T23" fmla="*/ 20 h 51"/>
                  <a:gd name="T24" fmla="*/ 87 w 89"/>
                  <a:gd name="T25" fmla="*/ 29 h 51"/>
                  <a:gd name="T26" fmla="*/ 89 w 89"/>
                  <a:gd name="T27" fmla="*/ 40 h 51"/>
                  <a:gd name="T28" fmla="*/ 79 w 89"/>
                  <a:gd name="T29" fmla="*/ 41 h 51"/>
                  <a:gd name="T30" fmla="*/ 77 w 89"/>
                  <a:gd name="T31" fmla="*/ 43 h 51"/>
                  <a:gd name="T32" fmla="*/ 69 w 89"/>
                  <a:gd name="T33" fmla="*/ 43 h 51"/>
                  <a:gd name="T34" fmla="*/ 58 w 89"/>
                  <a:gd name="T35" fmla="*/ 45 h 51"/>
                  <a:gd name="T36" fmla="*/ 49 w 89"/>
                  <a:gd name="T37" fmla="*/ 46 h 51"/>
                  <a:gd name="T38" fmla="*/ 45 w 89"/>
                  <a:gd name="T39" fmla="*/ 43 h 51"/>
                  <a:gd name="T40" fmla="*/ 38 w 89"/>
                  <a:gd name="T41" fmla="*/ 45 h 51"/>
                  <a:gd name="T42" fmla="*/ 29 w 89"/>
                  <a:gd name="T43" fmla="*/ 51 h 51"/>
                  <a:gd name="T44" fmla="*/ 11 w 89"/>
                  <a:gd name="T45" fmla="*/ 49 h 51"/>
                  <a:gd name="T46" fmla="*/ 3 w 89"/>
                  <a:gd name="T47" fmla="*/ 42 h 51"/>
                  <a:gd name="T48" fmla="*/ 0 w 89"/>
                  <a:gd name="T49" fmla="*/ 36 h 51"/>
                  <a:gd name="T50" fmla="*/ 2 w 89"/>
                  <a:gd name="T51" fmla="*/ 33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9" h="51">
                    <a:moveTo>
                      <a:pt x="2" y="33"/>
                    </a:moveTo>
                    <a:lnTo>
                      <a:pt x="13" y="14"/>
                    </a:lnTo>
                    <a:lnTo>
                      <a:pt x="15" y="7"/>
                    </a:lnTo>
                    <a:lnTo>
                      <a:pt x="24" y="0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59" y="7"/>
                    </a:lnTo>
                    <a:lnTo>
                      <a:pt x="63" y="3"/>
                    </a:lnTo>
                    <a:lnTo>
                      <a:pt x="73" y="8"/>
                    </a:lnTo>
                    <a:lnTo>
                      <a:pt x="74" y="17"/>
                    </a:lnTo>
                    <a:lnTo>
                      <a:pt x="78" y="22"/>
                    </a:lnTo>
                    <a:lnTo>
                      <a:pt x="85" y="20"/>
                    </a:lnTo>
                    <a:lnTo>
                      <a:pt x="87" y="29"/>
                    </a:lnTo>
                    <a:lnTo>
                      <a:pt x="89" y="40"/>
                    </a:lnTo>
                    <a:lnTo>
                      <a:pt x="79" y="41"/>
                    </a:lnTo>
                    <a:lnTo>
                      <a:pt x="77" y="43"/>
                    </a:lnTo>
                    <a:lnTo>
                      <a:pt x="69" y="43"/>
                    </a:lnTo>
                    <a:lnTo>
                      <a:pt x="58" y="45"/>
                    </a:lnTo>
                    <a:lnTo>
                      <a:pt x="49" y="46"/>
                    </a:lnTo>
                    <a:lnTo>
                      <a:pt x="45" y="43"/>
                    </a:lnTo>
                    <a:lnTo>
                      <a:pt x="38" y="45"/>
                    </a:lnTo>
                    <a:lnTo>
                      <a:pt x="29" y="51"/>
                    </a:lnTo>
                    <a:lnTo>
                      <a:pt x="11" y="49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7" name="Freeform 380"/>
              <p:cNvSpPr>
                <a:spLocks/>
              </p:cNvSpPr>
              <p:nvPr/>
            </p:nvSpPr>
            <p:spPr bwMode="auto">
              <a:xfrm>
                <a:off x="751" y="1283"/>
                <a:ext cx="89" cy="51"/>
              </a:xfrm>
              <a:custGeom>
                <a:avLst/>
                <a:gdLst>
                  <a:gd name="T0" fmla="*/ 2 w 89"/>
                  <a:gd name="T1" fmla="*/ 33 h 51"/>
                  <a:gd name="T2" fmla="*/ 13 w 89"/>
                  <a:gd name="T3" fmla="*/ 14 h 51"/>
                  <a:gd name="T4" fmla="*/ 15 w 89"/>
                  <a:gd name="T5" fmla="*/ 7 h 51"/>
                  <a:gd name="T6" fmla="*/ 24 w 89"/>
                  <a:gd name="T7" fmla="*/ 0 h 51"/>
                  <a:gd name="T8" fmla="*/ 44 w 89"/>
                  <a:gd name="T9" fmla="*/ 0 h 51"/>
                  <a:gd name="T10" fmla="*/ 42 w 89"/>
                  <a:gd name="T11" fmla="*/ 7 h 51"/>
                  <a:gd name="T12" fmla="*/ 59 w 89"/>
                  <a:gd name="T13" fmla="*/ 7 h 51"/>
                  <a:gd name="T14" fmla="*/ 63 w 89"/>
                  <a:gd name="T15" fmla="*/ 3 h 51"/>
                  <a:gd name="T16" fmla="*/ 73 w 89"/>
                  <a:gd name="T17" fmla="*/ 8 h 51"/>
                  <a:gd name="T18" fmla="*/ 74 w 89"/>
                  <a:gd name="T19" fmla="*/ 17 h 51"/>
                  <a:gd name="T20" fmla="*/ 78 w 89"/>
                  <a:gd name="T21" fmla="*/ 22 h 51"/>
                  <a:gd name="T22" fmla="*/ 85 w 89"/>
                  <a:gd name="T23" fmla="*/ 20 h 51"/>
                  <a:gd name="T24" fmla="*/ 87 w 89"/>
                  <a:gd name="T25" fmla="*/ 29 h 51"/>
                  <a:gd name="T26" fmla="*/ 89 w 89"/>
                  <a:gd name="T27" fmla="*/ 40 h 51"/>
                  <a:gd name="T28" fmla="*/ 79 w 89"/>
                  <a:gd name="T29" fmla="*/ 41 h 51"/>
                  <a:gd name="T30" fmla="*/ 77 w 89"/>
                  <a:gd name="T31" fmla="*/ 43 h 51"/>
                  <a:gd name="T32" fmla="*/ 69 w 89"/>
                  <a:gd name="T33" fmla="*/ 43 h 51"/>
                  <a:gd name="T34" fmla="*/ 58 w 89"/>
                  <a:gd name="T35" fmla="*/ 45 h 51"/>
                  <a:gd name="T36" fmla="*/ 49 w 89"/>
                  <a:gd name="T37" fmla="*/ 46 h 51"/>
                  <a:gd name="T38" fmla="*/ 45 w 89"/>
                  <a:gd name="T39" fmla="*/ 43 h 51"/>
                  <a:gd name="T40" fmla="*/ 38 w 89"/>
                  <a:gd name="T41" fmla="*/ 45 h 51"/>
                  <a:gd name="T42" fmla="*/ 29 w 89"/>
                  <a:gd name="T43" fmla="*/ 51 h 51"/>
                  <a:gd name="T44" fmla="*/ 11 w 89"/>
                  <a:gd name="T45" fmla="*/ 49 h 51"/>
                  <a:gd name="T46" fmla="*/ 3 w 89"/>
                  <a:gd name="T47" fmla="*/ 42 h 51"/>
                  <a:gd name="T48" fmla="*/ 0 w 89"/>
                  <a:gd name="T49" fmla="*/ 36 h 51"/>
                  <a:gd name="T50" fmla="*/ 2 w 89"/>
                  <a:gd name="T51" fmla="*/ 33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9" h="51">
                    <a:moveTo>
                      <a:pt x="2" y="33"/>
                    </a:moveTo>
                    <a:lnTo>
                      <a:pt x="13" y="14"/>
                    </a:lnTo>
                    <a:lnTo>
                      <a:pt x="15" y="7"/>
                    </a:lnTo>
                    <a:lnTo>
                      <a:pt x="24" y="0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59" y="7"/>
                    </a:lnTo>
                    <a:lnTo>
                      <a:pt x="63" y="3"/>
                    </a:lnTo>
                    <a:lnTo>
                      <a:pt x="73" y="8"/>
                    </a:lnTo>
                    <a:lnTo>
                      <a:pt x="74" y="17"/>
                    </a:lnTo>
                    <a:lnTo>
                      <a:pt x="78" y="22"/>
                    </a:lnTo>
                    <a:lnTo>
                      <a:pt x="85" y="20"/>
                    </a:lnTo>
                    <a:lnTo>
                      <a:pt x="87" y="29"/>
                    </a:lnTo>
                    <a:lnTo>
                      <a:pt x="89" y="40"/>
                    </a:lnTo>
                    <a:lnTo>
                      <a:pt x="79" y="41"/>
                    </a:lnTo>
                    <a:lnTo>
                      <a:pt x="77" y="43"/>
                    </a:lnTo>
                    <a:lnTo>
                      <a:pt x="69" y="43"/>
                    </a:lnTo>
                    <a:lnTo>
                      <a:pt x="58" y="45"/>
                    </a:lnTo>
                    <a:lnTo>
                      <a:pt x="49" y="46"/>
                    </a:lnTo>
                    <a:lnTo>
                      <a:pt x="45" y="43"/>
                    </a:lnTo>
                    <a:lnTo>
                      <a:pt x="38" y="45"/>
                    </a:lnTo>
                    <a:lnTo>
                      <a:pt x="29" y="51"/>
                    </a:lnTo>
                    <a:lnTo>
                      <a:pt x="11" y="49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1" name="Group 381"/>
            <p:cNvGrpSpPr>
              <a:grpSpLocks/>
            </p:cNvGrpSpPr>
            <p:nvPr/>
          </p:nvGrpSpPr>
          <p:grpSpPr bwMode="auto">
            <a:xfrm>
              <a:off x="611362" y="775346"/>
              <a:ext cx="8192" cy="18488"/>
              <a:chOff x="426" y="1210"/>
              <a:chExt cx="6" cy="13"/>
            </a:xfrm>
          </p:grpSpPr>
          <p:sp>
            <p:nvSpPr>
              <p:cNvPr id="1664" name="Freeform 382"/>
              <p:cNvSpPr>
                <a:spLocks/>
              </p:cNvSpPr>
              <p:nvPr/>
            </p:nvSpPr>
            <p:spPr bwMode="auto">
              <a:xfrm>
                <a:off x="426" y="1210"/>
                <a:ext cx="6" cy="13"/>
              </a:xfrm>
              <a:custGeom>
                <a:avLst/>
                <a:gdLst>
                  <a:gd name="T0" fmla="*/ 3 w 6"/>
                  <a:gd name="T1" fmla="*/ 0 h 13"/>
                  <a:gd name="T2" fmla="*/ 0 w 6"/>
                  <a:gd name="T3" fmla="*/ 2 h 13"/>
                  <a:gd name="T4" fmla="*/ 2 w 6"/>
                  <a:gd name="T5" fmla="*/ 6 h 13"/>
                  <a:gd name="T6" fmla="*/ 4 w 6"/>
                  <a:gd name="T7" fmla="*/ 13 h 13"/>
                  <a:gd name="T8" fmla="*/ 5 w 6"/>
                  <a:gd name="T9" fmla="*/ 8 h 13"/>
                  <a:gd name="T10" fmla="*/ 6 w 6"/>
                  <a:gd name="T11" fmla="*/ 5 h 13"/>
                  <a:gd name="T12" fmla="*/ 6 w 6"/>
                  <a:gd name="T13" fmla="*/ 4 h 13"/>
                  <a:gd name="T14" fmla="*/ 5 w 6"/>
                  <a:gd name="T15" fmla="*/ 2 h 13"/>
                  <a:gd name="T16" fmla="*/ 3 w 6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5" name="Freeform 383"/>
              <p:cNvSpPr>
                <a:spLocks/>
              </p:cNvSpPr>
              <p:nvPr/>
            </p:nvSpPr>
            <p:spPr bwMode="auto">
              <a:xfrm>
                <a:off x="426" y="1210"/>
                <a:ext cx="6" cy="13"/>
              </a:xfrm>
              <a:custGeom>
                <a:avLst/>
                <a:gdLst>
                  <a:gd name="T0" fmla="*/ 3 w 6"/>
                  <a:gd name="T1" fmla="*/ 0 h 13"/>
                  <a:gd name="T2" fmla="*/ 0 w 6"/>
                  <a:gd name="T3" fmla="*/ 2 h 13"/>
                  <a:gd name="T4" fmla="*/ 2 w 6"/>
                  <a:gd name="T5" fmla="*/ 6 h 13"/>
                  <a:gd name="T6" fmla="*/ 4 w 6"/>
                  <a:gd name="T7" fmla="*/ 13 h 13"/>
                  <a:gd name="T8" fmla="*/ 5 w 6"/>
                  <a:gd name="T9" fmla="*/ 8 h 13"/>
                  <a:gd name="T10" fmla="*/ 6 w 6"/>
                  <a:gd name="T11" fmla="*/ 5 h 13"/>
                  <a:gd name="T12" fmla="*/ 6 w 6"/>
                  <a:gd name="T13" fmla="*/ 4 h 13"/>
                  <a:gd name="T14" fmla="*/ 5 w 6"/>
                  <a:gd name="T15" fmla="*/ 2 h 13"/>
                  <a:gd name="T16" fmla="*/ 3 w 6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2" name="Group 384"/>
            <p:cNvGrpSpPr>
              <a:grpSpLocks/>
            </p:cNvGrpSpPr>
            <p:nvPr/>
          </p:nvGrpSpPr>
          <p:grpSpPr bwMode="auto">
            <a:xfrm>
              <a:off x="446157" y="1237535"/>
              <a:ext cx="13653" cy="13206"/>
              <a:chOff x="313" y="1537"/>
              <a:chExt cx="9" cy="9"/>
            </a:xfrm>
          </p:grpSpPr>
          <p:sp>
            <p:nvSpPr>
              <p:cNvPr id="1662" name="Freeform 385"/>
              <p:cNvSpPr>
                <a:spLocks/>
              </p:cNvSpPr>
              <p:nvPr/>
            </p:nvSpPr>
            <p:spPr bwMode="auto">
              <a:xfrm>
                <a:off x="313" y="1537"/>
                <a:ext cx="9" cy="9"/>
              </a:xfrm>
              <a:custGeom>
                <a:avLst/>
                <a:gdLst>
                  <a:gd name="T0" fmla="*/ 9 w 9"/>
                  <a:gd name="T1" fmla="*/ 7 h 9"/>
                  <a:gd name="T2" fmla="*/ 7 w 9"/>
                  <a:gd name="T3" fmla="*/ 9 h 9"/>
                  <a:gd name="T4" fmla="*/ 3 w 9"/>
                  <a:gd name="T5" fmla="*/ 8 h 9"/>
                  <a:gd name="T6" fmla="*/ 0 w 9"/>
                  <a:gd name="T7" fmla="*/ 5 h 9"/>
                  <a:gd name="T8" fmla="*/ 0 w 9"/>
                  <a:gd name="T9" fmla="*/ 2 h 9"/>
                  <a:gd name="T10" fmla="*/ 3 w 9"/>
                  <a:gd name="T11" fmla="*/ 0 h 9"/>
                  <a:gd name="T12" fmla="*/ 7 w 9"/>
                  <a:gd name="T13" fmla="*/ 0 h 9"/>
                  <a:gd name="T14" fmla="*/ 8 w 9"/>
                  <a:gd name="T15" fmla="*/ 5 h 9"/>
                  <a:gd name="T16" fmla="*/ 9 w 9"/>
                  <a:gd name="T17" fmla="*/ 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7"/>
                    </a:moveTo>
                    <a:lnTo>
                      <a:pt x="7" y="9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3" name="Freeform 386"/>
              <p:cNvSpPr>
                <a:spLocks/>
              </p:cNvSpPr>
              <p:nvPr/>
            </p:nvSpPr>
            <p:spPr bwMode="auto">
              <a:xfrm>
                <a:off x="313" y="1537"/>
                <a:ext cx="9" cy="9"/>
              </a:xfrm>
              <a:custGeom>
                <a:avLst/>
                <a:gdLst>
                  <a:gd name="T0" fmla="*/ 9 w 9"/>
                  <a:gd name="T1" fmla="*/ 7 h 9"/>
                  <a:gd name="T2" fmla="*/ 7 w 9"/>
                  <a:gd name="T3" fmla="*/ 9 h 9"/>
                  <a:gd name="T4" fmla="*/ 3 w 9"/>
                  <a:gd name="T5" fmla="*/ 8 h 9"/>
                  <a:gd name="T6" fmla="*/ 0 w 9"/>
                  <a:gd name="T7" fmla="*/ 5 h 9"/>
                  <a:gd name="T8" fmla="*/ 0 w 9"/>
                  <a:gd name="T9" fmla="*/ 2 h 9"/>
                  <a:gd name="T10" fmla="*/ 3 w 9"/>
                  <a:gd name="T11" fmla="*/ 0 h 9"/>
                  <a:gd name="T12" fmla="*/ 7 w 9"/>
                  <a:gd name="T13" fmla="*/ 0 h 9"/>
                  <a:gd name="T14" fmla="*/ 8 w 9"/>
                  <a:gd name="T15" fmla="*/ 5 h 9"/>
                  <a:gd name="T16" fmla="*/ 9 w 9"/>
                  <a:gd name="T17" fmla="*/ 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7"/>
                    </a:moveTo>
                    <a:lnTo>
                      <a:pt x="7" y="9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9" y="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3" name="Group 387"/>
            <p:cNvGrpSpPr>
              <a:grpSpLocks/>
            </p:cNvGrpSpPr>
            <p:nvPr/>
          </p:nvGrpSpPr>
          <p:grpSpPr bwMode="auto">
            <a:xfrm>
              <a:off x="368332" y="1215086"/>
              <a:ext cx="77824" cy="22449"/>
              <a:chOff x="260" y="1521"/>
              <a:chExt cx="53" cy="16"/>
            </a:xfrm>
          </p:grpSpPr>
          <p:sp>
            <p:nvSpPr>
              <p:cNvPr id="1659" name="Freeform 388"/>
              <p:cNvSpPr>
                <a:spLocks noEditPoints="1"/>
              </p:cNvSpPr>
              <p:nvPr/>
            </p:nvSpPr>
            <p:spPr bwMode="auto">
              <a:xfrm>
                <a:off x="260" y="1521"/>
                <a:ext cx="53" cy="16"/>
              </a:xfrm>
              <a:custGeom>
                <a:avLst/>
                <a:gdLst>
                  <a:gd name="T0" fmla="*/ 50 w 53"/>
                  <a:gd name="T1" fmla="*/ 9 h 16"/>
                  <a:gd name="T2" fmla="*/ 48 w 53"/>
                  <a:gd name="T3" fmla="*/ 16 h 16"/>
                  <a:gd name="T4" fmla="*/ 51 w 53"/>
                  <a:gd name="T5" fmla="*/ 16 h 16"/>
                  <a:gd name="T6" fmla="*/ 53 w 53"/>
                  <a:gd name="T7" fmla="*/ 13 h 16"/>
                  <a:gd name="T8" fmla="*/ 50 w 53"/>
                  <a:gd name="T9" fmla="*/ 9 h 16"/>
                  <a:gd name="T10" fmla="*/ 0 w 53"/>
                  <a:gd name="T11" fmla="*/ 0 h 16"/>
                  <a:gd name="T12" fmla="*/ 4 w 53"/>
                  <a:gd name="T13" fmla="*/ 1 h 16"/>
                  <a:gd name="T14" fmla="*/ 5 w 53"/>
                  <a:gd name="T15" fmla="*/ 5 h 16"/>
                  <a:gd name="T16" fmla="*/ 0 w 53"/>
                  <a:gd name="T17" fmla="*/ 6 h 16"/>
                  <a:gd name="T18" fmla="*/ 0 w 53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16">
                    <a:moveTo>
                      <a:pt x="50" y="9"/>
                    </a:moveTo>
                    <a:lnTo>
                      <a:pt x="48" y="16"/>
                    </a:lnTo>
                    <a:lnTo>
                      <a:pt x="51" y="16"/>
                    </a:lnTo>
                    <a:lnTo>
                      <a:pt x="53" y="13"/>
                    </a:lnTo>
                    <a:lnTo>
                      <a:pt x="50" y="9"/>
                    </a:lnTo>
                    <a:close/>
                    <a:moveTo>
                      <a:pt x="0" y="0"/>
                    </a:moveTo>
                    <a:lnTo>
                      <a:pt x="4" y="1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0" name="Freeform 389"/>
              <p:cNvSpPr>
                <a:spLocks/>
              </p:cNvSpPr>
              <p:nvPr/>
            </p:nvSpPr>
            <p:spPr bwMode="auto">
              <a:xfrm>
                <a:off x="308" y="1530"/>
                <a:ext cx="5" cy="7"/>
              </a:xfrm>
              <a:custGeom>
                <a:avLst/>
                <a:gdLst>
                  <a:gd name="T0" fmla="*/ 2 w 5"/>
                  <a:gd name="T1" fmla="*/ 0 h 7"/>
                  <a:gd name="T2" fmla="*/ 0 w 5"/>
                  <a:gd name="T3" fmla="*/ 7 h 7"/>
                  <a:gd name="T4" fmla="*/ 3 w 5"/>
                  <a:gd name="T5" fmla="*/ 7 h 7"/>
                  <a:gd name="T6" fmla="*/ 5 w 5"/>
                  <a:gd name="T7" fmla="*/ 4 h 7"/>
                  <a:gd name="T8" fmla="*/ 2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61" name="Freeform 390"/>
              <p:cNvSpPr>
                <a:spLocks/>
              </p:cNvSpPr>
              <p:nvPr/>
            </p:nvSpPr>
            <p:spPr bwMode="auto">
              <a:xfrm>
                <a:off x="260" y="1521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4 w 5"/>
                  <a:gd name="T3" fmla="*/ 1 h 6"/>
                  <a:gd name="T4" fmla="*/ 5 w 5"/>
                  <a:gd name="T5" fmla="*/ 5 h 6"/>
                  <a:gd name="T6" fmla="*/ 0 w 5"/>
                  <a:gd name="T7" fmla="*/ 6 h 6"/>
                  <a:gd name="T8" fmla="*/ 0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4" y="1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4" name="Group 391"/>
            <p:cNvGrpSpPr>
              <a:grpSpLocks/>
            </p:cNvGrpSpPr>
            <p:nvPr/>
          </p:nvGrpSpPr>
          <p:grpSpPr bwMode="auto">
            <a:xfrm>
              <a:off x="872141" y="924567"/>
              <a:ext cx="191147" cy="240338"/>
              <a:chOff x="605" y="1315"/>
              <a:chExt cx="131" cy="170"/>
            </a:xfrm>
          </p:grpSpPr>
          <p:sp>
            <p:nvSpPr>
              <p:cNvPr id="1657" name="Freeform 392"/>
              <p:cNvSpPr>
                <a:spLocks/>
              </p:cNvSpPr>
              <p:nvPr/>
            </p:nvSpPr>
            <p:spPr bwMode="auto">
              <a:xfrm>
                <a:off x="605" y="1315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2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9 h 170"/>
                  <a:gd name="T10" fmla="*/ 116 w 131"/>
                  <a:gd name="T11" fmla="*/ 29 h 170"/>
                  <a:gd name="T12" fmla="*/ 128 w 131"/>
                  <a:gd name="T13" fmla="*/ 24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1 w 131"/>
                  <a:gd name="T19" fmla="*/ 65 h 170"/>
                  <a:gd name="T20" fmla="*/ 124 w 131"/>
                  <a:gd name="T21" fmla="*/ 86 h 170"/>
                  <a:gd name="T22" fmla="*/ 119 w 131"/>
                  <a:gd name="T23" fmla="*/ 101 h 170"/>
                  <a:gd name="T24" fmla="*/ 106 w 131"/>
                  <a:gd name="T25" fmla="*/ 111 h 170"/>
                  <a:gd name="T26" fmla="*/ 97 w 131"/>
                  <a:gd name="T27" fmla="*/ 116 h 170"/>
                  <a:gd name="T28" fmla="*/ 82 w 131"/>
                  <a:gd name="T29" fmla="*/ 125 h 170"/>
                  <a:gd name="T30" fmla="*/ 72 w 131"/>
                  <a:gd name="T31" fmla="*/ 125 h 170"/>
                  <a:gd name="T32" fmla="*/ 81 w 131"/>
                  <a:gd name="T33" fmla="*/ 137 h 170"/>
                  <a:gd name="T34" fmla="*/ 89 w 131"/>
                  <a:gd name="T35" fmla="*/ 143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6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1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1 h 170"/>
                  <a:gd name="T54" fmla="*/ 19 w 131"/>
                  <a:gd name="T55" fmla="*/ 128 h 170"/>
                  <a:gd name="T56" fmla="*/ 1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6 h 170"/>
                  <a:gd name="T64" fmla="*/ 23 w 131"/>
                  <a:gd name="T65" fmla="*/ 53 h 170"/>
                  <a:gd name="T66" fmla="*/ 27 w 131"/>
                  <a:gd name="T67" fmla="*/ 48 h 170"/>
                  <a:gd name="T68" fmla="*/ 21 w 131"/>
                  <a:gd name="T69" fmla="*/ 37 h 170"/>
                  <a:gd name="T70" fmla="*/ 19 w 131"/>
                  <a:gd name="T71" fmla="*/ 28 h 170"/>
                  <a:gd name="T72" fmla="*/ 23 w 131"/>
                  <a:gd name="T73" fmla="*/ 20 h 170"/>
                  <a:gd name="T74" fmla="*/ 13 w 131"/>
                  <a:gd name="T75" fmla="*/ 8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2"/>
                    </a:lnTo>
                    <a:lnTo>
                      <a:pt x="36" y="13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4"/>
                    </a:lnTo>
                    <a:lnTo>
                      <a:pt x="90" y="29"/>
                    </a:lnTo>
                    <a:lnTo>
                      <a:pt x="99" y="28"/>
                    </a:lnTo>
                    <a:lnTo>
                      <a:pt x="116" y="29"/>
                    </a:lnTo>
                    <a:lnTo>
                      <a:pt x="120" y="26"/>
                    </a:lnTo>
                    <a:lnTo>
                      <a:pt x="128" y="24"/>
                    </a:lnTo>
                    <a:lnTo>
                      <a:pt x="131" y="28"/>
                    </a:lnTo>
                    <a:lnTo>
                      <a:pt x="130" y="32"/>
                    </a:lnTo>
                    <a:lnTo>
                      <a:pt x="122" y="43"/>
                    </a:lnTo>
                    <a:lnTo>
                      <a:pt x="123" y="48"/>
                    </a:lnTo>
                    <a:lnTo>
                      <a:pt x="128" y="57"/>
                    </a:lnTo>
                    <a:lnTo>
                      <a:pt x="121" y="65"/>
                    </a:lnTo>
                    <a:lnTo>
                      <a:pt x="126" y="81"/>
                    </a:lnTo>
                    <a:lnTo>
                      <a:pt x="124" y="86"/>
                    </a:lnTo>
                    <a:lnTo>
                      <a:pt x="119" y="98"/>
                    </a:lnTo>
                    <a:lnTo>
                      <a:pt x="119" y="101"/>
                    </a:lnTo>
                    <a:lnTo>
                      <a:pt x="113" y="105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6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78" y="120"/>
                    </a:lnTo>
                    <a:lnTo>
                      <a:pt x="72" y="125"/>
                    </a:lnTo>
                    <a:lnTo>
                      <a:pt x="72" y="132"/>
                    </a:lnTo>
                    <a:lnTo>
                      <a:pt x="81" y="137"/>
                    </a:lnTo>
                    <a:lnTo>
                      <a:pt x="90" y="138"/>
                    </a:lnTo>
                    <a:lnTo>
                      <a:pt x="89" y="143"/>
                    </a:lnTo>
                    <a:lnTo>
                      <a:pt x="91" y="146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5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1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1"/>
                    </a:lnTo>
                    <a:lnTo>
                      <a:pt x="21" y="134"/>
                    </a:lnTo>
                    <a:lnTo>
                      <a:pt x="19" y="128"/>
                    </a:lnTo>
                    <a:lnTo>
                      <a:pt x="20" y="124"/>
                    </a:lnTo>
                    <a:lnTo>
                      <a:pt x="1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3"/>
                    </a:lnTo>
                    <a:lnTo>
                      <a:pt x="27" y="48"/>
                    </a:lnTo>
                    <a:lnTo>
                      <a:pt x="18" y="41"/>
                    </a:lnTo>
                    <a:lnTo>
                      <a:pt x="21" y="37"/>
                    </a:lnTo>
                    <a:lnTo>
                      <a:pt x="15" y="31"/>
                    </a:lnTo>
                    <a:lnTo>
                      <a:pt x="19" y="28"/>
                    </a:lnTo>
                    <a:lnTo>
                      <a:pt x="25" y="26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3" y="8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8" name="Freeform 393"/>
              <p:cNvSpPr>
                <a:spLocks/>
              </p:cNvSpPr>
              <p:nvPr/>
            </p:nvSpPr>
            <p:spPr bwMode="auto">
              <a:xfrm>
                <a:off x="605" y="1315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2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9 h 170"/>
                  <a:gd name="T10" fmla="*/ 116 w 131"/>
                  <a:gd name="T11" fmla="*/ 29 h 170"/>
                  <a:gd name="T12" fmla="*/ 128 w 131"/>
                  <a:gd name="T13" fmla="*/ 24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1 w 131"/>
                  <a:gd name="T19" fmla="*/ 65 h 170"/>
                  <a:gd name="T20" fmla="*/ 124 w 131"/>
                  <a:gd name="T21" fmla="*/ 86 h 170"/>
                  <a:gd name="T22" fmla="*/ 119 w 131"/>
                  <a:gd name="T23" fmla="*/ 101 h 170"/>
                  <a:gd name="T24" fmla="*/ 106 w 131"/>
                  <a:gd name="T25" fmla="*/ 111 h 170"/>
                  <a:gd name="T26" fmla="*/ 97 w 131"/>
                  <a:gd name="T27" fmla="*/ 116 h 170"/>
                  <a:gd name="T28" fmla="*/ 82 w 131"/>
                  <a:gd name="T29" fmla="*/ 125 h 170"/>
                  <a:gd name="T30" fmla="*/ 72 w 131"/>
                  <a:gd name="T31" fmla="*/ 125 h 170"/>
                  <a:gd name="T32" fmla="*/ 81 w 131"/>
                  <a:gd name="T33" fmla="*/ 137 h 170"/>
                  <a:gd name="T34" fmla="*/ 89 w 131"/>
                  <a:gd name="T35" fmla="*/ 143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6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1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1 h 170"/>
                  <a:gd name="T54" fmla="*/ 19 w 131"/>
                  <a:gd name="T55" fmla="*/ 128 h 170"/>
                  <a:gd name="T56" fmla="*/ 1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6 h 170"/>
                  <a:gd name="T64" fmla="*/ 23 w 131"/>
                  <a:gd name="T65" fmla="*/ 53 h 170"/>
                  <a:gd name="T66" fmla="*/ 27 w 131"/>
                  <a:gd name="T67" fmla="*/ 48 h 170"/>
                  <a:gd name="T68" fmla="*/ 21 w 131"/>
                  <a:gd name="T69" fmla="*/ 37 h 170"/>
                  <a:gd name="T70" fmla="*/ 19 w 131"/>
                  <a:gd name="T71" fmla="*/ 28 h 170"/>
                  <a:gd name="T72" fmla="*/ 23 w 131"/>
                  <a:gd name="T73" fmla="*/ 20 h 170"/>
                  <a:gd name="T74" fmla="*/ 13 w 131"/>
                  <a:gd name="T75" fmla="*/ 8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2"/>
                    </a:lnTo>
                    <a:lnTo>
                      <a:pt x="36" y="13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4"/>
                    </a:lnTo>
                    <a:lnTo>
                      <a:pt x="90" y="29"/>
                    </a:lnTo>
                    <a:lnTo>
                      <a:pt x="99" y="28"/>
                    </a:lnTo>
                    <a:lnTo>
                      <a:pt x="116" y="29"/>
                    </a:lnTo>
                    <a:lnTo>
                      <a:pt x="120" y="26"/>
                    </a:lnTo>
                    <a:lnTo>
                      <a:pt x="128" y="24"/>
                    </a:lnTo>
                    <a:lnTo>
                      <a:pt x="131" y="28"/>
                    </a:lnTo>
                    <a:lnTo>
                      <a:pt x="130" y="32"/>
                    </a:lnTo>
                    <a:lnTo>
                      <a:pt x="122" y="43"/>
                    </a:lnTo>
                    <a:lnTo>
                      <a:pt x="123" y="48"/>
                    </a:lnTo>
                    <a:lnTo>
                      <a:pt x="128" y="57"/>
                    </a:lnTo>
                    <a:lnTo>
                      <a:pt x="121" y="65"/>
                    </a:lnTo>
                    <a:lnTo>
                      <a:pt x="126" y="81"/>
                    </a:lnTo>
                    <a:lnTo>
                      <a:pt x="124" y="86"/>
                    </a:lnTo>
                    <a:lnTo>
                      <a:pt x="119" y="98"/>
                    </a:lnTo>
                    <a:lnTo>
                      <a:pt x="119" y="101"/>
                    </a:lnTo>
                    <a:lnTo>
                      <a:pt x="113" y="105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6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78" y="120"/>
                    </a:lnTo>
                    <a:lnTo>
                      <a:pt x="72" y="125"/>
                    </a:lnTo>
                    <a:lnTo>
                      <a:pt x="72" y="132"/>
                    </a:lnTo>
                    <a:lnTo>
                      <a:pt x="81" y="137"/>
                    </a:lnTo>
                    <a:lnTo>
                      <a:pt x="90" y="138"/>
                    </a:lnTo>
                    <a:lnTo>
                      <a:pt x="89" y="143"/>
                    </a:lnTo>
                    <a:lnTo>
                      <a:pt x="91" y="146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5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1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1"/>
                    </a:lnTo>
                    <a:lnTo>
                      <a:pt x="21" y="134"/>
                    </a:lnTo>
                    <a:lnTo>
                      <a:pt x="19" y="128"/>
                    </a:lnTo>
                    <a:lnTo>
                      <a:pt x="20" y="124"/>
                    </a:lnTo>
                    <a:lnTo>
                      <a:pt x="1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3"/>
                    </a:lnTo>
                    <a:lnTo>
                      <a:pt x="27" y="48"/>
                    </a:lnTo>
                    <a:lnTo>
                      <a:pt x="18" y="41"/>
                    </a:lnTo>
                    <a:lnTo>
                      <a:pt x="21" y="37"/>
                    </a:lnTo>
                    <a:lnTo>
                      <a:pt x="15" y="31"/>
                    </a:lnTo>
                    <a:lnTo>
                      <a:pt x="19" y="28"/>
                    </a:lnTo>
                    <a:lnTo>
                      <a:pt x="25" y="26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3" y="8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5" name="Group 394"/>
            <p:cNvGrpSpPr>
              <a:grpSpLocks/>
            </p:cNvGrpSpPr>
            <p:nvPr/>
          </p:nvGrpSpPr>
          <p:grpSpPr bwMode="auto">
            <a:xfrm>
              <a:off x="615458" y="865143"/>
              <a:ext cx="20480" cy="19807"/>
              <a:chOff x="429" y="1273"/>
              <a:chExt cx="14" cy="14"/>
            </a:xfrm>
          </p:grpSpPr>
          <p:sp>
            <p:nvSpPr>
              <p:cNvPr id="1655" name="Freeform 395"/>
              <p:cNvSpPr>
                <a:spLocks/>
              </p:cNvSpPr>
              <p:nvPr/>
            </p:nvSpPr>
            <p:spPr bwMode="auto">
              <a:xfrm>
                <a:off x="429" y="1273"/>
                <a:ext cx="14" cy="14"/>
              </a:xfrm>
              <a:custGeom>
                <a:avLst/>
                <a:gdLst>
                  <a:gd name="T0" fmla="*/ 14 w 14"/>
                  <a:gd name="T1" fmla="*/ 13 h 14"/>
                  <a:gd name="T2" fmla="*/ 14 w 14"/>
                  <a:gd name="T3" fmla="*/ 5 h 14"/>
                  <a:gd name="T4" fmla="*/ 9 w 14"/>
                  <a:gd name="T5" fmla="*/ 0 h 14"/>
                  <a:gd name="T6" fmla="*/ 3 w 14"/>
                  <a:gd name="T7" fmla="*/ 1 h 14"/>
                  <a:gd name="T8" fmla="*/ 0 w 14"/>
                  <a:gd name="T9" fmla="*/ 10 h 14"/>
                  <a:gd name="T10" fmla="*/ 8 w 14"/>
                  <a:gd name="T11" fmla="*/ 14 h 14"/>
                  <a:gd name="T12" fmla="*/ 14 w 14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3"/>
                    </a:moveTo>
                    <a:lnTo>
                      <a:pt x="14" y="5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10"/>
                    </a:lnTo>
                    <a:lnTo>
                      <a:pt x="8" y="14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6" name="Freeform 396"/>
              <p:cNvSpPr>
                <a:spLocks/>
              </p:cNvSpPr>
              <p:nvPr/>
            </p:nvSpPr>
            <p:spPr bwMode="auto">
              <a:xfrm>
                <a:off x="429" y="1273"/>
                <a:ext cx="14" cy="14"/>
              </a:xfrm>
              <a:custGeom>
                <a:avLst/>
                <a:gdLst>
                  <a:gd name="T0" fmla="*/ 14 w 14"/>
                  <a:gd name="T1" fmla="*/ 13 h 14"/>
                  <a:gd name="T2" fmla="*/ 14 w 14"/>
                  <a:gd name="T3" fmla="*/ 5 h 14"/>
                  <a:gd name="T4" fmla="*/ 9 w 14"/>
                  <a:gd name="T5" fmla="*/ 0 h 14"/>
                  <a:gd name="T6" fmla="*/ 3 w 14"/>
                  <a:gd name="T7" fmla="*/ 1 h 14"/>
                  <a:gd name="T8" fmla="*/ 0 w 14"/>
                  <a:gd name="T9" fmla="*/ 10 h 14"/>
                  <a:gd name="T10" fmla="*/ 8 w 14"/>
                  <a:gd name="T11" fmla="*/ 14 h 14"/>
                  <a:gd name="T12" fmla="*/ 14 w 14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3"/>
                    </a:moveTo>
                    <a:lnTo>
                      <a:pt x="14" y="5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10"/>
                    </a:lnTo>
                    <a:lnTo>
                      <a:pt x="8" y="14"/>
                    </a:lnTo>
                    <a:lnTo>
                      <a:pt x="14" y="1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6" name="Group 397"/>
            <p:cNvGrpSpPr>
              <a:grpSpLocks/>
            </p:cNvGrpSpPr>
            <p:nvPr/>
          </p:nvGrpSpPr>
          <p:grpSpPr bwMode="auto">
            <a:xfrm>
              <a:off x="468002" y="1444860"/>
              <a:ext cx="30037" cy="42257"/>
              <a:chOff x="328" y="1684"/>
              <a:chExt cx="20" cy="30"/>
            </a:xfrm>
          </p:grpSpPr>
          <p:sp>
            <p:nvSpPr>
              <p:cNvPr id="1653" name="Freeform 398"/>
              <p:cNvSpPr>
                <a:spLocks/>
              </p:cNvSpPr>
              <p:nvPr/>
            </p:nvSpPr>
            <p:spPr bwMode="auto">
              <a:xfrm>
                <a:off x="328" y="1684"/>
                <a:ext cx="20" cy="30"/>
              </a:xfrm>
              <a:custGeom>
                <a:avLst/>
                <a:gdLst>
                  <a:gd name="T0" fmla="*/ 0 w 20"/>
                  <a:gd name="T1" fmla="*/ 0 h 30"/>
                  <a:gd name="T2" fmla="*/ 5 w 20"/>
                  <a:gd name="T3" fmla="*/ 11 h 30"/>
                  <a:gd name="T4" fmla="*/ 14 w 20"/>
                  <a:gd name="T5" fmla="*/ 30 h 30"/>
                  <a:gd name="T6" fmla="*/ 18 w 20"/>
                  <a:gd name="T7" fmla="*/ 24 h 30"/>
                  <a:gd name="T8" fmla="*/ 20 w 20"/>
                  <a:gd name="T9" fmla="*/ 15 h 30"/>
                  <a:gd name="T10" fmla="*/ 18 w 20"/>
                  <a:gd name="T11" fmla="*/ 8 h 30"/>
                  <a:gd name="T12" fmla="*/ 14 w 20"/>
                  <a:gd name="T13" fmla="*/ 4 h 30"/>
                  <a:gd name="T14" fmla="*/ 10 w 20"/>
                  <a:gd name="T15" fmla="*/ 3 h 30"/>
                  <a:gd name="T16" fmla="*/ 7 w 20"/>
                  <a:gd name="T17" fmla="*/ 0 h 30"/>
                  <a:gd name="T18" fmla="*/ 0 w 20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0">
                    <a:moveTo>
                      <a:pt x="0" y="0"/>
                    </a:moveTo>
                    <a:lnTo>
                      <a:pt x="5" y="11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20" y="15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4" name="Freeform 399"/>
              <p:cNvSpPr>
                <a:spLocks/>
              </p:cNvSpPr>
              <p:nvPr/>
            </p:nvSpPr>
            <p:spPr bwMode="auto">
              <a:xfrm>
                <a:off x="328" y="1684"/>
                <a:ext cx="20" cy="30"/>
              </a:xfrm>
              <a:custGeom>
                <a:avLst/>
                <a:gdLst>
                  <a:gd name="T0" fmla="*/ 0 w 20"/>
                  <a:gd name="T1" fmla="*/ 0 h 30"/>
                  <a:gd name="T2" fmla="*/ 5 w 20"/>
                  <a:gd name="T3" fmla="*/ 11 h 30"/>
                  <a:gd name="T4" fmla="*/ 14 w 20"/>
                  <a:gd name="T5" fmla="*/ 30 h 30"/>
                  <a:gd name="T6" fmla="*/ 18 w 20"/>
                  <a:gd name="T7" fmla="*/ 24 h 30"/>
                  <a:gd name="T8" fmla="*/ 20 w 20"/>
                  <a:gd name="T9" fmla="*/ 15 h 30"/>
                  <a:gd name="T10" fmla="*/ 18 w 20"/>
                  <a:gd name="T11" fmla="*/ 8 h 30"/>
                  <a:gd name="T12" fmla="*/ 14 w 20"/>
                  <a:gd name="T13" fmla="*/ 4 h 30"/>
                  <a:gd name="T14" fmla="*/ 10 w 20"/>
                  <a:gd name="T15" fmla="*/ 3 h 30"/>
                  <a:gd name="T16" fmla="*/ 7 w 20"/>
                  <a:gd name="T17" fmla="*/ 0 h 30"/>
                  <a:gd name="T18" fmla="*/ 0 w 20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0">
                    <a:moveTo>
                      <a:pt x="0" y="0"/>
                    </a:moveTo>
                    <a:lnTo>
                      <a:pt x="5" y="11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20" y="15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7" name="Group 400"/>
            <p:cNvGrpSpPr>
              <a:grpSpLocks/>
            </p:cNvGrpSpPr>
            <p:nvPr/>
          </p:nvGrpSpPr>
          <p:grpSpPr bwMode="auto">
            <a:xfrm>
              <a:off x="259105" y="1034171"/>
              <a:ext cx="252587" cy="212607"/>
              <a:chOff x="185" y="1393"/>
              <a:chExt cx="173" cy="150"/>
            </a:xfrm>
          </p:grpSpPr>
          <p:sp>
            <p:nvSpPr>
              <p:cNvPr id="1651" name="Freeform 401"/>
              <p:cNvSpPr>
                <a:spLocks/>
              </p:cNvSpPr>
              <p:nvPr/>
            </p:nvSpPr>
            <p:spPr bwMode="auto">
              <a:xfrm>
                <a:off x="185" y="1393"/>
                <a:ext cx="173" cy="150"/>
              </a:xfrm>
              <a:custGeom>
                <a:avLst/>
                <a:gdLst>
                  <a:gd name="T0" fmla="*/ 0 w 173"/>
                  <a:gd name="T1" fmla="*/ 27 h 150"/>
                  <a:gd name="T2" fmla="*/ 8 w 173"/>
                  <a:gd name="T3" fmla="*/ 30 h 150"/>
                  <a:gd name="T4" fmla="*/ 16 w 173"/>
                  <a:gd name="T5" fmla="*/ 48 h 150"/>
                  <a:gd name="T6" fmla="*/ 28 w 173"/>
                  <a:gd name="T7" fmla="*/ 57 h 150"/>
                  <a:gd name="T8" fmla="*/ 45 w 173"/>
                  <a:gd name="T9" fmla="*/ 59 h 150"/>
                  <a:gd name="T10" fmla="*/ 55 w 173"/>
                  <a:gd name="T11" fmla="*/ 55 h 150"/>
                  <a:gd name="T12" fmla="*/ 57 w 173"/>
                  <a:gd name="T13" fmla="*/ 60 h 150"/>
                  <a:gd name="T14" fmla="*/ 41 w 173"/>
                  <a:gd name="T15" fmla="*/ 67 h 150"/>
                  <a:gd name="T16" fmla="*/ 21 w 173"/>
                  <a:gd name="T17" fmla="*/ 66 h 150"/>
                  <a:gd name="T18" fmla="*/ 23 w 173"/>
                  <a:gd name="T19" fmla="*/ 81 h 150"/>
                  <a:gd name="T20" fmla="*/ 44 w 173"/>
                  <a:gd name="T21" fmla="*/ 108 h 150"/>
                  <a:gd name="T22" fmla="*/ 54 w 173"/>
                  <a:gd name="T23" fmla="*/ 119 h 150"/>
                  <a:gd name="T24" fmla="*/ 70 w 173"/>
                  <a:gd name="T25" fmla="*/ 124 h 150"/>
                  <a:gd name="T26" fmla="*/ 92 w 173"/>
                  <a:gd name="T27" fmla="*/ 120 h 150"/>
                  <a:gd name="T28" fmla="*/ 107 w 173"/>
                  <a:gd name="T29" fmla="*/ 110 h 150"/>
                  <a:gd name="T30" fmla="*/ 111 w 173"/>
                  <a:gd name="T31" fmla="*/ 91 h 150"/>
                  <a:gd name="T32" fmla="*/ 114 w 173"/>
                  <a:gd name="T33" fmla="*/ 77 h 150"/>
                  <a:gd name="T34" fmla="*/ 120 w 173"/>
                  <a:gd name="T35" fmla="*/ 93 h 150"/>
                  <a:gd name="T36" fmla="*/ 122 w 173"/>
                  <a:gd name="T37" fmla="*/ 106 h 150"/>
                  <a:gd name="T38" fmla="*/ 122 w 173"/>
                  <a:gd name="T39" fmla="*/ 119 h 150"/>
                  <a:gd name="T40" fmla="*/ 126 w 173"/>
                  <a:gd name="T41" fmla="*/ 137 h 150"/>
                  <a:gd name="T42" fmla="*/ 126 w 173"/>
                  <a:gd name="T43" fmla="*/ 143 h 150"/>
                  <a:gd name="T44" fmla="*/ 122 w 173"/>
                  <a:gd name="T45" fmla="*/ 150 h 150"/>
                  <a:gd name="T46" fmla="*/ 128 w 173"/>
                  <a:gd name="T47" fmla="*/ 146 h 150"/>
                  <a:gd name="T48" fmla="*/ 135 w 173"/>
                  <a:gd name="T49" fmla="*/ 144 h 150"/>
                  <a:gd name="T50" fmla="*/ 137 w 173"/>
                  <a:gd name="T51" fmla="*/ 150 h 150"/>
                  <a:gd name="T52" fmla="*/ 141 w 173"/>
                  <a:gd name="T53" fmla="*/ 148 h 150"/>
                  <a:gd name="T54" fmla="*/ 152 w 173"/>
                  <a:gd name="T55" fmla="*/ 138 h 150"/>
                  <a:gd name="T56" fmla="*/ 157 w 173"/>
                  <a:gd name="T57" fmla="*/ 127 h 150"/>
                  <a:gd name="T58" fmla="*/ 166 w 173"/>
                  <a:gd name="T59" fmla="*/ 110 h 150"/>
                  <a:gd name="T60" fmla="*/ 168 w 173"/>
                  <a:gd name="T61" fmla="*/ 106 h 150"/>
                  <a:gd name="T62" fmla="*/ 156 w 173"/>
                  <a:gd name="T63" fmla="*/ 100 h 150"/>
                  <a:gd name="T64" fmla="*/ 164 w 173"/>
                  <a:gd name="T65" fmla="*/ 94 h 150"/>
                  <a:gd name="T66" fmla="*/ 173 w 173"/>
                  <a:gd name="T67" fmla="*/ 71 h 150"/>
                  <a:gd name="T68" fmla="*/ 159 w 173"/>
                  <a:gd name="T69" fmla="*/ 51 h 150"/>
                  <a:gd name="T70" fmla="*/ 153 w 173"/>
                  <a:gd name="T71" fmla="*/ 41 h 150"/>
                  <a:gd name="T72" fmla="*/ 147 w 173"/>
                  <a:gd name="T73" fmla="*/ 28 h 150"/>
                  <a:gd name="T74" fmla="*/ 136 w 173"/>
                  <a:gd name="T75" fmla="*/ 14 h 150"/>
                  <a:gd name="T76" fmla="*/ 122 w 173"/>
                  <a:gd name="T77" fmla="*/ 13 h 150"/>
                  <a:gd name="T78" fmla="*/ 91 w 173"/>
                  <a:gd name="T79" fmla="*/ 5 h 150"/>
                  <a:gd name="T80" fmla="*/ 87 w 173"/>
                  <a:gd name="T81" fmla="*/ 1 h 150"/>
                  <a:gd name="T82" fmla="*/ 80 w 173"/>
                  <a:gd name="T83" fmla="*/ 7 h 150"/>
                  <a:gd name="T84" fmla="*/ 76 w 173"/>
                  <a:gd name="T85" fmla="*/ 16 h 150"/>
                  <a:gd name="T86" fmla="*/ 68 w 173"/>
                  <a:gd name="T87" fmla="*/ 11 h 150"/>
                  <a:gd name="T88" fmla="*/ 55 w 173"/>
                  <a:gd name="T89" fmla="*/ 15 h 150"/>
                  <a:gd name="T90" fmla="*/ 40 w 173"/>
                  <a:gd name="T91" fmla="*/ 12 h 150"/>
                  <a:gd name="T92" fmla="*/ 18 w 173"/>
                  <a:gd name="T93" fmla="*/ 18 h 150"/>
                  <a:gd name="T94" fmla="*/ 2 w 173"/>
                  <a:gd name="T95" fmla="*/ 20 h 15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50">
                    <a:moveTo>
                      <a:pt x="1" y="24"/>
                    </a:moveTo>
                    <a:lnTo>
                      <a:pt x="0" y="27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42"/>
                    </a:lnTo>
                    <a:lnTo>
                      <a:pt x="16" y="48"/>
                    </a:lnTo>
                    <a:lnTo>
                      <a:pt x="22" y="53"/>
                    </a:lnTo>
                    <a:lnTo>
                      <a:pt x="28" y="57"/>
                    </a:lnTo>
                    <a:lnTo>
                      <a:pt x="39" y="60"/>
                    </a:lnTo>
                    <a:lnTo>
                      <a:pt x="45" y="59"/>
                    </a:lnTo>
                    <a:lnTo>
                      <a:pt x="53" y="56"/>
                    </a:lnTo>
                    <a:lnTo>
                      <a:pt x="55" y="55"/>
                    </a:lnTo>
                    <a:lnTo>
                      <a:pt x="60" y="54"/>
                    </a:lnTo>
                    <a:lnTo>
                      <a:pt x="57" y="60"/>
                    </a:lnTo>
                    <a:lnTo>
                      <a:pt x="49" y="65"/>
                    </a:lnTo>
                    <a:lnTo>
                      <a:pt x="41" y="67"/>
                    </a:lnTo>
                    <a:lnTo>
                      <a:pt x="25" y="69"/>
                    </a:lnTo>
                    <a:lnTo>
                      <a:pt x="21" y="66"/>
                    </a:lnTo>
                    <a:lnTo>
                      <a:pt x="17" y="73"/>
                    </a:lnTo>
                    <a:lnTo>
                      <a:pt x="23" y="81"/>
                    </a:lnTo>
                    <a:lnTo>
                      <a:pt x="35" y="94"/>
                    </a:lnTo>
                    <a:lnTo>
                      <a:pt x="44" y="108"/>
                    </a:lnTo>
                    <a:lnTo>
                      <a:pt x="50" y="115"/>
                    </a:lnTo>
                    <a:lnTo>
                      <a:pt x="54" y="119"/>
                    </a:lnTo>
                    <a:lnTo>
                      <a:pt x="61" y="123"/>
                    </a:lnTo>
                    <a:lnTo>
                      <a:pt x="70" y="124"/>
                    </a:lnTo>
                    <a:lnTo>
                      <a:pt x="80" y="123"/>
                    </a:lnTo>
                    <a:lnTo>
                      <a:pt x="92" y="120"/>
                    </a:lnTo>
                    <a:lnTo>
                      <a:pt x="102" y="115"/>
                    </a:lnTo>
                    <a:lnTo>
                      <a:pt x="107" y="110"/>
                    </a:lnTo>
                    <a:lnTo>
                      <a:pt x="110" y="100"/>
                    </a:lnTo>
                    <a:lnTo>
                      <a:pt x="111" y="91"/>
                    </a:lnTo>
                    <a:lnTo>
                      <a:pt x="111" y="89"/>
                    </a:lnTo>
                    <a:lnTo>
                      <a:pt x="114" y="77"/>
                    </a:lnTo>
                    <a:lnTo>
                      <a:pt x="120" y="82"/>
                    </a:lnTo>
                    <a:lnTo>
                      <a:pt x="120" y="93"/>
                    </a:lnTo>
                    <a:lnTo>
                      <a:pt x="125" y="102"/>
                    </a:lnTo>
                    <a:lnTo>
                      <a:pt x="122" y="106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28" y="141"/>
                    </a:lnTo>
                    <a:lnTo>
                      <a:pt x="126" y="143"/>
                    </a:lnTo>
                    <a:lnTo>
                      <a:pt x="124" y="143"/>
                    </a:lnTo>
                    <a:lnTo>
                      <a:pt x="122" y="150"/>
                    </a:lnTo>
                    <a:lnTo>
                      <a:pt x="128" y="149"/>
                    </a:lnTo>
                    <a:lnTo>
                      <a:pt x="128" y="146"/>
                    </a:lnTo>
                    <a:lnTo>
                      <a:pt x="131" y="143"/>
                    </a:lnTo>
                    <a:lnTo>
                      <a:pt x="135" y="144"/>
                    </a:lnTo>
                    <a:lnTo>
                      <a:pt x="136" y="148"/>
                    </a:lnTo>
                    <a:lnTo>
                      <a:pt x="137" y="150"/>
                    </a:lnTo>
                    <a:lnTo>
                      <a:pt x="140" y="150"/>
                    </a:lnTo>
                    <a:lnTo>
                      <a:pt x="141" y="148"/>
                    </a:lnTo>
                    <a:lnTo>
                      <a:pt x="144" y="134"/>
                    </a:lnTo>
                    <a:lnTo>
                      <a:pt x="152" y="138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1" y="121"/>
                    </a:lnTo>
                    <a:lnTo>
                      <a:pt x="166" y="110"/>
                    </a:lnTo>
                    <a:lnTo>
                      <a:pt x="169" y="108"/>
                    </a:lnTo>
                    <a:lnTo>
                      <a:pt x="168" y="106"/>
                    </a:lnTo>
                    <a:lnTo>
                      <a:pt x="156" y="107"/>
                    </a:lnTo>
                    <a:lnTo>
                      <a:pt x="156" y="100"/>
                    </a:lnTo>
                    <a:lnTo>
                      <a:pt x="160" y="96"/>
                    </a:lnTo>
                    <a:lnTo>
                      <a:pt x="164" y="94"/>
                    </a:lnTo>
                    <a:lnTo>
                      <a:pt x="164" y="76"/>
                    </a:lnTo>
                    <a:lnTo>
                      <a:pt x="173" y="71"/>
                    </a:lnTo>
                    <a:lnTo>
                      <a:pt x="171" y="60"/>
                    </a:lnTo>
                    <a:lnTo>
                      <a:pt x="159" y="51"/>
                    </a:lnTo>
                    <a:lnTo>
                      <a:pt x="152" y="46"/>
                    </a:lnTo>
                    <a:lnTo>
                      <a:pt x="153" y="41"/>
                    </a:lnTo>
                    <a:lnTo>
                      <a:pt x="146" y="35"/>
                    </a:lnTo>
                    <a:lnTo>
                      <a:pt x="147" y="28"/>
                    </a:lnTo>
                    <a:lnTo>
                      <a:pt x="142" y="18"/>
                    </a:lnTo>
                    <a:lnTo>
                      <a:pt x="136" y="14"/>
                    </a:lnTo>
                    <a:lnTo>
                      <a:pt x="132" y="15"/>
                    </a:lnTo>
                    <a:lnTo>
                      <a:pt x="122" y="13"/>
                    </a:lnTo>
                    <a:lnTo>
                      <a:pt x="117" y="7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4" y="2"/>
                    </a:lnTo>
                    <a:lnTo>
                      <a:pt x="80" y="7"/>
                    </a:lnTo>
                    <a:lnTo>
                      <a:pt x="84" y="10"/>
                    </a:lnTo>
                    <a:lnTo>
                      <a:pt x="76" y="16"/>
                    </a:lnTo>
                    <a:lnTo>
                      <a:pt x="68" y="14"/>
                    </a:lnTo>
                    <a:lnTo>
                      <a:pt x="68" y="11"/>
                    </a:lnTo>
                    <a:lnTo>
                      <a:pt x="56" y="12"/>
                    </a:lnTo>
                    <a:lnTo>
                      <a:pt x="55" y="15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17" y="8"/>
                    </a:lnTo>
                    <a:lnTo>
                      <a:pt x="18" y="18"/>
                    </a:lnTo>
                    <a:lnTo>
                      <a:pt x="8" y="17"/>
                    </a:lnTo>
                    <a:lnTo>
                      <a:pt x="2" y="20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2" name="Freeform 402"/>
              <p:cNvSpPr>
                <a:spLocks/>
              </p:cNvSpPr>
              <p:nvPr/>
            </p:nvSpPr>
            <p:spPr bwMode="auto">
              <a:xfrm>
                <a:off x="185" y="1393"/>
                <a:ext cx="173" cy="150"/>
              </a:xfrm>
              <a:custGeom>
                <a:avLst/>
                <a:gdLst>
                  <a:gd name="T0" fmla="*/ 0 w 173"/>
                  <a:gd name="T1" fmla="*/ 27 h 150"/>
                  <a:gd name="T2" fmla="*/ 8 w 173"/>
                  <a:gd name="T3" fmla="*/ 30 h 150"/>
                  <a:gd name="T4" fmla="*/ 16 w 173"/>
                  <a:gd name="T5" fmla="*/ 48 h 150"/>
                  <a:gd name="T6" fmla="*/ 28 w 173"/>
                  <a:gd name="T7" fmla="*/ 57 h 150"/>
                  <a:gd name="T8" fmla="*/ 45 w 173"/>
                  <a:gd name="T9" fmla="*/ 59 h 150"/>
                  <a:gd name="T10" fmla="*/ 55 w 173"/>
                  <a:gd name="T11" fmla="*/ 55 h 150"/>
                  <a:gd name="T12" fmla="*/ 57 w 173"/>
                  <a:gd name="T13" fmla="*/ 60 h 150"/>
                  <a:gd name="T14" fmla="*/ 41 w 173"/>
                  <a:gd name="T15" fmla="*/ 67 h 150"/>
                  <a:gd name="T16" fmla="*/ 21 w 173"/>
                  <a:gd name="T17" fmla="*/ 66 h 150"/>
                  <a:gd name="T18" fmla="*/ 23 w 173"/>
                  <a:gd name="T19" fmla="*/ 81 h 150"/>
                  <a:gd name="T20" fmla="*/ 44 w 173"/>
                  <a:gd name="T21" fmla="*/ 108 h 150"/>
                  <a:gd name="T22" fmla="*/ 54 w 173"/>
                  <a:gd name="T23" fmla="*/ 119 h 150"/>
                  <a:gd name="T24" fmla="*/ 70 w 173"/>
                  <a:gd name="T25" fmla="*/ 124 h 150"/>
                  <a:gd name="T26" fmla="*/ 92 w 173"/>
                  <a:gd name="T27" fmla="*/ 120 h 150"/>
                  <a:gd name="T28" fmla="*/ 107 w 173"/>
                  <a:gd name="T29" fmla="*/ 110 h 150"/>
                  <a:gd name="T30" fmla="*/ 111 w 173"/>
                  <a:gd name="T31" fmla="*/ 91 h 150"/>
                  <a:gd name="T32" fmla="*/ 114 w 173"/>
                  <a:gd name="T33" fmla="*/ 77 h 150"/>
                  <a:gd name="T34" fmla="*/ 120 w 173"/>
                  <a:gd name="T35" fmla="*/ 93 h 150"/>
                  <a:gd name="T36" fmla="*/ 122 w 173"/>
                  <a:gd name="T37" fmla="*/ 106 h 150"/>
                  <a:gd name="T38" fmla="*/ 122 w 173"/>
                  <a:gd name="T39" fmla="*/ 119 h 150"/>
                  <a:gd name="T40" fmla="*/ 126 w 173"/>
                  <a:gd name="T41" fmla="*/ 137 h 150"/>
                  <a:gd name="T42" fmla="*/ 126 w 173"/>
                  <a:gd name="T43" fmla="*/ 143 h 150"/>
                  <a:gd name="T44" fmla="*/ 122 w 173"/>
                  <a:gd name="T45" fmla="*/ 150 h 150"/>
                  <a:gd name="T46" fmla="*/ 128 w 173"/>
                  <a:gd name="T47" fmla="*/ 146 h 150"/>
                  <a:gd name="T48" fmla="*/ 135 w 173"/>
                  <a:gd name="T49" fmla="*/ 144 h 150"/>
                  <a:gd name="T50" fmla="*/ 137 w 173"/>
                  <a:gd name="T51" fmla="*/ 150 h 150"/>
                  <a:gd name="T52" fmla="*/ 141 w 173"/>
                  <a:gd name="T53" fmla="*/ 148 h 150"/>
                  <a:gd name="T54" fmla="*/ 152 w 173"/>
                  <a:gd name="T55" fmla="*/ 138 h 150"/>
                  <a:gd name="T56" fmla="*/ 157 w 173"/>
                  <a:gd name="T57" fmla="*/ 127 h 150"/>
                  <a:gd name="T58" fmla="*/ 166 w 173"/>
                  <a:gd name="T59" fmla="*/ 110 h 150"/>
                  <a:gd name="T60" fmla="*/ 168 w 173"/>
                  <a:gd name="T61" fmla="*/ 106 h 150"/>
                  <a:gd name="T62" fmla="*/ 156 w 173"/>
                  <a:gd name="T63" fmla="*/ 100 h 150"/>
                  <a:gd name="T64" fmla="*/ 164 w 173"/>
                  <a:gd name="T65" fmla="*/ 94 h 150"/>
                  <a:gd name="T66" fmla="*/ 173 w 173"/>
                  <a:gd name="T67" fmla="*/ 71 h 150"/>
                  <a:gd name="T68" fmla="*/ 159 w 173"/>
                  <a:gd name="T69" fmla="*/ 51 h 150"/>
                  <a:gd name="T70" fmla="*/ 153 w 173"/>
                  <a:gd name="T71" fmla="*/ 41 h 150"/>
                  <a:gd name="T72" fmla="*/ 147 w 173"/>
                  <a:gd name="T73" fmla="*/ 28 h 150"/>
                  <a:gd name="T74" fmla="*/ 136 w 173"/>
                  <a:gd name="T75" fmla="*/ 14 h 150"/>
                  <a:gd name="T76" fmla="*/ 122 w 173"/>
                  <a:gd name="T77" fmla="*/ 13 h 150"/>
                  <a:gd name="T78" fmla="*/ 91 w 173"/>
                  <a:gd name="T79" fmla="*/ 5 h 150"/>
                  <a:gd name="T80" fmla="*/ 87 w 173"/>
                  <a:gd name="T81" fmla="*/ 1 h 150"/>
                  <a:gd name="T82" fmla="*/ 80 w 173"/>
                  <a:gd name="T83" fmla="*/ 7 h 150"/>
                  <a:gd name="T84" fmla="*/ 76 w 173"/>
                  <a:gd name="T85" fmla="*/ 16 h 150"/>
                  <a:gd name="T86" fmla="*/ 68 w 173"/>
                  <a:gd name="T87" fmla="*/ 11 h 150"/>
                  <a:gd name="T88" fmla="*/ 55 w 173"/>
                  <a:gd name="T89" fmla="*/ 15 h 150"/>
                  <a:gd name="T90" fmla="*/ 40 w 173"/>
                  <a:gd name="T91" fmla="*/ 12 h 150"/>
                  <a:gd name="T92" fmla="*/ 18 w 173"/>
                  <a:gd name="T93" fmla="*/ 18 h 150"/>
                  <a:gd name="T94" fmla="*/ 2 w 173"/>
                  <a:gd name="T95" fmla="*/ 20 h 15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50">
                    <a:moveTo>
                      <a:pt x="1" y="24"/>
                    </a:moveTo>
                    <a:lnTo>
                      <a:pt x="0" y="27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42"/>
                    </a:lnTo>
                    <a:lnTo>
                      <a:pt x="16" y="48"/>
                    </a:lnTo>
                    <a:lnTo>
                      <a:pt x="22" y="53"/>
                    </a:lnTo>
                    <a:lnTo>
                      <a:pt x="28" y="57"/>
                    </a:lnTo>
                    <a:lnTo>
                      <a:pt x="39" y="60"/>
                    </a:lnTo>
                    <a:lnTo>
                      <a:pt x="45" y="59"/>
                    </a:lnTo>
                    <a:lnTo>
                      <a:pt x="53" y="56"/>
                    </a:lnTo>
                    <a:lnTo>
                      <a:pt x="55" y="55"/>
                    </a:lnTo>
                    <a:lnTo>
                      <a:pt x="60" y="54"/>
                    </a:lnTo>
                    <a:lnTo>
                      <a:pt x="57" y="60"/>
                    </a:lnTo>
                    <a:lnTo>
                      <a:pt x="49" y="65"/>
                    </a:lnTo>
                    <a:lnTo>
                      <a:pt x="41" y="67"/>
                    </a:lnTo>
                    <a:lnTo>
                      <a:pt x="25" y="69"/>
                    </a:lnTo>
                    <a:lnTo>
                      <a:pt x="21" y="66"/>
                    </a:lnTo>
                    <a:lnTo>
                      <a:pt x="17" y="73"/>
                    </a:lnTo>
                    <a:lnTo>
                      <a:pt x="23" y="81"/>
                    </a:lnTo>
                    <a:lnTo>
                      <a:pt x="35" y="94"/>
                    </a:lnTo>
                    <a:lnTo>
                      <a:pt x="44" y="108"/>
                    </a:lnTo>
                    <a:lnTo>
                      <a:pt x="50" y="115"/>
                    </a:lnTo>
                    <a:lnTo>
                      <a:pt x="54" y="119"/>
                    </a:lnTo>
                    <a:lnTo>
                      <a:pt x="61" y="123"/>
                    </a:lnTo>
                    <a:lnTo>
                      <a:pt x="70" y="124"/>
                    </a:lnTo>
                    <a:lnTo>
                      <a:pt x="80" y="123"/>
                    </a:lnTo>
                    <a:lnTo>
                      <a:pt x="92" y="120"/>
                    </a:lnTo>
                    <a:lnTo>
                      <a:pt x="102" y="115"/>
                    </a:lnTo>
                    <a:lnTo>
                      <a:pt x="107" y="110"/>
                    </a:lnTo>
                    <a:lnTo>
                      <a:pt x="110" y="100"/>
                    </a:lnTo>
                    <a:lnTo>
                      <a:pt x="111" y="91"/>
                    </a:lnTo>
                    <a:lnTo>
                      <a:pt x="111" y="89"/>
                    </a:lnTo>
                    <a:lnTo>
                      <a:pt x="114" y="77"/>
                    </a:lnTo>
                    <a:lnTo>
                      <a:pt x="120" y="82"/>
                    </a:lnTo>
                    <a:lnTo>
                      <a:pt x="120" y="93"/>
                    </a:lnTo>
                    <a:lnTo>
                      <a:pt x="125" y="102"/>
                    </a:lnTo>
                    <a:lnTo>
                      <a:pt x="122" y="106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28" y="141"/>
                    </a:lnTo>
                    <a:lnTo>
                      <a:pt x="126" y="143"/>
                    </a:lnTo>
                    <a:lnTo>
                      <a:pt x="124" y="143"/>
                    </a:lnTo>
                    <a:lnTo>
                      <a:pt x="122" y="150"/>
                    </a:lnTo>
                    <a:lnTo>
                      <a:pt x="128" y="149"/>
                    </a:lnTo>
                    <a:lnTo>
                      <a:pt x="128" y="146"/>
                    </a:lnTo>
                    <a:lnTo>
                      <a:pt x="131" y="143"/>
                    </a:lnTo>
                    <a:lnTo>
                      <a:pt x="135" y="144"/>
                    </a:lnTo>
                    <a:lnTo>
                      <a:pt x="136" y="148"/>
                    </a:lnTo>
                    <a:lnTo>
                      <a:pt x="137" y="150"/>
                    </a:lnTo>
                    <a:lnTo>
                      <a:pt x="140" y="150"/>
                    </a:lnTo>
                    <a:lnTo>
                      <a:pt x="141" y="148"/>
                    </a:lnTo>
                    <a:lnTo>
                      <a:pt x="144" y="134"/>
                    </a:lnTo>
                    <a:lnTo>
                      <a:pt x="152" y="138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1" y="121"/>
                    </a:lnTo>
                    <a:lnTo>
                      <a:pt x="166" y="110"/>
                    </a:lnTo>
                    <a:lnTo>
                      <a:pt x="169" y="108"/>
                    </a:lnTo>
                    <a:lnTo>
                      <a:pt x="168" y="106"/>
                    </a:lnTo>
                    <a:lnTo>
                      <a:pt x="156" y="107"/>
                    </a:lnTo>
                    <a:lnTo>
                      <a:pt x="156" y="100"/>
                    </a:lnTo>
                    <a:lnTo>
                      <a:pt x="160" y="96"/>
                    </a:lnTo>
                    <a:lnTo>
                      <a:pt x="164" y="94"/>
                    </a:lnTo>
                    <a:lnTo>
                      <a:pt x="164" y="76"/>
                    </a:lnTo>
                    <a:lnTo>
                      <a:pt x="173" y="71"/>
                    </a:lnTo>
                    <a:lnTo>
                      <a:pt x="171" y="60"/>
                    </a:lnTo>
                    <a:lnTo>
                      <a:pt x="159" y="51"/>
                    </a:lnTo>
                    <a:lnTo>
                      <a:pt x="152" y="46"/>
                    </a:lnTo>
                    <a:lnTo>
                      <a:pt x="153" y="41"/>
                    </a:lnTo>
                    <a:lnTo>
                      <a:pt x="146" y="35"/>
                    </a:lnTo>
                    <a:lnTo>
                      <a:pt x="147" y="28"/>
                    </a:lnTo>
                    <a:lnTo>
                      <a:pt x="142" y="18"/>
                    </a:lnTo>
                    <a:lnTo>
                      <a:pt x="136" y="14"/>
                    </a:lnTo>
                    <a:lnTo>
                      <a:pt x="132" y="15"/>
                    </a:lnTo>
                    <a:lnTo>
                      <a:pt x="122" y="13"/>
                    </a:lnTo>
                    <a:lnTo>
                      <a:pt x="117" y="7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4" y="2"/>
                    </a:lnTo>
                    <a:lnTo>
                      <a:pt x="80" y="7"/>
                    </a:lnTo>
                    <a:lnTo>
                      <a:pt x="84" y="10"/>
                    </a:lnTo>
                    <a:lnTo>
                      <a:pt x="76" y="16"/>
                    </a:lnTo>
                    <a:lnTo>
                      <a:pt x="68" y="14"/>
                    </a:lnTo>
                    <a:lnTo>
                      <a:pt x="68" y="11"/>
                    </a:lnTo>
                    <a:lnTo>
                      <a:pt x="56" y="12"/>
                    </a:lnTo>
                    <a:lnTo>
                      <a:pt x="55" y="15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17" y="8"/>
                    </a:lnTo>
                    <a:lnTo>
                      <a:pt x="18" y="18"/>
                    </a:lnTo>
                    <a:lnTo>
                      <a:pt x="8" y="17"/>
                    </a:lnTo>
                    <a:lnTo>
                      <a:pt x="2" y="20"/>
                    </a:lnTo>
                    <a:lnTo>
                      <a:pt x="1" y="2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8" name="Group 403"/>
            <p:cNvGrpSpPr>
              <a:grpSpLocks/>
            </p:cNvGrpSpPr>
            <p:nvPr/>
          </p:nvGrpSpPr>
          <p:grpSpPr bwMode="auto">
            <a:xfrm>
              <a:off x="526711" y="775346"/>
              <a:ext cx="120149" cy="141298"/>
              <a:chOff x="368" y="1210"/>
              <a:chExt cx="82" cy="100"/>
            </a:xfrm>
          </p:grpSpPr>
          <p:sp>
            <p:nvSpPr>
              <p:cNvPr id="1649" name="Freeform 404"/>
              <p:cNvSpPr>
                <a:spLocks/>
              </p:cNvSpPr>
              <p:nvPr/>
            </p:nvSpPr>
            <p:spPr bwMode="auto">
              <a:xfrm>
                <a:off x="368" y="1210"/>
                <a:ext cx="82" cy="100"/>
              </a:xfrm>
              <a:custGeom>
                <a:avLst/>
                <a:gdLst>
                  <a:gd name="T0" fmla="*/ 72 w 82"/>
                  <a:gd name="T1" fmla="*/ 97 h 100"/>
                  <a:gd name="T2" fmla="*/ 74 w 82"/>
                  <a:gd name="T3" fmla="*/ 95 h 100"/>
                  <a:gd name="T4" fmla="*/ 79 w 82"/>
                  <a:gd name="T5" fmla="*/ 91 h 100"/>
                  <a:gd name="T6" fmla="*/ 80 w 82"/>
                  <a:gd name="T7" fmla="*/ 85 h 100"/>
                  <a:gd name="T8" fmla="*/ 76 w 82"/>
                  <a:gd name="T9" fmla="*/ 76 h 100"/>
                  <a:gd name="T10" fmla="*/ 70 w 82"/>
                  <a:gd name="T11" fmla="*/ 77 h 100"/>
                  <a:gd name="T12" fmla="*/ 61 w 82"/>
                  <a:gd name="T13" fmla="*/ 73 h 100"/>
                  <a:gd name="T14" fmla="*/ 64 w 82"/>
                  <a:gd name="T15" fmla="*/ 65 h 100"/>
                  <a:gd name="T16" fmla="*/ 70 w 82"/>
                  <a:gd name="T17" fmla="*/ 64 h 100"/>
                  <a:gd name="T18" fmla="*/ 70 w 82"/>
                  <a:gd name="T19" fmla="*/ 52 h 100"/>
                  <a:gd name="T20" fmla="*/ 69 w 82"/>
                  <a:gd name="T21" fmla="*/ 44 h 100"/>
                  <a:gd name="T22" fmla="*/ 70 w 82"/>
                  <a:gd name="T23" fmla="*/ 33 h 100"/>
                  <a:gd name="T24" fmla="*/ 71 w 82"/>
                  <a:gd name="T25" fmla="*/ 28 h 100"/>
                  <a:gd name="T26" fmla="*/ 78 w 82"/>
                  <a:gd name="T27" fmla="*/ 24 h 100"/>
                  <a:gd name="T28" fmla="*/ 82 w 82"/>
                  <a:gd name="T29" fmla="*/ 15 h 100"/>
                  <a:gd name="T30" fmla="*/ 71 w 82"/>
                  <a:gd name="T31" fmla="*/ 10 h 100"/>
                  <a:gd name="T32" fmla="*/ 69 w 82"/>
                  <a:gd name="T33" fmla="*/ 2 h 100"/>
                  <a:gd name="T34" fmla="*/ 61 w 82"/>
                  <a:gd name="T35" fmla="*/ 0 h 100"/>
                  <a:gd name="T36" fmla="*/ 64 w 82"/>
                  <a:gd name="T37" fmla="*/ 2 h 100"/>
                  <a:gd name="T38" fmla="*/ 64 w 82"/>
                  <a:gd name="T39" fmla="*/ 3 h 100"/>
                  <a:gd name="T40" fmla="*/ 64 w 82"/>
                  <a:gd name="T41" fmla="*/ 5 h 100"/>
                  <a:gd name="T42" fmla="*/ 64 w 82"/>
                  <a:gd name="T43" fmla="*/ 8 h 100"/>
                  <a:gd name="T44" fmla="*/ 63 w 82"/>
                  <a:gd name="T45" fmla="*/ 13 h 100"/>
                  <a:gd name="T46" fmla="*/ 58 w 82"/>
                  <a:gd name="T47" fmla="*/ 16 h 100"/>
                  <a:gd name="T48" fmla="*/ 57 w 82"/>
                  <a:gd name="T49" fmla="*/ 19 h 100"/>
                  <a:gd name="T50" fmla="*/ 51 w 82"/>
                  <a:gd name="T51" fmla="*/ 23 h 100"/>
                  <a:gd name="T52" fmla="*/ 44 w 82"/>
                  <a:gd name="T53" fmla="*/ 31 h 100"/>
                  <a:gd name="T54" fmla="*/ 38 w 82"/>
                  <a:gd name="T55" fmla="*/ 33 h 100"/>
                  <a:gd name="T56" fmla="*/ 33 w 82"/>
                  <a:gd name="T57" fmla="*/ 31 h 100"/>
                  <a:gd name="T58" fmla="*/ 20 w 82"/>
                  <a:gd name="T59" fmla="*/ 39 h 100"/>
                  <a:gd name="T60" fmla="*/ 19 w 82"/>
                  <a:gd name="T61" fmla="*/ 30 h 100"/>
                  <a:gd name="T62" fmla="*/ 7 w 82"/>
                  <a:gd name="T63" fmla="*/ 25 h 100"/>
                  <a:gd name="T64" fmla="*/ 1 w 82"/>
                  <a:gd name="T65" fmla="*/ 27 h 100"/>
                  <a:gd name="T66" fmla="*/ 0 w 82"/>
                  <a:gd name="T67" fmla="*/ 31 h 100"/>
                  <a:gd name="T68" fmla="*/ 2 w 82"/>
                  <a:gd name="T69" fmla="*/ 43 h 100"/>
                  <a:gd name="T70" fmla="*/ 9 w 82"/>
                  <a:gd name="T71" fmla="*/ 44 h 100"/>
                  <a:gd name="T72" fmla="*/ 20 w 82"/>
                  <a:gd name="T73" fmla="*/ 48 h 100"/>
                  <a:gd name="T74" fmla="*/ 25 w 82"/>
                  <a:gd name="T75" fmla="*/ 59 h 100"/>
                  <a:gd name="T76" fmla="*/ 29 w 82"/>
                  <a:gd name="T77" fmla="*/ 71 h 100"/>
                  <a:gd name="T78" fmla="*/ 37 w 82"/>
                  <a:gd name="T79" fmla="*/ 79 h 100"/>
                  <a:gd name="T80" fmla="*/ 40 w 82"/>
                  <a:gd name="T81" fmla="*/ 84 h 100"/>
                  <a:gd name="T82" fmla="*/ 36 w 82"/>
                  <a:gd name="T83" fmla="*/ 92 h 100"/>
                  <a:gd name="T84" fmla="*/ 39 w 82"/>
                  <a:gd name="T85" fmla="*/ 93 h 100"/>
                  <a:gd name="T86" fmla="*/ 45 w 82"/>
                  <a:gd name="T87" fmla="*/ 93 h 100"/>
                  <a:gd name="T88" fmla="*/ 49 w 82"/>
                  <a:gd name="T89" fmla="*/ 85 h 100"/>
                  <a:gd name="T90" fmla="*/ 61 w 82"/>
                  <a:gd name="T91" fmla="*/ 85 h 100"/>
                  <a:gd name="T92" fmla="*/ 64 w 82"/>
                  <a:gd name="T93" fmla="*/ 100 h 100"/>
                  <a:gd name="T94" fmla="*/ 72 w 82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2" h="100">
                    <a:moveTo>
                      <a:pt x="72" y="97"/>
                    </a:moveTo>
                    <a:lnTo>
                      <a:pt x="74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6"/>
                    </a:lnTo>
                    <a:lnTo>
                      <a:pt x="70" y="77"/>
                    </a:lnTo>
                    <a:lnTo>
                      <a:pt x="61" y="73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8" y="24"/>
                    </a:lnTo>
                    <a:lnTo>
                      <a:pt x="82" y="15"/>
                    </a:lnTo>
                    <a:lnTo>
                      <a:pt x="71" y="10"/>
                    </a:lnTo>
                    <a:lnTo>
                      <a:pt x="69" y="2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3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20" y="39"/>
                    </a:lnTo>
                    <a:lnTo>
                      <a:pt x="19" y="30"/>
                    </a:lnTo>
                    <a:lnTo>
                      <a:pt x="7" y="25"/>
                    </a:lnTo>
                    <a:lnTo>
                      <a:pt x="1" y="27"/>
                    </a:lnTo>
                    <a:lnTo>
                      <a:pt x="0" y="31"/>
                    </a:lnTo>
                    <a:lnTo>
                      <a:pt x="2" y="43"/>
                    </a:lnTo>
                    <a:lnTo>
                      <a:pt x="9" y="44"/>
                    </a:lnTo>
                    <a:lnTo>
                      <a:pt x="20" y="48"/>
                    </a:lnTo>
                    <a:lnTo>
                      <a:pt x="25" y="59"/>
                    </a:lnTo>
                    <a:lnTo>
                      <a:pt x="29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50" name="Freeform 405"/>
              <p:cNvSpPr>
                <a:spLocks/>
              </p:cNvSpPr>
              <p:nvPr/>
            </p:nvSpPr>
            <p:spPr bwMode="auto">
              <a:xfrm>
                <a:off x="368" y="1210"/>
                <a:ext cx="82" cy="100"/>
              </a:xfrm>
              <a:custGeom>
                <a:avLst/>
                <a:gdLst>
                  <a:gd name="T0" fmla="*/ 72 w 82"/>
                  <a:gd name="T1" fmla="*/ 97 h 100"/>
                  <a:gd name="T2" fmla="*/ 74 w 82"/>
                  <a:gd name="T3" fmla="*/ 95 h 100"/>
                  <a:gd name="T4" fmla="*/ 79 w 82"/>
                  <a:gd name="T5" fmla="*/ 91 h 100"/>
                  <a:gd name="T6" fmla="*/ 80 w 82"/>
                  <a:gd name="T7" fmla="*/ 85 h 100"/>
                  <a:gd name="T8" fmla="*/ 76 w 82"/>
                  <a:gd name="T9" fmla="*/ 76 h 100"/>
                  <a:gd name="T10" fmla="*/ 70 w 82"/>
                  <a:gd name="T11" fmla="*/ 77 h 100"/>
                  <a:gd name="T12" fmla="*/ 61 w 82"/>
                  <a:gd name="T13" fmla="*/ 73 h 100"/>
                  <a:gd name="T14" fmla="*/ 64 w 82"/>
                  <a:gd name="T15" fmla="*/ 65 h 100"/>
                  <a:gd name="T16" fmla="*/ 70 w 82"/>
                  <a:gd name="T17" fmla="*/ 64 h 100"/>
                  <a:gd name="T18" fmla="*/ 70 w 82"/>
                  <a:gd name="T19" fmla="*/ 52 h 100"/>
                  <a:gd name="T20" fmla="*/ 69 w 82"/>
                  <a:gd name="T21" fmla="*/ 44 h 100"/>
                  <a:gd name="T22" fmla="*/ 70 w 82"/>
                  <a:gd name="T23" fmla="*/ 33 h 100"/>
                  <a:gd name="T24" fmla="*/ 71 w 82"/>
                  <a:gd name="T25" fmla="*/ 28 h 100"/>
                  <a:gd name="T26" fmla="*/ 78 w 82"/>
                  <a:gd name="T27" fmla="*/ 24 h 100"/>
                  <a:gd name="T28" fmla="*/ 82 w 82"/>
                  <a:gd name="T29" fmla="*/ 15 h 100"/>
                  <a:gd name="T30" fmla="*/ 71 w 82"/>
                  <a:gd name="T31" fmla="*/ 10 h 100"/>
                  <a:gd name="T32" fmla="*/ 69 w 82"/>
                  <a:gd name="T33" fmla="*/ 2 h 100"/>
                  <a:gd name="T34" fmla="*/ 61 w 82"/>
                  <a:gd name="T35" fmla="*/ 0 h 100"/>
                  <a:gd name="T36" fmla="*/ 64 w 82"/>
                  <a:gd name="T37" fmla="*/ 2 h 100"/>
                  <a:gd name="T38" fmla="*/ 64 w 82"/>
                  <a:gd name="T39" fmla="*/ 3 h 100"/>
                  <a:gd name="T40" fmla="*/ 64 w 82"/>
                  <a:gd name="T41" fmla="*/ 5 h 100"/>
                  <a:gd name="T42" fmla="*/ 64 w 82"/>
                  <a:gd name="T43" fmla="*/ 8 h 100"/>
                  <a:gd name="T44" fmla="*/ 63 w 82"/>
                  <a:gd name="T45" fmla="*/ 13 h 100"/>
                  <a:gd name="T46" fmla="*/ 58 w 82"/>
                  <a:gd name="T47" fmla="*/ 16 h 100"/>
                  <a:gd name="T48" fmla="*/ 57 w 82"/>
                  <a:gd name="T49" fmla="*/ 19 h 100"/>
                  <a:gd name="T50" fmla="*/ 51 w 82"/>
                  <a:gd name="T51" fmla="*/ 23 h 100"/>
                  <a:gd name="T52" fmla="*/ 44 w 82"/>
                  <a:gd name="T53" fmla="*/ 31 h 100"/>
                  <a:gd name="T54" fmla="*/ 38 w 82"/>
                  <a:gd name="T55" fmla="*/ 33 h 100"/>
                  <a:gd name="T56" fmla="*/ 33 w 82"/>
                  <a:gd name="T57" fmla="*/ 31 h 100"/>
                  <a:gd name="T58" fmla="*/ 20 w 82"/>
                  <a:gd name="T59" fmla="*/ 39 h 100"/>
                  <a:gd name="T60" fmla="*/ 19 w 82"/>
                  <a:gd name="T61" fmla="*/ 30 h 100"/>
                  <a:gd name="T62" fmla="*/ 7 w 82"/>
                  <a:gd name="T63" fmla="*/ 25 h 100"/>
                  <a:gd name="T64" fmla="*/ 1 w 82"/>
                  <a:gd name="T65" fmla="*/ 27 h 100"/>
                  <a:gd name="T66" fmla="*/ 0 w 82"/>
                  <a:gd name="T67" fmla="*/ 31 h 100"/>
                  <a:gd name="T68" fmla="*/ 2 w 82"/>
                  <a:gd name="T69" fmla="*/ 43 h 100"/>
                  <a:gd name="T70" fmla="*/ 9 w 82"/>
                  <a:gd name="T71" fmla="*/ 44 h 100"/>
                  <a:gd name="T72" fmla="*/ 20 w 82"/>
                  <a:gd name="T73" fmla="*/ 48 h 100"/>
                  <a:gd name="T74" fmla="*/ 25 w 82"/>
                  <a:gd name="T75" fmla="*/ 59 h 100"/>
                  <a:gd name="T76" fmla="*/ 29 w 82"/>
                  <a:gd name="T77" fmla="*/ 71 h 100"/>
                  <a:gd name="T78" fmla="*/ 37 w 82"/>
                  <a:gd name="T79" fmla="*/ 79 h 100"/>
                  <a:gd name="T80" fmla="*/ 40 w 82"/>
                  <a:gd name="T81" fmla="*/ 84 h 100"/>
                  <a:gd name="T82" fmla="*/ 36 w 82"/>
                  <a:gd name="T83" fmla="*/ 92 h 100"/>
                  <a:gd name="T84" fmla="*/ 39 w 82"/>
                  <a:gd name="T85" fmla="*/ 93 h 100"/>
                  <a:gd name="T86" fmla="*/ 45 w 82"/>
                  <a:gd name="T87" fmla="*/ 93 h 100"/>
                  <a:gd name="T88" fmla="*/ 49 w 82"/>
                  <a:gd name="T89" fmla="*/ 85 h 100"/>
                  <a:gd name="T90" fmla="*/ 61 w 82"/>
                  <a:gd name="T91" fmla="*/ 85 h 100"/>
                  <a:gd name="T92" fmla="*/ 64 w 82"/>
                  <a:gd name="T93" fmla="*/ 100 h 100"/>
                  <a:gd name="T94" fmla="*/ 72 w 82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2" h="100">
                    <a:moveTo>
                      <a:pt x="72" y="97"/>
                    </a:moveTo>
                    <a:lnTo>
                      <a:pt x="74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6"/>
                    </a:lnTo>
                    <a:lnTo>
                      <a:pt x="70" y="77"/>
                    </a:lnTo>
                    <a:lnTo>
                      <a:pt x="61" y="73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8" y="24"/>
                    </a:lnTo>
                    <a:lnTo>
                      <a:pt x="82" y="15"/>
                    </a:lnTo>
                    <a:lnTo>
                      <a:pt x="71" y="10"/>
                    </a:lnTo>
                    <a:lnTo>
                      <a:pt x="69" y="2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3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20" y="39"/>
                    </a:lnTo>
                    <a:lnTo>
                      <a:pt x="19" y="30"/>
                    </a:lnTo>
                    <a:lnTo>
                      <a:pt x="7" y="25"/>
                    </a:lnTo>
                    <a:lnTo>
                      <a:pt x="1" y="27"/>
                    </a:lnTo>
                    <a:lnTo>
                      <a:pt x="0" y="31"/>
                    </a:lnTo>
                    <a:lnTo>
                      <a:pt x="2" y="43"/>
                    </a:lnTo>
                    <a:lnTo>
                      <a:pt x="9" y="44"/>
                    </a:lnTo>
                    <a:lnTo>
                      <a:pt x="20" y="48"/>
                    </a:lnTo>
                    <a:lnTo>
                      <a:pt x="25" y="59"/>
                    </a:lnTo>
                    <a:lnTo>
                      <a:pt x="29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09" name="Group 406"/>
            <p:cNvGrpSpPr>
              <a:grpSpLocks/>
            </p:cNvGrpSpPr>
            <p:nvPr/>
          </p:nvGrpSpPr>
          <p:grpSpPr bwMode="auto">
            <a:xfrm>
              <a:off x="571767" y="665741"/>
              <a:ext cx="126977" cy="132054"/>
              <a:chOff x="399" y="1132"/>
              <a:chExt cx="87" cy="93"/>
            </a:xfrm>
          </p:grpSpPr>
          <p:sp>
            <p:nvSpPr>
              <p:cNvPr id="1647" name="Freeform 407"/>
              <p:cNvSpPr>
                <a:spLocks/>
              </p:cNvSpPr>
              <p:nvPr/>
            </p:nvSpPr>
            <p:spPr bwMode="auto">
              <a:xfrm>
                <a:off x="399" y="1132"/>
                <a:ext cx="87" cy="93"/>
              </a:xfrm>
              <a:custGeom>
                <a:avLst/>
                <a:gdLst>
                  <a:gd name="T0" fmla="*/ 74 w 87"/>
                  <a:gd name="T1" fmla="*/ 25 h 93"/>
                  <a:gd name="T2" fmla="*/ 78 w 87"/>
                  <a:gd name="T3" fmla="*/ 36 h 93"/>
                  <a:gd name="T4" fmla="*/ 82 w 87"/>
                  <a:gd name="T5" fmla="*/ 41 h 93"/>
                  <a:gd name="T6" fmla="*/ 81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5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9 w 87"/>
                  <a:gd name="T21" fmla="*/ 87 h 93"/>
                  <a:gd name="T22" fmla="*/ 54 w 87"/>
                  <a:gd name="T23" fmla="*/ 92 h 93"/>
                  <a:gd name="T24" fmla="*/ 52 w 87"/>
                  <a:gd name="T25" fmla="*/ 93 h 93"/>
                  <a:gd name="T26" fmla="*/ 41 w 87"/>
                  <a:gd name="T27" fmla="*/ 88 h 93"/>
                  <a:gd name="T28" fmla="*/ 38 w 87"/>
                  <a:gd name="T29" fmla="*/ 80 h 93"/>
                  <a:gd name="T30" fmla="*/ 30 w 87"/>
                  <a:gd name="T31" fmla="*/ 78 h 93"/>
                  <a:gd name="T32" fmla="*/ 27 w 87"/>
                  <a:gd name="T33" fmla="*/ 64 h 93"/>
                  <a:gd name="T34" fmla="*/ 21 w 87"/>
                  <a:gd name="T35" fmla="*/ 60 h 93"/>
                  <a:gd name="T36" fmla="*/ 19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7 w 87"/>
                  <a:gd name="T45" fmla="*/ 24 h 93"/>
                  <a:gd name="T46" fmla="*/ 7 w 87"/>
                  <a:gd name="T47" fmla="*/ 10 h 93"/>
                  <a:gd name="T48" fmla="*/ 20 w 87"/>
                  <a:gd name="T49" fmla="*/ 5 h 93"/>
                  <a:gd name="T50" fmla="*/ 30 w 87"/>
                  <a:gd name="T51" fmla="*/ 2 h 93"/>
                  <a:gd name="T52" fmla="*/ 33 w 87"/>
                  <a:gd name="T53" fmla="*/ 0 h 93"/>
                  <a:gd name="T54" fmla="*/ 46 w 87"/>
                  <a:gd name="T55" fmla="*/ 15 h 93"/>
                  <a:gd name="T56" fmla="*/ 56 w 87"/>
                  <a:gd name="T57" fmla="*/ 11 h 93"/>
                  <a:gd name="T58" fmla="*/ 63 w 87"/>
                  <a:gd name="T59" fmla="*/ 20 h 93"/>
                  <a:gd name="T60" fmla="*/ 72 w 87"/>
                  <a:gd name="T61" fmla="*/ 19 h 93"/>
                  <a:gd name="T62" fmla="*/ 74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4" y="25"/>
                    </a:moveTo>
                    <a:lnTo>
                      <a:pt x="78" y="36"/>
                    </a:lnTo>
                    <a:lnTo>
                      <a:pt x="82" y="41"/>
                    </a:lnTo>
                    <a:lnTo>
                      <a:pt x="81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5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9" y="87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41" y="88"/>
                    </a:lnTo>
                    <a:lnTo>
                      <a:pt x="38" y="80"/>
                    </a:lnTo>
                    <a:lnTo>
                      <a:pt x="30" y="78"/>
                    </a:lnTo>
                    <a:lnTo>
                      <a:pt x="27" y="64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20" y="5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8" name="Freeform 408"/>
              <p:cNvSpPr>
                <a:spLocks/>
              </p:cNvSpPr>
              <p:nvPr/>
            </p:nvSpPr>
            <p:spPr bwMode="auto">
              <a:xfrm>
                <a:off x="399" y="1132"/>
                <a:ext cx="87" cy="93"/>
              </a:xfrm>
              <a:custGeom>
                <a:avLst/>
                <a:gdLst>
                  <a:gd name="T0" fmla="*/ 74 w 87"/>
                  <a:gd name="T1" fmla="*/ 25 h 93"/>
                  <a:gd name="T2" fmla="*/ 78 w 87"/>
                  <a:gd name="T3" fmla="*/ 36 h 93"/>
                  <a:gd name="T4" fmla="*/ 82 w 87"/>
                  <a:gd name="T5" fmla="*/ 41 h 93"/>
                  <a:gd name="T6" fmla="*/ 81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5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9 w 87"/>
                  <a:gd name="T21" fmla="*/ 87 h 93"/>
                  <a:gd name="T22" fmla="*/ 54 w 87"/>
                  <a:gd name="T23" fmla="*/ 92 h 93"/>
                  <a:gd name="T24" fmla="*/ 52 w 87"/>
                  <a:gd name="T25" fmla="*/ 93 h 93"/>
                  <a:gd name="T26" fmla="*/ 41 w 87"/>
                  <a:gd name="T27" fmla="*/ 88 h 93"/>
                  <a:gd name="T28" fmla="*/ 38 w 87"/>
                  <a:gd name="T29" fmla="*/ 80 h 93"/>
                  <a:gd name="T30" fmla="*/ 30 w 87"/>
                  <a:gd name="T31" fmla="*/ 78 h 93"/>
                  <a:gd name="T32" fmla="*/ 27 w 87"/>
                  <a:gd name="T33" fmla="*/ 64 h 93"/>
                  <a:gd name="T34" fmla="*/ 21 w 87"/>
                  <a:gd name="T35" fmla="*/ 60 h 93"/>
                  <a:gd name="T36" fmla="*/ 19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7 w 87"/>
                  <a:gd name="T45" fmla="*/ 24 h 93"/>
                  <a:gd name="T46" fmla="*/ 7 w 87"/>
                  <a:gd name="T47" fmla="*/ 10 h 93"/>
                  <a:gd name="T48" fmla="*/ 20 w 87"/>
                  <a:gd name="T49" fmla="*/ 5 h 93"/>
                  <a:gd name="T50" fmla="*/ 30 w 87"/>
                  <a:gd name="T51" fmla="*/ 2 h 93"/>
                  <a:gd name="T52" fmla="*/ 33 w 87"/>
                  <a:gd name="T53" fmla="*/ 0 h 93"/>
                  <a:gd name="T54" fmla="*/ 46 w 87"/>
                  <a:gd name="T55" fmla="*/ 15 h 93"/>
                  <a:gd name="T56" fmla="*/ 56 w 87"/>
                  <a:gd name="T57" fmla="*/ 11 h 93"/>
                  <a:gd name="T58" fmla="*/ 63 w 87"/>
                  <a:gd name="T59" fmla="*/ 20 h 93"/>
                  <a:gd name="T60" fmla="*/ 72 w 87"/>
                  <a:gd name="T61" fmla="*/ 19 h 93"/>
                  <a:gd name="T62" fmla="*/ 74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4" y="25"/>
                    </a:moveTo>
                    <a:lnTo>
                      <a:pt x="78" y="36"/>
                    </a:lnTo>
                    <a:lnTo>
                      <a:pt x="82" y="41"/>
                    </a:lnTo>
                    <a:lnTo>
                      <a:pt x="81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5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9" y="87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41" y="88"/>
                    </a:lnTo>
                    <a:lnTo>
                      <a:pt x="38" y="80"/>
                    </a:lnTo>
                    <a:lnTo>
                      <a:pt x="30" y="78"/>
                    </a:lnTo>
                    <a:lnTo>
                      <a:pt x="27" y="64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20" y="5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4" y="25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1" name="Group 409"/>
            <p:cNvGrpSpPr>
              <a:grpSpLocks/>
            </p:cNvGrpSpPr>
            <p:nvPr/>
          </p:nvGrpSpPr>
          <p:grpSpPr bwMode="auto">
            <a:xfrm>
              <a:off x="465272" y="486148"/>
              <a:ext cx="285355" cy="223170"/>
              <a:chOff x="326" y="1005"/>
              <a:chExt cx="195" cy="158"/>
            </a:xfrm>
          </p:grpSpPr>
          <p:sp>
            <p:nvSpPr>
              <p:cNvPr id="1645" name="Freeform 410"/>
              <p:cNvSpPr>
                <a:spLocks/>
              </p:cNvSpPr>
              <p:nvPr/>
            </p:nvSpPr>
            <p:spPr bwMode="auto">
              <a:xfrm>
                <a:off x="326" y="1005"/>
                <a:ext cx="195" cy="158"/>
              </a:xfrm>
              <a:custGeom>
                <a:avLst/>
                <a:gdLst>
                  <a:gd name="T0" fmla="*/ 60 w 195"/>
                  <a:gd name="T1" fmla="*/ 152 h 158"/>
                  <a:gd name="T2" fmla="*/ 50 w 195"/>
                  <a:gd name="T3" fmla="*/ 141 h 158"/>
                  <a:gd name="T4" fmla="*/ 25 w 195"/>
                  <a:gd name="T5" fmla="*/ 131 h 158"/>
                  <a:gd name="T6" fmla="*/ 19 w 195"/>
                  <a:gd name="T7" fmla="*/ 90 h 158"/>
                  <a:gd name="T8" fmla="*/ 26 w 195"/>
                  <a:gd name="T9" fmla="*/ 77 h 158"/>
                  <a:gd name="T10" fmla="*/ 34 w 195"/>
                  <a:gd name="T11" fmla="*/ 72 h 158"/>
                  <a:gd name="T12" fmla="*/ 30 w 195"/>
                  <a:gd name="T13" fmla="*/ 52 h 158"/>
                  <a:gd name="T14" fmla="*/ 13 w 195"/>
                  <a:gd name="T15" fmla="*/ 39 h 158"/>
                  <a:gd name="T16" fmla="*/ 0 w 195"/>
                  <a:gd name="T17" fmla="*/ 28 h 158"/>
                  <a:gd name="T18" fmla="*/ 8 w 195"/>
                  <a:gd name="T19" fmla="*/ 21 h 158"/>
                  <a:gd name="T20" fmla="*/ 29 w 195"/>
                  <a:gd name="T21" fmla="*/ 14 h 158"/>
                  <a:gd name="T22" fmla="*/ 42 w 195"/>
                  <a:gd name="T23" fmla="*/ 5 h 158"/>
                  <a:gd name="T24" fmla="*/ 60 w 195"/>
                  <a:gd name="T25" fmla="*/ 5 h 158"/>
                  <a:gd name="T26" fmla="*/ 77 w 195"/>
                  <a:gd name="T27" fmla="*/ 10 h 158"/>
                  <a:gd name="T28" fmla="*/ 89 w 195"/>
                  <a:gd name="T29" fmla="*/ 22 h 158"/>
                  <a:gd name="T30" fmla="*/ 103 w 195"/>
                  <a:gd name="T31" fmla="*/ 33 h 158"/>
                  <a:gd name="T32" fmla="*/ 122 w 195"/>
                  <a:gd name="T33" fmla="*/ 50 h 158"/>
                  <a:gd name="T34" fmla="*/ 124 w 195"/>
                  <a:gd name="T35" fmla="*/ 57 h 158"/>
                  <a:gd name="T36" fmla="*/ 133 w 195"/>
                  <a:gd name="T37" fmla="*/ 56 h 158"/>
                  <a:gd name="T38" fmla="*/ 165 w 195"/>
                  <a:gd name="T39" fmla="*/ 45 h 158"/>
                  <a:gd name="T40" fmla="*/ 170 w 195"/>
                  <a:gd name="T41" fmla="*/ 40 h 158"/>
                  <a:gd name="T42" fmla="*/ 186 w 195"/>
                  <a:gd name="T43" fmla="*/ 46 h 158"/>
                  <a:gd name="T44" fmla="*/ 192 w 195"/>
                  <a:gd name="T45" fmla="*/ 71 h 158"/>
                  <a:gd name="T46" fmla="*/ 182 w 195"/>
                  <a:gd name="T47" fmla="*/ 84 h 158"/>
                  <a:gd name="T48" fmla="*/ 176 w 195"/>
                  <a:gd name="T49" fmla="*/ 91 h 158"/>
                  <a:gd name="T50" fmla="*/ 173 w 195"/>
                  <a:gd name="T51" fmla="*/ 106 h 158"/>
                  <a:gd name="T52" fmla="*/ 163 w 195"/>
                  <a:gd name="T53" fmla="*/ 117 h 158"/>
                  <a:gd name="T54" fmla="*/ 163 w 195"/>
                  <a:gd name="T55" fmla="*/ 127 h 158"/>
                  <a:gd name="T56" fmla="*/ 171 w 195"/>
                  <a:gd name="T57" fmla="*/ 137 h 158"/>
                  <a:gd name="T58" fmla="*/ 173 w 195"/>
                  <a:gd name="T59" fmla="*/ 151 h 158"/>
                  <a:gd name="T60" fmla="*/ 154 w 195"/>
                  <a:gd name="T61" fmla="*/ 147 h 158"/>
                  <a:gd name="T62" fmla="*/ 145 w 195"/>
                  <a:gd name="T63" fmla="*/ 146 h 158"/>
                  <a:gd name="T64" fmla="*/ 129 w 195"/>
                  <a:gd name="T65" fmla="*/ 139 h 158"/>
                  <a:gd name="T66" fmla="*/ 106 w 195"/>
                  <a:gd name="T67" fmla="*/ 128 h 158"/>
                  <a:gd name="T68" fmla="*/ 93 w 195"/>
                  <a:gd name="T69" fmla="*/ 133 h 158"/>
                  <a:gd name="T70" fmla="*/ 80 w 195"/>
                  <a:gd name="T71" fmla="*/ 152 h 1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5" h="158">
                    <a:moveTo>
                      <a:pt x="66" y="156"/>
                    </a:moveTo>
                    <a:lnTo>
                      <a:pt x="60" y="152"/>
                    </a:lnTo>
                    <a:lnTo>
                      <a:pt x="50" y="149"/>
                    </a:lnTo>
                    <a:lnTo>
                      <a:pt x="50" y="141"/>
                    </a:lnTo>
                    <a:lnTo>
                      <a:pt x="45" y="141"/>
                    </a:lnTo>
                    <a:lnTo>
                      <a:pt x="25" y="131"/>
                    </a:lnTo>
                    <a:lnTo>
                      <a:pt x="22" y="94"/>
                    </a:lnTo>
                    <a:lnTo>
                      <a:pt x="19" y="90"/>
                    </a:lnTo>
                    <a:lnTo>
                      <a:pt x="22" y="83"/>
                    </a:lnTo>
                    <a:lnTo>
                      <a:pt x="26" y="77"/>
                    </a:lnTo>
                    <a:lnTo>
                      <a:pt x="30" y="73"/>
                    </a:lnTo>
                    <a:lnTo>
                      <a:pt x="34" y="72"/>
                    </a:lnTo>
                    <a:lnTo>
                      <a:pt x="38" y="63"/>
                    </a:lnTo>
                    <a:lnTo>
                      <a:pt x="30" y="52"/>
                    </a:lnTo>
                    <a:lnTo>
                      <a:pt x="19" y="49"/>
                    </a:lnTo>
                    <a:lnTo>
                      <a:pt x="13" y="39"/>
                    </a:lnTo>
                    <a:lnTo>
                      <a:pt x="1" y="38"/>
                    </a:lnTo>
                    <a:lnTo>
                      <a:pt x="0" y="28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13" y="16"/>
                    </a:lnTo>
                    <a:lnTo>
                      <a:pt x="29" y="14"/>
                    </a:lnTo>
                    <a:lnTo>
                      <a:pt x="28" y="6"/>
                    </a:lnTo>
                    <a:lnTo>
                      <a:pt x="42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10"/>
                    </a:lnTo>
                    <a:lnTo>
                      <a:pt x="81" y="19"/>
                    </a:lnTo>
                    <a:lnTo>
                      <a:pt x="89" y="22"/>
                    </a:lnTo>
                    <a:lnTo>
                      <a:pt x="96" y="27"/>
                    </a:lnTo>
                    <a:lnTo>
                      <a:pt x="103" y="33"/>
                    </a:lnTo>
                    <a:lnTo>
                      <a:pt x="108" y="44"/>
                    </a:lnTo>
                    <a:lnTo>
                      <a:pt x="122" y="50"/>
                    </a:lnTo>
                    <a:lnTo>
                      <a:pt x="120" y="56"/>
                    </a:lnTo>
                    <a:lnTo>
                      <a:pt x="124" y="57"/>
                    </a:lnTo>
                    <a:lnTo>
                      <a:pt x="127" y="55"/>
                    </a:lnTo>
                    <a:lnTo>
                      <a:pt x="133" y="56"/>
                    </a:lnTo>
                    <a:lnTo>
                      <a:pt x="159" y="43"/>
                    </a:lnTo>
                    <a:lnTo>
                      <a:pt x="165" y="45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83" y="48"/>
                    </a:lnTo>
                    <a:lnTo>
                      <a:pt x="186" y="46"/>
                    </a:lnTo>
                    <a:lnTo>
                      <a:pt x="195" y="53"/>
                    </a:lnTo>
                    <a:lnTo>
                      <a:pt x="192" y="71"/>
                    </a:lnTo>
                    <a:lnTo>
                      <a:pt x="186" y="84"/>
                    </a:lnTo>
                    <a:lnTo>
                      <a:pt x="182" y="84"/>
                    </a:lnTo>
                    <a:lnTo>
                      <a:pt x="182" y="89"/>
                    </a:lnTo>
                    <a:lnTo>
                      <a:pt x="176" y="91"/>
                    </a:lnTo>
                    <a:lnTo>
                      <a:pt x="176" y="96"/>
                    </a:lnTo>
                    <a:lnTo>
                      <a:pt x="173" y="106"/>
                    </a:lnTo>
                    <a:lnTo>
                      <a:pt x="159" y="105"/>
                    </a:lnTo>
                    <a:lnTo>
                      <a:pt x="163" y="117"/>
                    </a:lnTo>
                    <a:lnTo>
                      <a:pt x="159" y="119"/>
                    </a:lnTo>
                    <a:lnTo>
                      <a:pt x="163" y="127"/>
                    </a:lnTo>
                    <a:lnTo>
                      <a:pt x="173" y="128"/>
                    </a:lnTo>
                    <a:lnTo>
                      <a:pt x="171" y="137"/>
                    </a:lnTo>
                    <a:lnTo>
                      <a:pt x="176" y="143"/>
                    </a:lnTo>
                    <a:lnTo>
                      <a:pt x="173" y="151"/>
                    </a:lnTo>
                    <a:lnTo>
                      <a:pt x="163" y="158"/>
                    </a:lnTo>
                    <a:lnTo>
                      <a:pt x="154" y="147"/>
                    </a:lnTo>
                    <a:lnTo>
                      <a:pt x="147" y="152"/>
                    </a:lnTo>
                    <a:lnTo>
                      <a:pt x="145" y="146"/>
                    </a:lnTo>
                    <a:lnTo>
                      <a:pt x="136" y="147"/>
                    </a:lnTo>
                    <a:lnTo>
                      <a:pt x="129" y="139"/>
                    </a:lnTo>
                    <a:lnTo>
                      <a:pt x="119" y="142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93" y="133"/>
                    </a:lnTo>
                    <a:lnTo>
                      <a:pt x="81" y="138"/>
                    </a:lnTo>
                    <a:lnTo>
                      <a:pt x="80" y="152"/>
                    </a:lnTo>
                    <a:lnTo>
                      <a:pt x="66" y="156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6" name="Freeform 411"/>
              <p:cNvSpPr>
                <a:spLocks/>
              </p:cNvSpPr>
              <p:nvPr/>
            </p:nvSpPr>
            <p:spPr bwMode="auto">
              <a:xfrm>
                <a:off x="326" y="1005"/>
                <a:ext cx="195" cy="158"/>
              </a:xfrm>
              <a:custGeom>
                <a:avLst/>
                <a:gdLst>
                  <a:gd name="T0" fmla="*/ 60 w 195"/>
                  <a:gd name="T1" fmla="*/ 152 h 158"/>
                  <a:gd name="T2" fmla="*/ 50 w 195"/>
                  <a:gd name="T3" fmla="*/ 141 h 158"/>
                  <a:gd name="T4" fmla="*/ 25 w 195"/>
                  <a:gd name="T5" fmla="*/ 131 h 158"/>
                  <a:gd name="T6" fmla="*/ 19 w 195"/>
                  <a:gd name="T7" fmla="*/ 90 h 158"/>
                  <a:gd name="T8" fmla="*/ 26 w 195"/>
                  <a:gd name="T9" fmla="*/ 77 h 158"/>
                  <a:gd name="T10" fmla="*/ 34 w 195"/>
                  <a:gd name="T11" fmla="*/ 72 h 158"/>
                  <a:gd name="T12" fmla="*/ 30 w 195"/>
                  <a:gd name="T13" fmla="*/ 52 h 158"/>
                  <a:gd name="T14" fmla="*/ 13 w 195"/>
                  <a:gd name="T15" fmla="*/ 39 h 158"/>
                  <a:gd name="T16" fmla="*/ 0 w 195"/>
                  <a:gd name="T17" fmla="*/ 28 h 158"/>
                  <a:gd name="T18" fmla="*/ 8 w 195"/>
                  <a:gd name="T19" fmla="*/ 21 h 158"/>
                  <a:gd name="T20" fmla="*/ 29 w 195"/>
                  <a:gd name="T21" fmla="*/ 14 h 158"/>
                  <a:gd name="T22" fmla="*/ 42 w 195"/>
                  <a:gd name="T23" fmla="*/ 5 h 158"/>
                  <a:gd name="T24" fmla="*/ 60 w 195"/>
                  <a:gd name="T25" fmla="*/ 5 h 158"/>
                  <a:gd name="T26" fmla="*/ 77 w 195"/>
                  <a:gd name="T27" fmla="*/ 10 h 158"/>
                  <a:gd name="T28" fmla="*/ 89 w 195"/>
                  <a:gd name="T29" fmla="*/ 22 h 158"/>
                  <a:gd name="T30" fmla="*/ 103 w 195"/>
                  <a:gd name="T31" fmla="*/ 33 h 158"/>
                  <a:gd name="T32" fmla="*/ 122 w 195"/>
                  <a:gd name="T33" fmla="*/ 50 h 158"/>
                  <a:gd name="T34" fmla="*/ 124 w 195"/>
                  <a:gd name="T35" fmla="*/ 57 h 158"/>
                  <a:gd name="T36" fmla="*/ 133 w 195"/>
                  <a:gd name="T37" fmla="*/ 56 h 158"/>
                  <a:gd name="T38" fmla="*/ 165 w 195"/>
                  <a:gd name="T39" fmla="*/ 45 h 158"/>
                  <a:gd name="T40" fmla="*/ 170 w 195"/>
                  <a:gd name="T41" fmla="*/ 40 h 158"/>
                  <a:gd name="T42" fmla="*/ 186 w 195"/>
                  <a:gd name="T43" fmla="*/ 46 h 158"/>
                  <a:gd name="T44" fmla="*/ 192 w 195"/>
                  <a:gd name="T45" fmla="*/ 71 h 158"/>
                  <a:gd name="T46" fmla="*/ 182 w 195"/>
                  <a:gd name="T47" fmla="*/ 84 h 158"/>
                  <a:gd name="T48" fmla="*/ 176 w 195"/>
                  <a:gd name="T49" fmla="*/ 91 h 158"/>
                  <a:gd name="T50" fmla="*/ 173 w 195"/>
                  <a:gd name="T51" fmla="*/ 106 h 158"/>
                  <a:gd name="T52" fmla="*/ 163 w 195"/>
                  <a:gd name="T53" fmla="*/ 117 h 158"/>
                  <a:gd name="T54" fmla="*/ 163 w 195"/>
                  <a:gd name="T55" fmla="*/ 127 h 158"/>
                  <a:gd name="T56" fmla="*/ 171 w 195"/>
                  <a:gd name="T57" fmla="*/ 137 h 158"/>
                  <a:gd name="T58" fmla="*/ 173 w 195"/>
                  <a:gd name="T59" fmla="*/ 151 h 158"/>
                  <a:gd name="T60" fmla="*/ 154 w 195"/>
                  <a:gd name="T61" fmla="*/ 147 h 158"/>
                  <a:gd name="T62" fmla="*/ 145 w 195"/>
                  <a:gd name="T63" fmla="*/ 146 h 158"/>
                  <a:gd name="T64" fmla="*/ 129 w 195"/>
                  <a:gd name="T65" fmla="*/ 139 h 158"/>
                  <a:gd name="T66" fmla="*/ 106 w 195"/>
                  <a:gd name="T67" fmla="*/ 128 h 158"/>
                  <a:gd name="T68" fmla="*/ 93 w 195"/>
                  <a:gd name="T69" fmla="*/ 133 h 158"/>
                  <a:gd name="T70" fmla="*/ 80 w 195"/>
                  <a:gd name="T71" fmla="*/ 152 h 1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5" h="158">
                    <a:moveTo>
                      <a:pt x="66" y="156"/>
                    </a:moveTo>
                    <a:lnTo>
                      <a:pt x="60" y="152"/>
                    </a:lnTo>
                    <a:lnTo>
                      <a:pt x="50" y="149"/>
                    </a:lnTo>
                    <a:lnTo>
                      <a:pt x="50" y="141"/>
                    </a:lnTo>
                    <a:lnTo>
                      <a:pt x="45" y="141"/>
                    </a:lnTo>
                    <a:lnTo>
                      <a:pt x="25" y="131"/>
                    </a:lnTo>
                    <a:lnTo>
                      <a:pt x="22" y="94"/>
                    </a:lnTo>
                    <a:lnTo>
                      <a:pt x="19" y="90"/>
                    </a:lnTo>
                    <a:lnTo>
                      <a:pt x="22" y="83"/>
                    </a:lnTo>
                    <a:lnTo>
                      <a:pt x="26" y="77"/>
                    </a:lnTo>
                    <a:lnTo>
                      <a:pt x="30" y="73"/>
                    </a:lnTo>
                    <a:lnTo>
                      <a:pt x="34" y="72"/>
                    </a:lnTo>
                    <a:lnTo>
                      <a:pt x="38" y="63"/>
                    </a:lnTo>
                    <a:lnTo>
                      <a:pt x="30" y="52"/>
                    </a:lnTo>
                    <a:lnTo>
                      <a:pt x="19" y="49"/>
                    </a:lnTo>
                    <a:lnTo>
                      <a:pt x="13" y="39"/>
                    </a:lnTo>
                    <a:lnTo>
                      <a:pt x="1" y="38"/>
                    </a:lnTo>
                    <a:lnTo>
                      <a:pt x="0" y="28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13" y="16"/>
                    </a:lnTo>
                    <a:lnTo>
                      <a:pt x="29" y="14"/>
                    </a:lnTo>
                    <a:lnTo>
                      <a:pt x="28" y="6"/>
                    </a:lnTo>
                    <a:lnTo>
                      <a:pt x="42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10"/>
                    </a:lnTo>
                    <a:lnTo>
                      <a:pt x="81" y="19"/>
                    </a:lnTo>
                    <a:lnTo>
                      <a:pt x="89" y="22"/>
                    </a:lnTo>
                    <a:lnTo>
                      <a:pt x="96" y="27"/>
                    </a:lnTo>
                    <a:lnTo>
                      <a:pt x="103" y="33"/>
                    </a:lnTo>
                    <a:lnTo>
                      <a:pt x="108" y="44"/>
                    </a:lnTo>
                    <a:lnTo>
                      <a:pt x="122" y="50"/>
                    </a:lnTo>
                    <a:lnTo>
                      <a:pt x="120" y="56"/>
                    </a:lnTo>
                    <a:lnTo>
                      <a:pt x="124" y="57"/>
                    </a:lnTo>
                    <a:lnTo>
                      <a:pt x="127" y="55"/>
                    </a:lnTo>
                    <a:lnTo>
                      <a:pt x="133" y="56"/>
                    </a:lnTo>
                    <a:lnTo>
                      <a:pt x="159" y="43"/>
                    </a:lnTo>
                    <a:lnTo>
                      <a:pt x="165" y="45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83" y="48"/>
                    </a:lnTo>
                    <a:lnTo>
                      <a:pt x="186" y="46"/>
                    </a:lnTo>
                    <a:lnTo>
                      <a:pt x="195" y="53"/>
                    </a:lnTo>
                    <a:lnTo>
                      <a:pt x="192" y="71"/>
                    </a:lnTo>
                    <a:lnTo>
                      <a:pt x="186" y="84"/>
                    </a:lnTo>
                    <a:lnTo>
                      <a:pt x="182" y="84"/>
                    </a:lnTo>
                    <a:lnTo>
                      <a:pt x="182" y="89"/>
                    </a:lnTo>
                    <a:lnTo>
                      <a:pt x="176" y="91"/>
                    </a:lnTo>
                    <a:lnTo>
                      <a:pt x="176" y="96"/>
                    </a:lnTo>
                    <a:lnTo>
                      <a:pt x="173" y="106"/>
                    </a:lnTo>
                    <a:lnTo>
                      <a:pt x="159" y="105"/>
                    </a:lnTo>
                    <a:lnTo>
                      <a:pt x="163" y="117"/>
                    </a:lnTo>
                    <a:lnTo>
                      <a:pt x="159" y="119"/>
                    </a:lnTo>
                    <a:lnTo>
                      <a:pt x="163" y="127"/>
                    </a:lnTo>
                    <a:lnTo>
                      <a:pt x="173" y="128"/>
                    </a:lnTo>
                    <a:lnTo>
                      <a:pt x="171" y="137"/>
                    </a:lnTo>
                    <a:lnTo>
                      <a:pt x="176" y="143"/>
                    </a:lnTo>
                    <a:lnTo>
                      <a:pt x="173" y="151"/>
                    </a:lnTo>
                    <a:lnTo>
                      <a:pt x="163" y="158"/>
                    </a:lnTo>
                    <a:lnTo>
                      <a:pt x="154" y="147"/>
                    </a:lnTo>
                    <a:lnTo>
                      <a:pt x="147" y="152"/>
                    </a:lnTo>
                    <a:lnTo>
                      <a:pt x="145" y="146"/>
                    </a:lnTo>
                    <a:lnTo>
                      <a:pt x="136" y="147"/>
                    </a:lnTo>
                    <a:lnTo>
                      <a:pt x="129" y="139"/>
                    </a:lnTo>
                    <a:lnTo>
                      <a:pt x="119" y="142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93" y="133"/>
                    </a:lnTo>
                    <a:lnTo>
                      <a:pt x="81" y="138"/>
                    </a:lnTo>
                    <a:lnTo>
                      <a:pt x="80" y="152"/>
                    </a:lnTo>
                    <a:lnTo>
                      <a:pt x="66" y="156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2" name="Group 412"/>
            <p:cNvGrpSpPr>
              <a:grpSpLocks/>
            </p:cNvGrpSpPr>
            <p:nvPr/>
          </p:nvGrpSpPr>
          <p:grpSpPr bwMode="auto">
            <a:xfrm>
              <a:off x="487116" y="1328652"/>
              <a:ext cx="191147" cy="309006"/>
              <a:chOff x="341" y="1601"/>
              <a:chExt cx="131" cy="219"/>
            </a:xfrm>
          </p:grpSpPr>
          <p:sp>
            <p:nvSpPr>
              <p:cNvPr id="1643" name="Freeform 413"/>
              <p:cNvSpPr>
                <a:spLocks/>
              </p:cNvSpPr>
              <p:nvPr/>
            </p:nvSpPr>
            <p:spPr bwMode="auto">
              <a:xfrm>
                <a:off x="341" y="1601"/>
                <a:ext cx="131" cy="219"/>
              </a:xfrm>
              <a:custGeom>
                <a:avLst/>
                <a:gdLst>
                  <a:gd name="T0" fmla="*/ 7 w 131"/>
                  <a:gd name="T1" fmla="*/ 124 h 219"/>
                  <a:gd name="T2" fmla="*/ 17 w 131"/>
                  <a:gd name="T3" fmla="*/ 179 h 219"/>
                  <a:gd name="T4" fmla="*/ 36 w 131"/>
                  <a:gd name="T5" fmla="*/ 187 h 219"/>
                  <a:gd name="T6" fmla="*/ 50 w 131"/>
                  <a:gd name="T7" fmla="*/ 204 h 219"/>
                  <a:gd name="T8" fmla="*/ 66 w 131"/>
                  <a:gd name="T9" fmla="*/ 214 h 219"/>
                  <a:gd name="T10" fmla="*/ 79 w 131"/>
                  <a:gd name="T11" fmla="*/ 217 h 219"/>
                  <a:gd name="T12" fmla="*/ 96 w 131"/>
                  <a:gd name="T13" fmla="*/ 212 h 219"/>
                  <a:gd name="T14" fmla="*/ 105 w 131"/>
                  <a:gd name="T15" fmla="*/ 204 h 219"/>
                  <a:gd name="T16" fmla="*/ 99 w 131"/>
                  <a:gd name="T17" fmla="*/ 197 h 219"/>
                  <a:gd name="T18" fmla="*/ 103 w 131"/>
                  <a:gd name="T19" fmla="*/ 185 h 219"/>
                  <a:gd name="T20" fmla="*/ 109 w 131"/>
                  <a:gd name="T21" fmla="*/ 179 h 219"/>
                  <a:gd name="T22" fmla="*/ 121 w 131"/>
                  <a:gd name="T23" fmla="*/ 181 h 219"/>
                  <a:gd name="T24" fmla="*/ 131 w 131"/>
                  <a:gd name="T25" fmla="*/ 166 h 219"/>
                  <a:gd name="T26" fmla="*/ 126 w 131"/>
                  <a:gd name="T27" fmla="*/ 161 h 219"/>
                  <a:gd name="T28" fmla="*/ 119 w 131"/>
                  <a:gd name="T29" fmla="*/ 150 h 219"/>
                  <a:gd name="T30" fmla="*/ 109 w 131"/>
                  <a:gd name="T31" fmla="*/ 145 h 219"/>
                  <a:gd name="T32" fmla="*/ 99 w 131"/>
                  <a:gd name="T33" fmla="*/ 150 h 219"/>
                  <a:gd name="T34" fmla="*/ 85 w 131"/>
                  <a:gd name="T35" fmla="*/ 149 h 219"/>
                  <a:gd name="T36" fmla="*/ 90 w 131"/>
                  <a:gd name="T37" fmla="*/ 141 h 219"/>
                  <a:gd name="T38" fmla="*/ 99 w 131"/>
                  <a:gd name="T39" fmla="*/ 135 h 219"/>
                  <a:gd name="T40" fmla="*/ 92 w 131"/>
                  <a:gd name="T41" fmla="*/ 131 h 219"/>
                  <a:gd name="T42" fmla="*/ 83 w 131"/>
                  <a:gd name="T43" fmla="*/ 130 h 219"/>
                  <a:gd name="T44" fmla="*/ 79 w 131"/>
                  <a:gd name="T45" fmla="*/ 118 h 219"/>
                  <a:gd name="T46" fmla="*/ 89 w 131"/>
                  <a:gd name="T47" fmla="*/ 109 h 219"/>
                  <a:gd name="T48" fmla="*/ 88 w 131"/>
                  <a:gd name="T49" fmla="*/ 99 h 219"/>
                  <a:gd name="T50" fmla="*/ 86 w 131"/>
                  <a:gd name="T51" fmla="*/ 84 h 219"/>
                  <a:gd name="T52" fmla="*/ 101 w 131"/>
                  <a:gd name="T53" fmla="*/ 79 h 219"/>
                  <a:gd name="T54" fmla="*/ 93 w 131"/>
                  <a:gd name="T55" fmla="*/ 64 h 219"/>
                  <a:gd name="T56" fmla="*/ 103 w 131"/>
                  <a:gd name="T57" fmla="*/ 32 h 219"/>
                  <a:gd name="T58" fmla="*/ 100 w 131"/>
                  <a:gd name="T59" fmla="*/ 26 h 219"/>
                  <a:gd name="T60" fmla="*/ 103 w 131"/>
                  <a:gd name="T61" fmla="*/ 4 h 219"/>
                  <a:gd name="T62" fmla="*/ 87 w 131"/>
                  <a:gd name="T63" fmla="*/ 8 h 219"/>
                  <a:gd name="T64" fmla="*/ 77 w 131"/>
                  <a:gd name="T65" fmla="*/ 22 h 219"/>
                  <a:gd name="T66" fmla="*/ 58 w 131"/>
                  <a:gd name="T67" fmla="*/ 35 h 219"/>
                  <a:gd name="T68" fmla="*/ 46 w 131"/>
                  <a:gd name="T69" fmla="*/ 30 h 219"/>
                  <a:gd name="T70" fmla="*/ 47 w 131"/>
                  <a:gd name="T71" fmla="*/ 44 h 219"/>
                  <a:gd name="T72" fmla="*/ 35 w 131"/>
                  <a:gd name="T73" fmla="*/ 49 h 219"/>
                  <a:gd name="T74" fmla="*/ 19 w 131"/>
                  <a:gd name="T75" fmla="*/ 56 h 219"/>
                  <a:gd name="T76" fmla="*/ 9 w 131"/>
                  <a:gd name="T77" fmla="*/ 58 h 219"/>
                  <a:gd name="T78" fmla="*/ 13 w 131"/>
                  <a:gd name="T79" fmla="*/ 69 h 219"/>
                  <a:gd name="T80" fmla="*/ 2 w 131"/>
                  <a:gd name="T81" fmla="*/ 82 h 219"/>
                  <a:gd name="T82" fmla="*/ 5 w 131"/>
                  <a:gd name="T83" fmla="*/ 92 h 219"/>
                  <a:gd name="T84" fmla="*/ 5 w 131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1" h="219">
                    <a:moveTo>
                      <a:pt x="0" y="113"/>
                    </a:moveTo>
                    <a:lnTo>
                      <a:pt x="7" y="124"/>
                    </a:lnTo>
                    <a:lnTo>
                      <a:pt x="10" y="140"/>
                    </a:lnTo>
                    <a:lnTo>
                      <a:pt x="17" y="179"/>
                    </a:lnTo>
                    <a:lnTo>
                      <a:pt x="25" y="180"/>
                    </a:lnTo>
                    <a:lnTo>
                      <a:pt x="36" y="187"/>
                    </a:lnTo>
                    <a:lnTo>
                      <a:pt x="36" y="192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7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2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7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9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8" y="177"/>
                    </a:lnTo>
                    <a:lnTo>
                      <a:pt x="131" y="166"/>
                    </a:lnTo>
                    <a:lnTo>
                      <a:pt x="127" y="165"/>
                    </a:lnTo>
                    <a:lnTo>
                      <a:pt x="126" y="161"/>
                    </a:lnTo>
                    <a:lnTo>
                      <a:pt x="127" y="156"/>
                    </a:lnTo>
                    <a:lnTo>
                      <a:pt x="119" y="150"/>
                    </a:lnTo>
                    <a:lnTo>
                      <a:pt x="114" y="144"/>
                    </a:lnTo>
                    <a:lnTo>
                      <a:pt x="109" y="145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5"/>
                    </a:lnTo>
                    <a:lnTo>
                      <a:pt x="98" y="133"/>
                    </a:lnTo>
                    <a:lnTo>
                      <a:pt x="92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79" y="118"/>
                    </a:lnTo>
                    <a:lnTo>
                      <a:pt x="80" y="109"/>
                    </a:lnTo>
                    <a:lnTo>
                      <a:pt x="89" y="109"/>
                    </a:lnTo>
                    <a:lnTo>
                      <a:pt x="91" y="101"/>
                    </a:lnTo>
                    <a:lnTo>
                      <a:pt x="88" y="99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4"/>
                    </a:lnTo>
                    <a:lnTo>
                      <a:pt x="99" y="42"/>
                    </a:lnTo>
                    <a:lnTo>
                      <a:pt x="103" y="32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8"/>
                    </a:lnTo>
                    <a:lnTo>
                      <a:pt x="80" y="17"/>
                    </a:lnTo>
                    <a:lnTo>
                      <a:pt x="77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30"/>
                    </a:lnTo>
                    <a:lnTo>
                      <a:pt x="46" y="35"/>
                    </a:lnTo>
                    <a:lnTo>
                      <a:pt x="47" y="44"/>
                    </a:lnTo>
                    <a:lnTo>
                      <a:pt x="38" y="48"/>
                    </a:lnTo>
                    <a:lnTo>
                      <a:pt x="35" y="49"/>
                    </a:lnTo>
                    <a:lnTo>
                      <a:pt x="28" y="46"/>
                    </a:lnTo>
                    <a:lnTo>
                      <a:pt x="19" y="56"/>
                    </a:lnTo>
                    <a:lnTo>
                      <a:pt x="14" y="55"/>
                    </a:lnTo>
                    <a:lnTo>
                      <a:pt x="9" y="58"/>
                    </a:lnTo>
                    <a:lnTo>
                      <a:pt x="7" y="66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2" y="82"/>
                    </a:lnTo>
                    <a:lnTo>
                      <a:pt x="0" y="87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4" name="Freeform 414"/>
              <p:cNvSpPr>
                <a:spLocks/>
              </p:cNvSpPr>
              <p:nvPr/>
            </p:nvSpPr>
            <p:spPr bwMode="auto">
              <a:xfrm>
                <a:off x="341" y="1601"/>
                <a:ext cx="131" cy="219"/>
              </a:xfrm>
              <a:custGeom>
                <a:avLst/>
                <a:gdLst>
                  <a:gd name="T0" fmla="*/ 7 w 131"/>
                  <a:gd name="T1" fmla="*/ 124 h 219"/>
                  <a:gd name="T2" fmla="*/ 17 w 131"/>
                  <a:gd name="T3" fmla="*/ 179 h 219"/>
                  <a:gd name="T4" fmla="*/ 36 w 131"/>
                  <a:gd name="T5" fmla="*/ 187 h 219"/>
                  <a:gd name="T6" fmla="*/ 50 w 131"/>
                  <a:gd name="T7" fmla="*/ 204 h 219"/>
                  <a:gd name="T8" fmla="*/ 66 w 131"/>
                  <a:gd name="T9" fmla="*/ 214 h 219"/>
                  <a:gd name="T10" fmla="*/ 79 w 131"/>
                  <a:gd name="T11" fmla="*/ 217 h 219"/>
                  <a:gd name="T12" fmla="*/ 96 w 131"/>
                  <a:gd name="T13" fmla="*/ 212 h 219"/>
                  <a:gd name="T14" fmla="*/ 105 w 131"/>
                  <a:gd name="T15" fmla="*/ 204 h 219"/>
                  <a:gd name="T16" fmla="*/ 99 w 131"/>
                  <a:gd name="T17" fmla="*/ 197 h 219"/>
                  <a:gd name="T18" fmla="*/ 103 w 131"/>
                  <a:gd name="T19" fmla="*/ 185 h 219"/>
                  <a:gd name="T20" fmla="*/ 109 w 131"/>
                  <a:gd name="T21" fmla="*/ 179 h 219"/>
                  <a:gd name="T22" fmla="*/ 121 w 131"/>
                  <a:gd name="T23" fmla="*/ 181 h 219"/>
                  <a:gd name="T24" fmla="*/ 131 w 131"/>
                  <a:gd name="T25" fmla="*/ 166 h 219"/>
                  <a:gd name="T26" fmla="*/ 126 w 131"/>
                  <a:gd name="T27" fmla="*/ 161 h 219"/>
                  <a:gd name="T28" fmla="*/ 119 w 131"/>
                  <a:gd name="T29" fmla="*/ 150 h 219"/>
                  <a:gd name="T30" fmla="*/ 109 w 131"/>
                  <a:gd name="T31" fmla="*/ 145 h 219"/>
                  <a:gd name="T32" fmla="*/ 99 w 131"/>
                  <a:gd name="T33" fmla="*/ 150 h 219"/>
                  <a:gd name="T34" fmla="*/ 85 w 131"/>
                  <a:gd name="T35" fmla="*/ 149 h 219"/>
                  <a:gd name="T36" fmla="*/ 90 w 131"/>
                  <a:gd name="T37" fmla="*/ 141 h 219"/>
                  <a:gd name="T38" fmla="*/ 99 w 131"/>
                  <a:gd name="T39" fmla="*/ 135 h 219"/>
                  <a:gd name="T40" fmla="*/ 92 w 131"/>
                  <a:gd name="T41" fmla="*/ 131 h 219"/>
                  <a:gd name="T42" fmla="*/ 83 w 131"/>
                  <a:gd name="T43" fmla="*/ 130 h 219"/>
                  <a:gd name="T44" fmla="*/ 79 w 131"/>
                  <a:gd name="T45" fmla="*/ 118 h 219"/>
                  <a:gd name="T46" fmla="*/ 89 w 131"/>
                  <a:gd name="T47" fmla="*/ 109 h 219"/>
                  <a:gd name="T48" fmla="*/ 88 w 131"/>
                  <a:gd name="T49" fmla="*/ 99 h 219"/>
                  <a:gd name="T50" fmla="*/ 86 w 131"/>
                  <a:gd name="T51" fmla="*/ 84 h 219"/>
                  <a:gd name="T52" fmla="*/ 101 w 131"/>
                  <a:gd name="T53" fmla="*/ 79 h 219"/>
                  <a:gd name="T54" fmla="*/ 93 w 131"/>
                  <a:gd name="T55" fmla="*/ 64 h 219"/>
                  <a:gd name="T56" fmla="*/ 103 w 131"/>
                  <a:gd name="T57" fmla="*/ 32 h 219"/>
                  <a:gd name="T58" fmla="*/ 100 w 131"/>
                  <a:gd name="T59" fmla="*/ 26 h 219"/>
                  <a:gd name="T60" fmla="*/ 103 w 131"/>
                  <a:gd name="T61" fmla="*/ 4 h 219"/>
                  <a:gd name="T62" fmla="*/ 87 w 131"/>
                  <a:gd name="T63" fmla="*/ 8 h 219"/>
                  <a:gd name="T64" fmla="*/ 77 w 131"/>
                  <a:gd name="T65" fmla="*/ 22 h 219"/>
                  <a:gd name="T66" fmla="*/ 58 w 131"/>
                  <a:gd name="T67" fmla="*/ 35 h 219"/>
                  <a:gd name="T68" fmla="*/ 46 w 131"/>
                  <a:gd name="T69" fmla="*/ 30 h 219"/>
                  <a:gd name="T70" fmla="*/ 47 w 131"/>
                  <a:gd name="T71" fmla="*/ 44 h 219"/>
                  <a:gd name="T72" fmla="*/ 35 w 131"/>
                  <a:gd name="T73" fmla="*/ 49 h 219"/>
                  <a:gd name="T74" fmla="*/ 19 w 131"/>
                  <a:gd name="T75" fmla="*/ 56 h 219"/>
                  <a:gd name="T76" fmla="*/ 9 w 131"/>
                  <a:gd name="T77" fmla="*/ 58 h 219"/>
                  <a:gd name="T78" fmla="*/ 13 w 131"/>
                  <a:gd name="T79" fmla="*/ 69 h 219"/>
                  <a:gd name="T80" fmla="*/ 2 w 131"/>
                  <a:gd name="T81" fmla="*/ 82 h 219"/>
                  <a:gd name="T82" fmla="*/ 5 w 131"/>
                  <a:gd name="T83" fmla="*/ 92 h 219"/>
                  <a:gd name="T84" fmla="*/ 5 w 131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1" h="219">
                    <a:moveTo>
                      <a:pt x="0" y="113"/>
                    </a:moveTo>
                    <a:lnTo>
                      <a:pt x="7" y="124"/>
                    </a:lnTo>
                    <a:lnTo>
                      <a:pt x="10" y="140"/>
                    </a:lnTo>
                    <a:lnTo>
                      <a:pt x="17" y="179"/>
                    </a:lnTo>
                    <a:lnTo>
                      <a:pt x="25" y="180"/>
                    </a:lnTo>
                    <a:lnTo>
                      <a:pt x="36" y="187"/>
                    </a:lnTo>
                    <a:lnTo>
                      <a:pt x="36" y="192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7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2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7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9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8" y="177"/>
                    </a:lnTo>
                    <a:lnTo>
                      <a:pt x="131" y="166"/>
                    </a:lnTo>
                    <a:lnTo>
                      <a:pt x="127" y="165"/>
                    </a:lnTo>
                    <a:lnTo>
                      <a:pt x="126" y="161"/>
                    </a:lnTo>
                    <a:lnTo>
                      <a:pt x="127" y="156"/>
                    </a:lnTo>
                    <a:lnTo>
                      <a:pt x="119" y="150"/>
                    </a:lnTo>
                    <a:lnTo>
                      <a:pt x="114" y="144"/>
                    </a:lnTo>
                    <a:lnTo>
                      <a:pt x="109" y="145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5"/>
                    </a:lnTo>
                    <a:lnTo>
                      <a:pt x="98" y="133"/>
                    </a:lnTo>
                    <a:lnTo>
                      <a:pt x="92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79" y="118"/>
                    </a:lnTo>
                    <a:lnTo>
                      <a:pt x="80" y="109"/>
                    </a:lnTo>
                    <a:lnTo>
                      <a:pt x="89" y="109"/>
                    </a:lnTo>
                    <a:lnTo>
                      <a:pt x="91" y="101"/>
                    </a:lnTo>
                    <a:lnTo>
                      <a:pt x="88" y="99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4"/>
                    </a:lnTo>
                    <a:lnTo>
                      <a:pt x="99" y="42"/>
                    </a:lnTo>
                    <a:lnTo>
                      <a:pt x="103" y="32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8"/>
                    </a:lnTo>
                    <a:lnTo>
                      <a:pt x="80" y="17"/>
                    </a:lnTo>
                    <a:lnTo>
                      <a:pt x="77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30"/>
                    </a:lnTo>
                    <a:lnTo>
                      <a:pt x="46" y="35"/>
                    </a:lnTo>
                    <a:lnTo>
                      <a:pt x="47" y="44"/>
                    </a:lnTo>
                    <a:lnTo>
                      <a:pt x="38" y="48"/>
                    </a:lnTo>
                    <a:lnTo>
                      <a:pt x="35" y="49"/>
                    </a:lnTo>
                    <a:lnTo>
                      <a:pt x="28" y="46"/>
                    </a:lnTo>
                    <a:lnTo>
                      <a:pt x="19" y="56"/>
                    </a:lnTo>
                    <a:lnTo>
                      <a:pt x="14" y="55"/>
                    </a:lnTo>
                    <a:lnTo>
                      <a:pt x="9" y="58"/>
                    </a:lnTo>
                    <a:lnTo>
                      <a:pt x="7" y="66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2" y="82"/>
                    </a:lnTo>
                    <a:lnTo>
                      <a:pt x="0" y="87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3" name="Group 415"/>
            <p:cNvGrpSpPr>
              <a:grpSpLocks/>
            </p:cNvGrpSpPr>
            <p:nvPr/>
          </p:nvGrpSpPr>
          <p:grpSpPr bwMode="auto">
            <a:xfrm>
              <a:off x="511693" y="1579554"/>
              <a:ext cx="113323" cy="207324"/>
              <a:chOff x="358" y="1779"/>
              <a:chExt cx="77" cy="147"/>
            </a:xfrm>
          </p:grpSpPr>
          <p:sp>
            <p:nvSpPr>
              <p:cNvPr id="1641" name="Freeform 416"/>
              <p:cNvSpPr>
                <a:spLocks/>
              </p:cNvSpPr>
              <p:nvPr/>
            </p:nvSpPr>
            <p:spPr bwMode="auto">
              <a:xfrm>
                <a:off x="358" y="1779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1 w 77"/>
                  <a:gd name="T7" fmla="*/ 33 h 147"/>
                  <a:gd name="T8" fmla="*/ 23 w 77"/>
                  <a:gd name="T9" fmla="*/ 33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2 w 77"/>
                  <a:gd name="T17" fmla="*/ 68 h 147"/>
                  <a:gd name="T18" fmla="*/ 38 w 77"/>
                  <a:gd name="T19" fmla="*/ 84 h 147"/>
                  <a:gd name="T20" fmla="*/ 40 w 77"/>
                  <a:gd name="T21" fmla="*/ 90 h 147"/>
                  <a:gd name="T22" fmla="*/ 43 w 77"/>
                  <a:gd name="T23" fmla="*/ 108 h 147"/>
                  <a:gd name="T24" fmla="*/ 48 w 77"/>
                  <a:gd name="T25" fmla="*/ 120 h 147"/>
                  <a:gd name="T26" fmla="*/ 49 w 77"/>
                  <a:gd name="T27" fmla="*/ 126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8 h 147"/>
                  <a:gd name="T36" fmla="*/ 72 w 77"/>
                  <a:gd name="T37" fmla="*/ 135 h 147"/>
                  <a:gd name="T38" fmla="*/ 72 w 77"/>
                  <a:gd name="T39" fmla="*/ 130 h 147"/>
                  <a:gd name="T40" fmla="*/ 72 w 77"/>
                  <a:gd name="T41" fmla="*/ 120 h 147"/>
                  <a:gd name="T42" fmla="*/ 75 w 77"/>
                  <a:gd name="T43" fmla="*/ 116 h 147"/>
                  <a:gd name="T44" fmla="*/ 77 w 77"/>
                  <a:gd name="T45" fmla="*/ 110 h 147"/>
                  <a:gd name="T46" fmla="*/ 76 w 77"/>
                  <a:gd name="T47" fmla="*/ 104 h 147"/>
                  <a:gd name="T48" fmla="*/ 73 w 77"/>
                  <a:gd name="T49" fmla="*/ 104 h 147"/>
                  <a:gd name="T50" fmla="*/ 75 w 77"/>
                  <a:gd name="T51" fmla="*/ 84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2 w 77"/>
                  <a:gd name="T59" fmla="*/ 80 h 147"/>
                  <a:gd name="T60" fmla="*/ 61 w 77"/>
                  <a:gd name="T61" fmla="*/ 78 h 147"/>
                  <a:gd name="T62" fmla="*/ 63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50 w 77"/>
                  <a:gd name="T73" fmla="*/ 51 h 147"/>
                  <a:gd name="T74" fmla="*/ 44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9 w 77"/>
                  <a:gd name="T85" fmla="*/ 9 h 147"/>
                  <a:gd name="T86" fmla="*/ 9 w 77"/>
                  <a:gd name="T87" fmla="*/ 2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2" y="68"/>
                    </a:lnTo>
                    <a:lnTo>
                      <a:pt x="38" y="84"/>
                    </a:lnTo>
                    <a:lnTo>
                      <a:pt x="40" y="90"/>
                    </a:lnTo>
                    <a:lnTo>
                      <a:pt x="43" y="108"/>
                    </a:lnTo>
                    <a:lnTo>
                      <a:pt x="48" y="120"/>
                    </a:lnTo>
                    <a:lnTo>
                      <a:pt x="49" y="126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8"/>
                    </a:lnTo>
                    <a:lnTo>
                      <a:pt x="72" y="135"/>
                    </a:lnTo>
                    <a:lnTo>
                      <a:pt x="72" y="130"/>
                    </a:lnTo>
                    <a:lnTo>
                      <a:pt x="72" y="120"/>
                    </a:lnTo>
                    <a:lnTo>
                      <a:pt x="75" y="116"/>
                    </a:lnTo>
                    <a:lnTo>
                      <a:pt x="77" y="110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5" y="84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2" y="80"/>
                    </a:lnTo>
                    <a:lnTo>
                      <a:pt x="61" y="78"/>
                    </a:lnTo>
                    <a:lnTo>
                      <a:pt x="63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0" y="51"/>
                    </a:lnTo>
                    <a:lnTo>
                      <a:pt x="44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9" y="9"/>
                    </a:ln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2" name="Freeform 417"/>
              <p:cNvSpPr>
                <a:spLocks/>
              </p:cNvSpPr>
              <p:nvPr/>
            </p:nvSpPr>
            <p:spPr bwMode="auto">
              <a:xfrm>
                <a:off x="358" y="1779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1 w 77"/>
                  <a:gd name="T7" fmla="*/ 33 h 147"/>
                  <a:gd name="T8" fmla="*/ 23 w 77"/>
                  <a:gd name="T9" fmla="*/ 33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2 w 77"/>
                  <a:gd name="T17" fmla="*/ 68 h 147"/>
                  <a:gd name="T18" fmla="*/ 38 w 77"/>
                  <a:gd name="T19" fmla="*/ 84 h 147"/>
                  <a:gd name="T20" fmla="*/ 40 w 77"/>
                  <a:gd name="T21" fmla="*/ 90 h 147"/>
                  <a:gd name="T22" fmla="*/ 43 w 77"/>
                  <a:gd name="T23" fmla="*/ 108 h 147"/>
                  <a:gd name="T24" fmla="*/ 48 w 77"/>
                  <a:gd name="T25" fmla="*/ 120 h 147"/>
                  <a:gd name="T26" fmla="*/ 49 w 77"/>
                  <a:gd name="T27" fmla="*/ 126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8 h 147"/>
                  <a:gd name="T36" fmla="*/ 72 w 77"/>
                  <a:gd name="T37" fmla="*/ 135 h 147"/>
                  <a:gd name="T38" fmla="*/ 72 w 77"/>
                  <a:gd name="T39" fmla="*/ 130 h 147"/>
                  <a:gd name="T40" fmla="*/ 72 w 77"/>
                  <a:gd name="T41" fmla="*/ 120 h 147"/>
                  <a:gd name="T42" fmla="*/ 75 w 77"/>
                  <a:gd name="T43" fmla="*/ 116 h 147"/>
                  <a:gd name="T44" fmla="*/ 77 w 77"/>
                  <a:gd name="T45" fmla="*/ 110 h 147"/>
                  <a:gd name="T46" fmla="*/ 76 w 77"/>
                  <a:gd name="T47" fmla="*/ 104 h 147"/>
                  <a:gd name="T48" fmla="*/ 73 w 77"/>
                  <a:gd name="T49" fmla="*/ 104 h 147"/>
                  <a:gd name="T50" fmla="*/ 75 w 77"/>
                  <a:gd name="T51" fmla="*/ 84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2 w 77"/>
                  <a:gd name="T59" fmla="*/ 80 h 147"/>
                  <a:gd name="T60" fmla="*/ 61 w 77"/>
                  <a:gd name="T61" fmla="*/ 78 h 147"/>
                  <a:gd name="T62" fmla="*/ 63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50 w 77"/>
                  <a:gd name="T73" fmla="*/ 51 h 147"/>
                  <a:gd name="T74" fmla="*/ 44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9 w 77"/>
                  <a:gd name="T85" fmla="*/ 9 h 147"/>
                  <a:gd name="T86" fmla="*/ 9 w 77"/>
                  <a:gd name="T87" fmla="*/ 2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2" y="68"/>
                    </a:lnTo>
                    <a:lnTo>
                      <a:pt x="38" y="84"/>
                    </a:lnTo>
                    <a:lnTo>
                      <a:pt x="40" y="90"/>
                    </a:lnTo>
                    <a:lnTo>
                      <a:pt x="43" y="108"/>
                    </a:lnTo>
                    <a:lnTo>
                      <a:pt x="48" y="120"/>
                    </a:lnTo>
                    <a:lnTo>
                      <a:pt x="49" y="126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8"/>
                    </a:lnTo>
                    <a:lnTo>
                      <a:pt x="72" y="135"/>
                    </a:lnTo>
                    <a:lnTo>
                      <a:pt x="72" y="130"/>
                    </a:lnTo>
                    <a:lnTo>
                      <a:pt x="72" y="120"/>
                    </a:lnTo>
                    <a:lnTo>
                      <a:pt x="75" y="116"/>
                    </a:lnTo>
                    <a:lnTo>
                      <a:pt x="77" y="110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5" y="84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2" y="80"/>
                    </a:lnTo>
                    <a:lnTo>
                      <a:pt x="61" y="78"/>
                    </a:lnTo>
                    <a:lnTo>
                      <a:pt x="63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0" y="51"/>
                    </a:lnTo>
                    <a:lnTo>
                      <a:pt x="44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9" y="9"/>
                    </a:ln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4" name="Group 418"/>
            <p:cNvGrpSpPr>
              <a:grpSpLocks/>
            </p:cNvGrpSpPr>
            <p:nvPr/>
          </p:nvGrpSpPr>
          <p:grpSpPr bwMode="auto">
            <a:xfrm>
              <a:off x="498040" y="954939"/>
              <a:ext cx="417793" cy="402764"/>
              <a:chOff x="348" y="1337"/>
              <a:chExt cx="287" cy="285"/>
            </a:xfrm>
          </p:grpSpPr>
          <p:sp>
            <p:nvSpPr>
              <p:cNvPr id="1639" name="Freeform 419"/>
              <p:cNvSpPr>
                <a:spLocks/>
              </p:cNvSpPr>
              <p:nvPr/>
            </p:nvSpPr>
            <p:spPr bwMode="auto">
              <a:xfrm>
                <a:off x="348" y="1337"/>
                <a:ext cx="287" cy="285"/>
              </a:xfrm>
              <a:custGeom>
                <a:avLst/>
                <a:gdLst>
                  <a:gd name="T0" fmla="*/ 180 w 287"/>
                  <a:gd name="T1" fmla="*/ 260 h 285"/>
                  <a:gd name="T2" fmla="*/ 195 w 287"/>
                  <a:gd name="T3" fmla="*/ 284 h 285"/>
                  <a:gd name="T4" fmla="*/ 223 w 287"/>
                  <a:gd name="T5" fmla="*/ 256 h 285"/>
                  <a:gd name="T6" fmla="*/ 224 w 287"/>
                  <a:gd name="T7" fmla="*/ 229 h 285"/>
                  <a:gd name="T8" fmla="*/ 233 w 287"/>
                  <a:gd name="T9" fmla="*/ 221 h 285"/>
                  <a:gd name="T10" fmla="*/ 234 w 287"/>
                  <a:gd name="T11" fmla="*/ 211 h 285"/>
                  <a:gd name="T12" fmla="*/ 253 w 287"/>
                  <a:gd name="T13" fmla="*/ 179 h 285"/>
                  <a:gd name="T14" fmla="*/ 259 w 287"/>
                  <a:gd name="T15" fmla="*/ 166 h 285"/>
                  <a:gd name="T16" fmla="*/ 265 w 287"/>
                  <a:gd name="T17" fmla="*/ 152 h 285"/>
                  <a:gd name="T18" fmla="*/ 279 w 287"/>
                  <a:gd name="T19" fmla="*/ 131 h 285"/>
                  <a:gd name="T20" fmla="*/ 282 w 287"/>
                  <a:gd name="T21" fmla="*/ 119 h 285"/>
                  <a:gd name="T22" fmla="*/ 277 w 287"/>
                  <a:gd name="T23" fmla="*/ 102 h 285"/>
                  <a:gd name="T24" fmla="*/ 244 w 287"/>
                  <a:gd name="T25" fmla="*/ 90 h 285"/>
                  <a:gd name="T26" fmla="*/ 240 w 287"/>
                  <a:gd name="T27" fmla="*/ 73 h 285"/>
                  <a:gd name="T28" fmla="*/ 229 w 287"/>
                  <a:gd name="T29" fmla="*/ 67 h 285"/>
                  <a:gd name="T30" fmla="*/ 195 w 287"/>
                  <a:gd name="T31" fmla="*/ 59 h 285"/>
                  <a:gd name="T32" fmla="*/ 178 w 287"/>
                  <a:gd name="T33" fmla="*/ 57 h 285"/>
                  <a:gd name="T34" fmla="*/ 167 w 287"/>
                  <a:gd name="T35" fmla="*/ 49 h 285"/>
                  <a:gd name="T36" fmla="*/ 138 w 287"/>
                  <a:gd name="T37" fmla="*/ 45 h 285"/>
                  <a:gd name="T38" fmla="*/ 128 w 287"/>
                  <a:gd name="T39" fmla="*/ 48 h 285"/>
                  <a:gd name="T40" fmla="*/ 137 w 287"/>
                  <a:gd name="T41" fmla="*/ 75 h 285"/>
                  <a:gd name="T42" fmla="*/ 118 w 287"/>
                  <a:gd name="T43" fmla="*/ 74 h 285"/>
                  <a:gd name="T44" fmla="*/ 120 w 287"/>
                  <a:gd name="T45" fmla="*/ 44 h 285"/>
                  <a:gd name="T46" fmla="*/ 132 w 287"/>
                  <a:gd name="T47" fmla="*/ 38 h 285"/>
                  <a:gd name="T48" fmla="*/ 141 w 287"/>
                  <a:gd name="T49" fmla="*/ 12 h 285"/>
                  <a:gd name="T50" fmla="*/ 118 w 287"/>
                  <a:gd name="T51" fmla="*/ 0 h 285"/>
                  <a:gd name="T52" fmla="*/ 69 w 287"/>
                  <a:gd name="T53" fmla="*/ 40 h 285"/>
                  <a:gd name="T54" fmla="*/ 93 w 287"/>
                  <a:gd name="T55" fmla="*/ 43 h 285"/>
                  <a:gd name="T56" fmla="*/ 81 w 287"/>
                  <a:gd name="T57" fmla="*/ 70 h 285"/>
                  <a:gd name="T58" fmla="*/ 71 w 287"/>
                  <a:gd name="T59" fmla="*/ 82 h 285"/>
                  <a:gd name="T60" fmla="*/ 39 w 287"/>
                  <a:gd name="T61" fmla="*/ 90 h 285"/>
                  <a:gd name="T62" fmla="*/ 52 w 287"/>
                  <a:gd name="T63" fmla="*/ 70 h 285"/>
                  <a:gd name="T64" fmla="*/ 36 w 287"/>
                  <a:gd name="T65" fmla="*/ 55 h 285"/>
                  <a:gd name="T66" fmla="*/ 23 w 287"/>
                  <a:gd name="T67" fmla="*/ 66 h 285"/>
                  <a:gd name="T68" fmla="*/ 26 w 287"/>
                  <a:gd name="T69" fmla="*/ 93 h 285"/>
                  <a:gd name="T70" fmla="*/ 18 w 287"/>
                  <a:gd name="T71" fmla="*/ 112 h 285"/>
                  <a:gd name="T72" fmla="*/ 1 w 287"/>
                  <a:gd name="T73" fmla="*/ 132 h 285"/>
                  <a:gd name="T74" fmla="*/ 23 w 287"/>
                  <a:gd name="T75" fmla="*/ 162 h 285"/>
                  <a:gd name="T76" fmla="*/ 56 w 287"/>
                  <a:gd name="T77" fmla="*/ 174 h 285"/>
                  <a:gd name="T78" fmla="*/ 83 w 287"/>
                  <a:gd name="T79" fmla="*/ 161 h 285"/>
                  <a:gd name="T80" fmla="*/ 97 w 287"/>
                  <a:gd name="T81" fmla="*/ 170 h 285"/>
                  <a:gd name="T82" fmla="*/ 146 w 287"/>
                  <a:gd name="T83" fmla="*/ 160 h 285"/>
                  <a:gd name="T84" fmla="*/ 184 w 287"/>
                  <a:gd name="T85" fmla="*/ 172 h 285"/>
                  <a:gd name="T86" fmla="*/ 181 w 287"/>
                  <a:gd name="T87" fmla="*/ 207 h 285"/>
                  <a:gd name="T88" fmla="*/ 191 w 287"/>
                  <a:gd name="T89" fmla="*/ 230 h 285"/>
                  <a:gd name="T90" fmla="*/ 177 w 287"/>
                  <a:gd name="T91" fmla="*/ 238 h 2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5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5" y="284"/>
                    </a:lnTo>
                    <a:lnTo>
                      <a:pt x="208" y="285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9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1"/>
                    </a:lnTo>
                    <a:lnTo>
                      <a:pt x="238" y="221"/>
                    </a:lnTo>
                    <a:lnTo>
                      <a:pt x="244" y="215"/>
                    </a:lnTo>
                    <a:lnTo>
                      <a:pt x="234" y="211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2"/>
                    </a:lnTo>
                    <a:lnTo>
                      <a:pt x="259" y="166"/>
                    </a:lnTo>
                    <a:lnTo>
                      <a:pt x="263" y="159"/>
                    </a:lnTo>
                    <a:lnTo>
                      <a:pt x="268" y="155"/>
                    </a:lnTo>
                    <a:lnTo>
                      <a:pt x="265" y="152"/>
                    </a:lnTo>
                    <a:lnTo>
                      <a:pt x="268" y="144"/>
                    </a:lnTo>
                    <a:lnTo>
                      <a:pt x="278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2" y="119"/>
                    </a:lnTo>
                    <a:lnTo>
                      <a:pt x="278" y="113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4"/>
                    </a:lnTo>
                    <a:lnTo>
                      <a:pt x="250" y="92"/>
                    </a:lnTo>
                    <a:lnTo>
                      <a:pt x="244" y="90"/>
                    </a:lnTo>
                    <a:lnTo>
                      <a:pt x="240" y="84"/>
                    </a:lnTo>
                    <a:lnTo>
                      <a:pt x="242" y="79"/>
                    </a:lnTo>
                    <a:lnTo>
                      <a:pt x="240" y="73"/>
                    </a:lnTo>
                    <a:lnTo>
                      <a:pt x="243" y="70"/>
                    </a:lnTo>
                    <a:lnTo>
                      <a:pt x="234" y="67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1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7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5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1"/>
                    </a:lnTo>
                    <a:lnTo>
                      <a:pt x="120" y="44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8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1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40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80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90"/>
                    </a:lnTo>
                    <a:lnTo>
                      <a:pt x="50" y="84"/>
                    </a:lnTo>
                    <a:lnTo>
                      <a:pt x="50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6" y="93"/>
                    </a:lnTo>
                    <a:lnTo>
                      <a:pt x="22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8" y="116"/>
                    </a:lnTo>
                    <a:lnTo>
                      <a:pt x="10" y="127"/>
                    </a:lnTo>
                    <a:lnTo>
                      <a:pt x="1" y="132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3" y="162"/>
                    </a:lnTo>
                    <a:lnTo>
                      <a:pt x="28" y="166"/>
                    </a:lnTo>
                    <a:lnTo>
                      <a:pt x="51" y="171"/>
                    </a:lnTo>
                    <a:lnTo>
                      <a:pt x="56" y="174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2"/>
                    </a:lnTo>
                    <a:lnTo>
                      <a:pt x="180" y="177"/>
                    </a:lnTo>
                    <a:lnTo>
                      <a:pt x="181" y="188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1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50"/>
                    </a:lnTo>
                    <a:lnTo>
                      <a:pt x="174" y="25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40" name="Freeform 420"/>
              <p:cNvSpPr>
                <a:spLocks/>
              </p:cNvSpPr>
              <p:nvPr/>
            </p:nvSpPr>
            <p:spPr bwMode="auto">
              <a:xfrm>
                <a:off x="348" y="1337"/>
                <a:ext cx="287" cy="285"/>
              </a:xfrm>
              <a:custGeom>
                <a:avLst/>
                <a:gdLst>
                  <a:gd name="T0" fmla="*/ 180 w 287"/>
                  <a:gd name="T1" fmla="*/ 260 h 285"/>
                  <a:gd name="T2" fmla="*/ 195 w 287"/>
                  <a:gd name="T3" fmla="*/ 284 h 285"/>
                  <a:gd name="T4" fmla="*/ 223 w 287"/>
                  <a:gd name="T5" fmla="*/ 256 h 285"/>
                  <a:gd name="T6" fmla="*/ 224 w 287"/>
                  <a:gd name="T7" fmla="*/ 229 h 285"/>
                  <a:gd name="T8" fmla="*/ 233 w 287"/>
                  <a:gd name="T9" fmla="*/ 221 h 285"/>
                  <a:gd name="T10" fmla="*/ 234 w 287"/>
                  <a:gd name="T11" fmla="*/ 211 h 285"/>
                  <a:gd name="T12" fmla="*/ 253 w 287"/>
                  <a:gd name="T13" fmla="*/ 179 h 285"/>
                  <a:gd name="T14" fmla="*/ 259 w 287"/>
                  <a:gd name="T15" fmla="*/ 166 h 285"/>
                  <a:gd name="T16" fmla="*/ 265 w 287"/>
                  <a:gd name="T17" fmla="*/ 152 h 285"/>
                  <a:gd name="T18" fmla="*/ 279 w 287"/>
                  <a:gd name="T19" fmla="*/ 131 h 285"/>
                  <a:gd name="T20" fmla="*/ 282 w 287"/>
                  <a:gd name="T21" fmla="*/ 119 h 285"/>
                  <a:gd name="T22" fmla="*/ 277 w 287"/>
                  <a:gd name="T23" fmla="*/ 102 h 285"/>
                  <a:gd name="T24" fmla="*/ 244 w 287"/>
                  <a:gd name="T25" fmla="*/ 90 h 285"/>
                  <a:gd name="T26" fmla="*/ 240 w 287"/>
                  <a:gd name="T27" fmla="*/ 73 h 285"/>
                  <a:gd name="T28" fmla="*/ 229 w 287"/>
                  <a:gd name="T29" fmla="*/ 67 h 285"/>
                  <a:gd name="T30" fmla="*/ 195 w 287"/>
                  <a:gd name="T31" fmla="*/ 59 h 285"/>
                  <a:gd name="T32" fmla="*/ 178 w 287"/>
                  <a:gd name="T33" fmla="*/ 57 h 285"/>
                  <a:gd name="T34" fmla="*/ 167 w 287"/>
                  <a:gd name="T35" fmla="*/ 49 h 285"/>
                  <a:gd name="T36" fmla="*/ 138 w 287"/>
                  <a:gd name="T37" fmla="*/ 45 h 285"/>
                  <a:gd name="T38" fmla="*/ 128 w 287"/>
                  <a:gd name="T39" fmla="*/ 48 h 285"/>
                  <a:gd name="T40" fmla="*/ 137 w 287"/>
                  <a:gd name="T41" fmla="*/ 75 h 285"/>
                  <a:gd name="T42" fmla="*/ 118 w 287"/>
                  <a:gd name="T43" fmla="*/ 74 h 285"/>
                  <a:gd name="T44" fmla="*/ 120 w 287"/>
                  <a:gd name="T45" fmla="*/ 44 h 285"/>
                  <a:gd name="T46" fmla="*/ 132 w 287"/>
                  <a:gd name="T47" fmla="*/ 38 h 285"/>
                  <a:gd name="T48" fmla="*/ 141 w 287"/>
                  <a:gd name="T49" fmla="*/ 12 h 285"/>
                  <a:gd name="T50" fmla="*/ 118 w 287"/>
                  <a:gd name="T51" fmla="*/ 0 h 285"/>
                  <a:gd name="T52" fmla="*/ 69 w 287"/>
                  <a:gd name="T53" fmla="*/ 40 h 285"/>
                  <a:gd name="T54" fmla="*/ 93 w 287"/>
                  <a:gd name="T55" fmla="*/ 43 h 285"/>
                  <a:gd name="T56" fmla="*/ 81 w 287"/>
                  <a:gd name="T57" fmla="*/ 70 h 285"/>
                  <a:gd name="T58" fmla="*/ 71 w 287"/>
                  <a:gd name="T59" fmla="*/ 82 h 285"/>
                  <a:gd name="T60" fmla="*/ 39 w 287"/>
                  <a:gd name="T61" fmla="*/ 90 h 285"/>
                  <a:gd name="T62" fmla="*/ 52 w 287"/>
                  <a:gd name="T63" fmla="*/ 70 h 285"/>
                  <a:gd name="T64" fmla="*/ 36 w 287"/>
                  <a:gd name="T65" fmla="*/ 55 h 285"/>
                  <a:gd name="T66" fmla="*/ 23 w 287"/>
                  <a:gd name="T67" fmla="*/ 66 h 285"/>
                  <a:gd name="T68" fmla="*/ 26 w 287"/>
                  <a:gd name="T69" fmla="*/ 93 h 285"/>
                  <a:gd name="T70" fmla="*/ 18 w 287"/>
                  <a:gd name="T71" fmla="*/ 112 h 285"/>
                  <a:gd name="T72" fmla="*/ 1 w 287"/>
                  <a:gd name="T73" fmla="*/ 132 h 285"/>
                  <a:gd name="T74" fmla="*/ 23 w 287"/>
                  <a:gd name="T75" fmla="*/ 162 h 285"/>
                  <a:gd name="T76" fmla="*/ 56 w 287"/>
                  <a:gd name="T77" fmla="*/ 174 h 285"/>
                  <a:gd name="T78" fmla="*/ 83 w 287"/>
                  <a:gd name="T79" fmla="*/ 161 h 285"/>
                  <a:gd name="T80" fmla="*/ 97 w 287"/>
                  <a:gd name="T81" fmla="*/ 170 h 285"/>
                  <a:gd name="T82" fmla="*/ 146 w 287"/>
                  <a:gd name="T83" fmla="*/ 160 h 285"/>
                  <a:gd name="T84" fmla="*/ 184 w 287"/>
                  <a:gd name="T85" fmla="*/ 172 h 285"/>
                  <a:gd name="T86" fmla="*/ 181 w 287"/>
                  <a:gd name="T87" fmla="*/ 207 h 285"/>
                  <a:gd name="T88" fmla="*/ 191 w 287"/>
                  <a:gd name="T89" fmla="*/ 230 h 285"/>
                  <a:gd name="T90" fmla="*/ 177 w 287"/>
                  <a:gd name="T91" fmla="*/ 238 h 2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5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5" y="284"/>
                    </a:lnTo>
                    <a:lnTo>
                      <a:pt x="208" y="285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9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1"/>
                    </a:lnTo>
                    <a:lnTo>
                      <a:pt x="238" y="221"/>
                    </a:lnTo>
                    <a:lnTo>
                      <a:pt x="244" y="215"/>
                    </a:lnTo>
                    <a:lnTo>
                      <a:pt x="234" y="211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2"/>
                    </a:lnTo>
                    <a:lnTo>
                      <a:pt x="259" y="166"/>
                    </a:lnTo>
                    <a:lnTo>
                      <a:pt x="263" y="159"/>
                    </a:lnTo>
                    <a:lnTo>
                      <a:pt x="268" y="155"/>
                    </a:lnTo>
                    <a:lnTo>
                      <a:pt x="265" y="152"/>
                    </a:lnTo>
                    <a:lnTo>
                      <a:pt x="268" y="144"/>
                    </a:lnTo>
                    <a:lnTo>
                      <a:pt x="278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2" y="119"/>
                    </a:lnTo>
                    <a:lnTo>
                      <a:pt x="278" y="113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4"/>
                    </a:lnTo>
                    <a:lnTo>
                      <a:pt x="250" y="92"/>
                    </a:lnTo>
                    <a:lnTo>
                      <a:pt x="244" y="90"/>
                    </a:lnTo>
                    <a:lnTo>
                      <a:pt x="240" y="84"/>
                    </a:lnTo>
                    <a:lnTo>
                      <a:pt x="242" y="79"/>
                    </a:lnTo>
                    <a:lnTo>
                      <a:pt x="240" y="73"/>
                    </a:lnTo>
                    <a:lnTo>
                      <a:pt x="243" y="70"/>
                    </a:lnTo>
                    <a:lnTo>
                      <a:pt x="234" y="67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1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7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5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1"/>
                    </a:lnTo>
                    <a:lnTo>
                      <a:pt x="120" y="44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8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1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40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80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90"/>
                    </a:lnTo>
                    <a:lnTo>
                      <a:pt x="50" y="84"/>
                    </a:lnTo>
                    <a:lnTo>
                      <a:pt x="50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6" y="93"/>
                    </a:lnTo>
                    <a:lnTo>
                      <a:pt x="22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8" y="116"/>
                    </a:lnTo>
                    <a:lnTo>
                      <a:pt x="10" y="127"/>
                    </a:lnTo>
                    <a:lnTo>
                      <a:pt x="1" y="132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3" y="162"/>
                    </a:lnTo>
                    <a:lnTo>
                      <a:pt x="28" y="166"/>
                    </a:lnTo>
                    <a:lnTo>
                      <a:pt x="51" y="171"/>
                    </a:lnTo>
                    <a:lnTo>
                      <a:pt x="56" y="174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2"/>
                    </a:lnTo>
                    <a:lnTo>
                      <a:pt x="180" y="177"/>
                    </a:lnTo>
                    <a:lnTo>
                      <a:pt x="181" y="188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1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50"/>
                    </a:lnTo>
                    <a:lnTo>
                      <a:pt x="174" y="25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5" name="Group 421"/>
            <p:cNvGrpSpPr>
              <a:grpSpLocks/>
            </p:cNvGrpSpPr>
            <p:nvPr/>
          </p:nvGrpSpPr>
          <p:grpSpPr bwMode="auto">
            <a:xfrm>
              <a:off x="435234" y="1164905"/>
              <a:ext cx="342699" cy="285237"/>
              <a:chOff x="305" y="1485"/>
              <a:chExt cx="235" cy="202"/>
            </a:xfrm>
          </p:grpSpPr>
          <p:sp>
            <p:nvSpPr>
              <p:cNvPr id="1637" name="Freeform 422"/>
              <p:cNvSpPr>
                <a:spLocks/>
              </p:cNvSpPr>
              <p:nvPr/>
            </p:nvSpPr>
            <p:spPr bwMode="auto">
              <a:xfrm>
                <a:off x="305" y="1485"/>
                <a:ext cx="235" cy="202"/>
              </a:xfrm>
              <a:custGeom>
                <a:avLst/>
                <a:gdLst>
                  <a:gd name="T0" fmla="*/ 0 w 235"/>
                  <a:gd name="T1" fmla="*/ 63 h 202"/>
                  <a:gd name="T2" fmla="*/ 2 w 235"/>
                  <a:gd name="T3" fmla="*/ 86 h 202"/>
                  <a:gd name="T4" fmla="*/ 7 w 235"/>
                  <a:gd name="T5" fmla="*/ 94 h 202"/>
                  <a:gd name="T6" fmla="*/ 5 w 235"/>
                  <a:gd name="T7" fmla="*/ 101 h 202"/>
                  <a:gd name="T8" fmla="*/ 15 w 235"/>
                  <a:gd name="T9" fmla="*/ 168 h 202"/>
                  <a:gd name="T10" fmla="*/ 20 w 235"/>
                  <a:gd name="T11" fmla="*/ 193 h 202"/>
                  <a:gd name="T12" fmla="*/ 30 w 235"/>
                  <a:gd name="T13" fmla="*/ 198 h 202"/>
                  <a:gd name="T14" fmla="*/ 37 w 235"/>
                  <a:gd name="T15" fmla="*/ 202 h 202"/>
                  <a:gd name="T16" fmla="*/ 46 w 235"/>
                  <a:gd name="T17" fmla="*/ 189 h 202"/>
                  <a:gd name="T18" fmla="*/ 44 w 235"/>
                  <a:gd name="T19" fmla="*/ 182 h 202"/>
                  <a:gd name="T20" fmla="*/ 51 w 235"/>
                  <a:gd name="T21" fmla="*/ 170 h 202"/>
                  <a:gd name="T22" fmla="*/ 65 w 235"/>
                  <a:gd name="T23" fmla="*/ 161 h 202"/>
                  <a:gd name="T24" fmla="*/ 74 w 235"/>
                  <a:gd name="T25" fmla="*/ 163 h 202"/>
                  <a:gd name="T26" fmla="*/ 82 w 235"/>
                  <a:gd name="T27" fmla="*/ 150 h 202"/>
                  <a:gd name="T28" fmla="*/ 90 w 235"/>
                  <a:gd name="T29" fmla="*/ 148 h 202"/>
                  <a:gd name="T30" fmla="*/ 106 w 235"/>
                  <a:gd name="T31" fmla="*/ 141 h 202"/>
                  <a:gd name="T32" fmla="*/ 116 w 235"/>
                  <a:gd name="T33" fmla="*/ 132 h 202"/>
                  <a:gd name="T34" fmla="*/ 131 w 235"/>
                  <a:gd name="T35" fmla="*/ 115 h 202"/>
                  <a:gd name="T36" fmla="*/ 142 w 235"/>
                  <a:gd name="T37" fmla="*/ 110 h 202"/>
                  <a:gd name="T38" fmla="*/ 148 w 235"/>
                  <a:gd name="T39" fmla="*/ 99 h 202"/>
                  <a:gd name="T40" fmla="*/ 157 w 235"/>
                  <a:gd name="T41" fmla="*/ 90 h 202"/>
                  <a:gd name="T42" fmla="*/ 163 w 235"/>
                  <a:gd name="T43" fmla="*/ 70 h 202"/>
                  <a:gd name="T44" fmla="*/ 188 w 235"/>
                  <a:gd name="T45" fmla="*/ 82 h 202"/>
                  <a:gd name="T46" fmla="*/ 203 w 235"/>
                  <a:gd name="T47" fmla="*/ 82 h 202"/>
                  <a:gd name="T48" fmla="*/ 208 w 235"/>
                  <a:gd name="T49" fmla="*/ 103 h 202"/>
                  <a:gd name="T50" fmla="*/ 219 w 235"/>
                  <a:gd name="T51" fmla="*/ 102 h 202"/>
                  <a:gd name="T52" fmla="*/ 225 w 235"/>
                  <a:gd name="T53" fmla="*/ 86 h 202"/>
                  <a:gd name="T54" fmla="*/ 235 w 235"/>
                  <a:gd name="T55" fmla="*/ 82 h 202"/>
                  <a:gd name="T56" fmla="*/ 225 w 235"/>
                  <a:gd name="T57" fmla="*/ 63 h 202"/>
                  <a:gd name="T58" fmla="*/ 224 w 235"/>
                  <a:gd name="T59" fmla="*/ 40 h 202"/>
                  <a:gd name="T60" fmla="*/ 227 w 235"/>
                  <a:gd name="T61" fmla="*/ 24 h 202"/>
                  <a:gd name="T62" fmla="*/ 196 w 235"/>
                  <a:gd name="T63" fmla="*/ 16 h 202"/>
                  <a:gd name="T64" fmla="*/ 164 w 235"/>
                  <a:gd name="T65" fmla="*/ 16 h 202"/>
                  <a:gd name="T66" fmla="*/ 141 w 235"/>
                  <a:gd name="T67" fmla="*/ 22 h 202"/>
                  <a:gd name="T68" fmla="*/ 136 w 235"/>
                  <a:gd name="T69" fmla="*/ 10 h 202"/>
                  <a:gd name="T70" fmla="*/ 116 w 235"/>
                  <a:gd name="T71" fmla="*/ 26 h 202"/>
                  <a:gd name="T72" fmla="*/ 100 w 235"/>
                  <a:gd name="T73" fmla="*/ 25 h 202"/>
                  <a:gd name="T74" fmla="*/ 71 w 235"/>
                  <a:gd name="T75" fmla="*/ 18 h 202"/>
                  <a:gd name="T76" fmla="*/ 54 w 235"/>
                  <a:gd name="T77" fmla="*/ 0 h 202"/>
                  <a:gd name="T78" fmla="*/ 40 w 235"/>
                  <a:gd name="T79" fmla="*/ 4 h 202"/>
                  <a:gd name="T80" fmla="*/ 36 w 235"/>
                  <a:gd name="T81" fmla="*/ 15 h 202"/>
                  <a:gd name="T82" fmla="*/ 50 w 235"/>
                  <a:gd name="T83" fmla="*/ 16 h 202"/>
                  <a:gd name="T84" fmla="*/ 31 w 235"/>
                  <a:gd name="T85" fmla="*/ 29 h 202"/>
                  <a:gd name="T86" fmla="*/ 37 w 235"/>
                  <a:gd name="T87" fmla="*/ 39 h 202"/>
                  <a:gd name="T88" fmla="*/ 24 w 235"/>
                  <a:gd name="T89" fmla="*/ 42 h 202"/>
                  <a:gd name="T90" fmla="*/ 20 w 235"/>
                  <a:gd name="T91" fmla="*/ 58 h 202"/>
                  <a:gd name="T92" fmla="*/ 16 w 235"/>
                  <a:gd name="T93" fmla="*/ 60 h 202"/>
                  <a:gd name="T94" fmla="*/ 8 w 235"/>
                  <a:gd name="T95" fmla="*/ 57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5" h="202">
                    <a:moveTo>
                      <a:pt x="3" y="58"/>
                    </a:moveTo>
                    <a:lnTo>
                      <a:pt x="0" y="63"/>
                    </a:lnTo>
                    <a:lnTo>
                      <a:pt x="4" y="83"/>
                    </a:lnTo>
                    <a:lnTo>
                      <a:pt x="2" y="86"/>
                    </a:lnTo>
                    <a:lnTo>
                      <a:pt x="3" y="94"/>
                    </a:lnTo>
                    <a:lnTo>
                      <a:pt x="7" y="94"/>
                    </a:lnTo>
                    <a:lnTo>
                      <a:pt x="7" y="98"/>
                    </a:lnTo>
                    <a:lnTo>
                      <a:pt x="5" y="101"/>
                    </a:lnTo>
                    <a:lnTo>
                      <a:pt x="7" y="125"/>
                    </a:lnTo>
                    <a:lnTo>
                      <a:pt x="15" y="168"/>
                    </a:lnTo>
                    <a:lnTo>
                      <a:pt x="14" y="172"/>
                    </a:lnTo>
                    <a:lnTo>
                      <a:pt x="20" y="193"/>
                    </a:lnTo>
                    <a:lnTo>
                      <a:pt x="23" y="199"/>
                    </a:lnTo>
                    <a:lnTo>
                      <a:pt x="30" y="198"/>
                    </a:lnTo>
                    <a:lnTo>
                      <a:pt x="33" y="202"/>
                    </a:lnTo>
                    <a:lnTo>
                      <a:pt x="37" y="202"/>
                    </a:lnTo>
                    <a:lnTo>
                      <a:pt x="39" y="197"/>
                    </a:lnTo>
                    <a:lnTo>
                      <a:pt x="46" y="189"/>
                    </a:lnTo>
                    <a:lnTo>
                      <a:pt x="49" y="184"/>
                    </a:lnTo>
                    <a:lnTo>
                      <a:pt x="44" y="182"/>
                    </a:lnTo>
                    <a:lnTo>
                      <a:pt x="45" y="174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5" y="161"/>
                    </a:lnTo>
                    <a:lnTo>
                      <a:pt x="71" y="165"/>
                    </a:lnTo>
                    <a:lnTo>
                      <a:pt x="74" y="163"/>
                    </a:lnTo>
                    <a:lnTo>
                      <a:pt x="84" y="160"/>
                    </a:lnTo>
                    <a:lnTo>
                      <a:pt x="82" y="150"/>
                    </a:lnTo>
                    <a:lnTo>
                      <a:pt x="83" y="145"/>
                    </a:lnTo>
                    <a:lnTo>
                      <a:pt x="90" y="148"/>
                    </a:lnTo>
                    <a:lnTo>
                      <a:pt x="95" y="151"/>
                    </a:lnTo>
                    <a:lnTo>
                      <a:pt x="106" y="141"/>
                    </a:lnTo>
                    <a:lnTo>
                      <a:pt x="114" y="137"/>
                    </a:lnTo>
                    <a:lnTo>
                      <a:pt x="116" y="132"/>
                    </a:lnTo>
                    <a:lnTo>
                      <a:pt x="123" y="123"/>
                    </a:lnTo>
                    <a:lnTo>
                      <a:pt x="131" y="115"/>
                    </a:lnTo>
                    <a:lnTo>
                      <a:pt x="139" y="120"/>
                    </a:lnTo>
                    <a:lnTo>
                      <a:pt x="142" y="110"/>
                    </a:lnTo>
                    <a:lnTo>
                      <a:pt x="151" y="102"/>
                    </a:lnTo>
                    <a:lnTo>
                      <a:pt x="148" y="99"/>
                    </a:lnTo>
                    <a:lnTo>
                      <a:pt x="150" y="89"/>
                    </a:lnTo>
                    <a:lnTo>
                      <a:pt x="157" y="90"/>
                    </a:lnTo>
                    <a:lnTo>
                      <a:pt x="162" y="79"/>
                    </a:lnTo>
                    <a:lnTo>
                      <a:pt x="163" y="70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3"/>
                    </a:lnTo>
                    <a:lnTo>
                      <a:pt x="203" y="82"/>
                    </a:lnTo>
                    <a:lnTo>
                      <a:pt x="208" y="87"/>
                    </a:lnTo>
                    <a:lnTo>
                      <a:pt x="208" y="103"/>
                    </a:lnTo>
                    <a:lnTo>
                      <a:pt x="217" y="109"/>
                    </a:lnTo>
                    <a:lnTo>
                      <a:pt x="219" y="102"/>
                    </a:lnTo>
                    <a:lnTo>
                      <a:pt x="220" y="90"/>
                    </a:lnTo>
                    <a:lnTo>
                      <a:pt x="225" y="86"/>
                    </a:lnTo>
                    <a:lnTo>
                      <a:pt x="232" y="90"/>
                    </a:lnTo>
                    <a:lnTo>
                      <a:pt x="235" y="82"/>
                    </a:lnTo>
                    <a:lnTo>
                      <a:pt x="227" y="74"/>
                    </a:lnTo>
                    <a:lnTo>
                      <a:pt x="225" y="63"/>
                    </a:lnTo>
                    <a:lnTo>
                      <a:pt x="224" y="59"/>
                    </a:lnTo>
                    <a:lnTo>
                      <a:pt x="224" y="40"/>
                    </a:lnTo>
                    <a:lnTo>
                      <a:pt x="223" y="29"/>
                    </a:lnTo>
                    <a:lnTo>
                      <a:pt x="227" y="24"/>
                    </a:lnTo>
                    <a:lnTo>
                      <a:pt x="218" y="17"/>
                    </a:lnTo>
                    <a:lnTo>
                      <a:pt x="196" y="16"/>
                    </a:lnTo>
                    <a:lnTo>
                      <a:pt x="190" y="12"/>
                    </a:lnTo>
                    <a:lnTo>
                      <a:pt x="164" y="16"/>
                    </a:lnTo>
                    <a:lnTo>
                      <a:pt x="154" y="21"/>
                    </a:lnTo>
                    <a:lnTo>
                      <a:pt x="141" y="22"/>
                    </a:lnTo>
                    <a:lnTo>
                      <a:pt x="142" y="15"/>
                    </a:lnTo>
                    <a:lnTo>
                      <a:pt x="136" y="10"/>
                    </a:lnTo>
                    <a:lnTo>
                      <a:pt x="126" y="13"/>
                    </a:lnTo>
                    <a:lnTo>
                      <a:pt x="116" y="26"/>
                    </a:lnTo>
                    <a:lnTo>
                      <a:pt x="105" y="31"/>
                    </a:lnTo>
                    <a:lnTo>
                      <a:pt x="100" y="25"/>
                    </a:lnTo>
                    <a:lnTo>
                      <a:pt x="95" y="23"/>
                    </a:lnTo>
                    <a:lnTo>
                      <a:pt x="71" y="18"/>
                    </a:lnTo>
                    <a:lnTo>
                      <a:pt x="66" y="1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15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37" y="39"/>
                    </a:lnTo>
                    <a:lnTo>
                      <a:pt x="33" y="46"/>
                    </a:lnTo>
                    <a:lnTo>
                      <a:pt x="24" y="42"/>
                    </a:lnTo>
                    <a:lnTo>
                      <a:pt x="22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8" y="57"/>
                    </a:lnTo>
                    <a:lnTo>
                      <a:pt x="3" y="58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8" name="Freeform 423"/>
              <p:cNvSpPr>
                <a:spLocks/>
              </p:cNvSpPr>
              <p:nvPr/>
            </p:nvSpPr>
            <p:spPr bwMode="auto">
              <a:xfrm>
                <a:off x="305" y="1485"/>
                <a:ext cx="235" cy="202"/>
              </a:xfrm>
              <a:custGeom>
                <a:avLst/>
                <a:gdLst>
                  <a:gd name="T0" fmla="*/ 0 w 235"/>
                  <a:gd name="T1" fmla="*/ 63 h 202"/>
                  <a:gd name="T2" fmla="*/ 2 w 235"/>
                  <a:gd name="T3" fmla="*/ 86 h 202"/>
                  <a:gd name="T4" fmla="*/ 7 w 235"/>
                  <a:gd name="T5" fmla="*/ 94 h 202"/>
                  <a:gd name="T6" fmla="*/ 5 w 235"/>
                  <a:gd name="T7" fmla="*/ 101 h 202"/>
                  <a:gd name="T8" fmla="*/ 15 w 235"/>
                  <a:gd name="T9" fmla="*/ 168 h 202"/>
                  <a:gd name="T10" fmla="*/ 20 w 235"/>
                  <a:gd name="T11" fmla="*/ 193 h 202"/>
                  <a:gd name="T12" fmla="*/ 30 w 235"/>
                  <a:gd name="T13" fmla="*/ 198 h 202"/>
                  <a:gd name="T14" fmla="*/ 37 w 235"/>
                  <a:gd name="T15" fmla="*/ 202 h 202"/>
                  <a:gd name="T16" fmla="*/ 46 w 235"/>
                  <a:gd name="T17" fmla="*/ 189 h 202"/>
                  <a:gd name="T18" fmla="*/ 44 w 235"/>
                  <a:gd name="T19" fmla="*/ 182 h 202"/>
                  <a:gd name="T20" fmla="*/ 51 w 235"/>
                  <a:gd name="T21" fmla="*/ 170 h 202"/>
                  <a:gd name="T22" fmla="*/ 65 w 235"/>
                  <a:gd name="T23" fmla="*/ 161 h 202"/>
                  <a:gd name="T24" fmla="*/ 74 w 235"/>
                  <a:gd name="T25" fmla="*/ 163 h 202"/>
                  <a:gd name="T26" fmla="*/ 82 w 235"/>
                  <a:gd name="T27" fmla="*/ 150 h 202"/>
                  <a:gd name="T28" fmla="*/ 90 w 235"/>
                  <a:gd name="T29" fmla="*/ 148 h 202"/>
                  <a:gd name="T30" fmla="*/ 106 w 235"/>
                  <a:gd name="T31" fmla="*/ 141 h 202"/>
                  <a:gd name="T32" fmla="*/ 116 w 235"/>
                  <a:gd name="T33" fmla="*/ 132 h 202"/>
                  <a:gd name="T34" fmla="*/ 131 w 235"/>
                  <a:gd name="T35" fmla="*/ 115 h 202"/>
                  <a:gd name="T36" fmla="*/ 142 w 235"/>
                  <a:gd name="T37" fmla="*/ 110 h 202"/>
                  <a:gd name="T38" fmla="*/ 148 w 235"/>
                  <a:gd name="T39" fmla="*/ 99 h 202"/>
                  <a:gd name="T40" fmla="*/ 157 w 235"/>
                  <a:gd name="T41" fmla="*/ 90 h 202"/>
                  <a:gd name="T42" fmla="*/ 163 w 235"/>
                  <a:gd name="T43" fmla="*/ 70 h 202"/>
                  <a:gd name="T44" fmla="*/ 188 w 235"/>
                  <a:gd name="T45" fmla="*/ 82 h 202"/>
                  <a:gd name="T46" fmla="*/ 203 w 235"/>
                  <a:gd name="T47" fmla="*/ 82 h 202"/>
                  <a:gd name="T48" fmla="*/ 208 w 235"/>
                  <a:gd name="T49" fmla="*/ 103 h 202"/>
                  <a:gd name="T50" fmla="*/ 219 w 235"/>
                  <a:gd name="T51" fmla="*/ 102 h 202"/>
                  <a:gd name="T52" fmla="*/ 225 w 235"/>
                  <a:gd name="T53" fmla="*/ 86 h 202"/>
                  <a:gd name="T54" fmla="*/ 235 w 235"/>
                  <a:gd name="T55" fmla="*/ 82 h 202"/>
                  <a:gd name="T56" fmla="*/ 225 w 235"/>
                  <a:gd name="T57" fmla="*/ 63 h 202"/>
                  <a:gd name="T58" fmla="*/ 224 w 235"/>
                  <a:gd name="T59" fmla="*/ 40 h 202"/>
                  <a:gd name="T60" fmla="*/ 227 w 235"/>
                  <a:gd name="T61" fmla="*/ 24 h 202"/>
                  <a:gd name="T62" fmla="*/ 196 w 235"/>
                  <a:gd name="T63" fmla="*/ 16 h 202"/>
                  <a:gd name="T64" fmla="*/ 164 w 235"/>
                  <a:gd name="T65" fmla="*/ 16 h 202"/>
                  <a:gd name="T66" fmla="*/ 141 w 235"/>
                  <a:gd name="T67" fmla="*/ 22 h 202"/>
                  <a:gd name="T68" fmla="*/ 136 w 235"/>
                  <a:gd name="T69" fmla="*/ 10 h 202"/>
                  <a:gd name="T70" fmla="*/ 116 w 235"/>
                  <a:gd name="T71" fmla="*/ 26 h 202"/>
                  <a:gd name="T72" fmla="*/ 100 w 235"/>
                  <a:gd name="T73" fmla="*/ 25 h 202"/>
                  <a:gd name="T74" fmla="*/ 71 w 235"/>
                  <a:gd name="T75" fmla="*/ 18 h 202"/>
                  <a:gd name="T76" fmla="*/ 54 w 235"/>
                  <a:gd name="T77" fmla="*/ 0 h 202"/>
                  <a:gd name="T78" fmla="*/ 40 w 235"/>
                  <a:gd name="T79" fmla="*/ 4 h 202"/>
                  <a:gd name="T80" fmla="*/ 36 w 235"/>
                  <a:gd name="T81" fmla="*/ 15 h 202"/>
                  <a:gd name="T82" fmla="*/ 50 w 235"/>
                  <a:gd name="T83" fmla="*/ 16 h 202"/>
                  <a:gd name="T84" fmla="*/ 31 w 235"/>
                  <a:gd name="T85" fmla="*/ 29 h 202"/>
                  <a:gd name="T86" fmla="*/ 37 w 235"/>
                  <a:gd name="T87" fmla="*/ 39 h 202"/>
                  <a:gd name="T88" fmla="*/ 24 w 235"/>
                  <a:gd name="T89" fmla="*/ 42 h 202"/>
                  <a:gd name="T90" fmla="*/ 20 w 235"/>
                  <a:gd name="T91" fmla="*/ 58 h 202"/>
                  <a:gd name="T92" fmla="*/ 16 w 235"/>
                  <a:gd name="T93" fmla="*/ 60 h 202"/>
                  <a:gd name="T94" fmla="*/ 8 w 235"/>
                  <a:gd name="T95" fmla="*/ 57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5" h="202">
                    <a:moveTo>
                      <a:pt x="3" y="58"/>
                    </a:moveTo>
                    <a:lnTo>
                      <a:pt x="0" y="63"/>
                    </a:lnTo>
                    <a:lnTo>
                      <a:pt x="4" y="83"/>
                    </a:lnTo>
                    <a:lnTo>
                      <a:pt x="2" y="86"/>
                    </a:lnTo>
                    <a:lnTo>
                      <a:pt x="3" y="94"/>
                    </a:lnTo>
                    <a:lnTo>
                      <a:pt x="7" y="94"/>
                    </a:lnTo>
                    <a:lnTo>
                      <a:pt x="7" y="98"/>
                    </a:lnTo>
                    <a:lnTo>
                      <a:pt x="5" y="101"/>
                    </a:lnTo>
                    <a:lnTo>
                      <a:pt x="7" y="125"/>
                    </a:lnTo>
                    <a:lnTo>
                      <a:pt x="15" y="168"/>
                    </a:lnTo>
                    <a:lnTo>
                      <a:pt x="14" y="172"/>
                    </a:lnTo>
                    <a:lnTo>
                      <a:pt x="20" y="193"/>
                    </a:lnTo>
                    <a:lnTo>
                      <a:pt x="23" y="199"/>
                    </a:lnTo>
                    <a:lnTo>
                      <a:pt x="30" y="198"/>
                    </a:lnTo>
                    <a:lnTo>
                      <a:pt x="33" y="202"/>
                    </a:lnTo>
                    <a:lnTo>
                      <a:pt x="37" y="202"/>
                    </a:lnTo>
                    <a:lnTo>
                      <a:pt x="39" y="197"/>
                    </a:lnTo>
                    <a:lnTo>
                      <a:pt x="46" y="189"/>
                    </a:lnTo>
                    <a:lnTo>
                      <a:pt x="49" y="184"/>
                    </a:lnTo>
                    <a:lnTo>
                      <a:pt x="44" y="182"/>
                    </a:lnTo>
                    <a:lnTo>
                      <a:pt x="45" y="174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5" y="161"/>
                    </a:lnTo>
                    <a:lnTo>
                      <a:pt x="71" y="165"/>
                    </a:lnTo>
                    <a:lnTo>
                      <a:pt x="74" y="163"/>
                    </a:lnTo>
                    <a:lnTo>
                      <a:pt x="84" y="160"/>
                    </a:lnTo>
                    <a:lnTo>
                      <a:pt x="82" y="150"/>
                    </a:lnTo>
                    <a:lnTo>
                      <a:pt x="83" y="145"/>
                    </a:lnTo>
                    <a:lnTo>
                      <a:pt x="90" y="148"/>
                    </a:lnTo>
                    <a:lnTo>
                      <a:pt x="95" y="151"/>
                    </a:lnTo>
                    <a:lnTo>
                      <a:pt x="106" y="141"/>
                    </a:lnTo>
                    <a:lnTo>
                      <a:pt x="114" y="137"/>
                    </a:lnTo>
                    <a:lnTo>
                      <a:pt x="116" y="132"/>
                    </a:lnTo>
                    <a:lnTo>
                      <a:pt x="123" y="123"/>
                    </a:lnTo>
                    <a:lnTo>
                      <a:pt x="131" y="115"/>
                    </a:lnTo>
                    <a:lnTo>
                      <a:pt x="139" y="120"/>
                    </a:lnTo>
                    <a:lnTo>
                      <a:pt x="142" y="110"/>
                    </a:lnTo>
                    <a:lnTo>
                      <a:pt x="151" y="102"/>
                    </a:lnTo>
                    <a:lnTo>
                      <a:pt x="148" y="99"/>
                    </a:lnTo>
                    <a:lnTo>
                      <a:pt x="150" y="89"/>
                    </a:lnTo>
                    <a:lnTo>
                      <a:pt x="157" y="90"/>
                    </a:lnTo>
                    <a:lnTo>
                      <a:pt x="162" y="79"/>
                    </a:lnTo>
                    <a:lnTo>
                      <a:pt x="163" y="70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3"/>
                    </a:lnTo>
                    <a:lnTo>
                      <a:pt x="203" y="82"/>
                    </a:lnTo>
                    <a:lnTo>
                      <a:pt x="208" y="87"/>
                    </a:lnTo>
                    <a:lnTo>
                      <a:pt x="208" y="103"/>
                    </a:lnTo>
                    <a:lnTo>
                      <a:pt x="217" y="109"/>
                    </a:lnTo>
                    <a:lnTo>
                      <a:pt x="219" y="102"/>
                    </a:lnTo>
                    <a:lnTo>
                      <a:pt x="220" y="90"/>
                    </a:lnTo>
                    <a:lnTo>
                      <a:pt x="225" y="86"/>
                    </a:lnTo>
                    <a:lnTo>
                      <a:pt x="232" y="90"/>
                    </a:lnTo>
                    <a:lnTo>
                      <a:pt x="235" y="82"/>
                    </a:lnTo>
                    <a:lnTo>
                      <a:pt x="227" y="74"/>
                    </a:lnTo>
                    <a:lnTo>
                      <a:pt x="225" y="63"/>
                    </a:lnTo>
                    <a:lnTo>
                      <a:pt x="224" y="59"/>
                    </a:lnTo>
                    <a:lnTo>
                      <a:pt x="224" y="40"/>
                    </a:lnTo>
                    <a:lnTo>
                      <a:pt x="223" y="29"/>
                    </a:lnTo>
                    <a:lnTo>
                      <a:pt x="227" y="24"/>
                    </a:lnTo>
                    <a:lnTo>
                      <a:pt x="218" y="17"/>
                    </a:lnTo>
                    <a:lnTo>
                      <a:pt x="196" y="16"/>
                    </a:lnTo>
                    <a:lnTo>
                      <a:pt x="190" y="12"/>
                    </a:lnTo>
                    <a:lnTo>
                      <a:pt x="164" y="16"/>
                    </a:lnTo>
                    <a:lnTo>
                      <a:pt x="154" y="21"/>
                    </a:lnTo>
                    <a:lnTo>
                      <a:pt x="141" y="22"/>
                    </a:lnTo>
                    <a:lnTo>
                      <a:pt x="142" y="15"/>
                    </a:lnTo>
                    <a:lnTo>
                      <a:pt x="136" y="10"/>
                    </a:lnTo>
                    <a:lnTo>
                      <a:pt x="126" y="13"/>
                    </a:lnTo>
                    <a:lnTo>
                      <a:pt x="116" y="26"/>
                    </a:lnTo>
                    <a:lnTo>
                      <a:pt x="105" y="31"/>
                    </a:lnTo>
                    <a:lnTo>
                      <a:pt x="100" y="25"/>
                    </a:lnTo>
                    <a:lnTo>
                      <a:pt x="95" y="23"/>
                    </a:lnTo>
                    <a:lnTo>
                      <a:pt x="71" y="18"/>
                    </a:lnTo>
                    <a:lnTo>
                      <a:pt x="66" y="1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15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37" y="39"/>
                    </a:lnTo>
                    <a:lnTo>
                      <a:pt x="33" y="46"/>
                    </a:lnTo>
                    <a:lnTo>
                      <a:pt x="24" y="42"/>
                    </a:lnTo>
                    <a:lnTo>
                      <a:pt x="22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8" y="57"/>
                    </a:lnTo>
                    <a:lnTo>
                      <a:pt x="3" y="58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6" name="Group 424"/>
            <p:cNvGrpSpPr>
              <a:grpSpLocks/>
            </p:cNvGrpSpPr>
            <p:nvPr/>
          </p:nvGrpSpPr>
          <p:grpSpPr bwMode="auto">
            <a:xfrm>
              <a:off x="1262627" y="983991"/>
              <a:ext cx="66902" cy="71309"/>
              <a:chOff x="872" y="1357"/>
              <a:chExt cx="46" cy="51"/>
            </a:xfrm>
          </p:grpSpPr>
          <p:sp>
            <p:nvSpPr>
              <p:cNvPr id="1635" name="Freeform 425"/>
              <p:cNvSpPr>
                <a:spLocks/>
              </p:cNvSpPr>
              <p:nvPr/>
            </p:nvSpPr>
            <p:spPr bwMode="auto">
              <a:xfrm>
                <a:off x="872" y="1357"/>
                <a:ext cx="46" cy="51"/>
              </a:xfrm>
              <a:custGeom>
                <a:avLst/>
                <a:gdLst>
                  <a:gd name="T0" fmla="*/ 42 w 46"/>
                  <a:gd name="T1" fmla="*/ 4 h 51"/>
                  <a:gd name="T2" fmla="*/ 42 w 46"/>
                  <a:gd name="T3" fmla="*/ 9 h 51"/>
                  <a:gd name="T4" fmla="*/ 46 w 46"/>
                  <a:gd name="T5" fmla="*/ 13 h 51"/>
                  <a:gd name="T6" fmla="*/ 40 w 46"/>
                  <a:gd name="T7" fmla="*/ 33 h 51"/>
                  <a:gd name="T8" fmla="*/ 33 w 46"/>
                  <a:gd name="T9" fmla="*/ 51 h 51"/>
                  <a:gd name="T10" fmla="*/ 21 w 46"/>
                  <a:gd name="T11" fmla="*/ 50 h 51"/>
                  <a:gd name="T12" fmla="*/ 10 w 46"/>
                  <a:gd name="T13" fmla="*/ 48 h 51"/>
                  <a:gd name="T14" fmla="*/ 2 w 46"/>
                  <a:gd name="T15" fmla="*/ 47 h 51"/>
                  <a:gd name="T16" fmla="*/ 0 w 46"/>
                  <a:gd name="T17" fmla="*/ 39 h 51"/>
                  <a:gd name="T18" fmla="*/ 1 w 46"/>
                  <a:gd name="T19" fmla="*/ 32 h 51"/>
                  <a:gd name="T20" fmla="*/ 5 w 46"/>
                  <a:gd name="T21" fmla="*/ 24 h 51"/>
                  <a:gd name="T22" fmla="*/ 6 w 46"/>
                  <a:gd name="T23" fmla="*/ 20 h 51"/>
                  <a:gd name="T24" fmla="*/ 11 w 46"/>
                  <a:gd name="T25" fmla="*/ 12 h 51"/>
                  <a:gd name="T26" fmla="*/ 20 w 46"/>
                  <a:gd name="T27" fmla="*/ 1 h 51"/>
                  <a:gd name="T28" fmla="*/ 30 w 46"/>
                  <a:gd name="T29" fmla="*/ 0 h 51"/>
                  <a:gd name="T30" fmla="*/ 35 w 46"/>
                  <a:gd name="T31" fmla="*/ 0 h 51"/>
                  <a:gd name="T32" fmla="*/ 42 w 46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1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40" y="33"/>
                    </a:lnTo>
                    <a:lnTo>
                      <a:pt x="33" y="51"/>
                    </a:lnTo>
                    <a:lnTo>
                      <a:pt x="21" y="50"/>
                    </a:lnTo>
                    <a:lnTo>
                      <a:pt x="10" y="48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11" y="12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6" name="Freeform 426"/>
              <p:cNvSpPr>
                <a:spLocks/>
              </p:cNvSpPr>
              <p:nvPr/>
            </p:nvSpPr>
            <p:spPr bwMode="auto">
              <a:xfrm>
                <a:off x="872" y="1357"/>
                <a:ext cx="46" cy="51"/>
              </a:xfrm>
              <a:custGeom>
                <a:avLst/>
                <a:gdLst>
                  <a:gd name="T0" fmla="*/ 42 w 46"/>
                  <a:gd name="T1" fmla="*/ 4 h 51"/>
                  <a:gd name="T2" fmla="*/ 42 w 46"/>
                  <a:gd name="T3" fmla="*/ 9 h 51"/>
                  <a:gd name="T4" fmla="*/ 46 w 46"/>
                  <a:gd name="T5" fmla="*/ 13 h 51"/>
                  <a:gd name="T6" fmla="*/ 40 w 46"/>
                  <a:gd name="T7" fmla="*/ 33 h 51"/>
                  <a:gd name="T8" fmla="*/ 33 w 46"/>
                  <a:gd name="T9" fmla="*/ 51 h 51"/>
                  <a:gd name="T10" fmla="*/ 21 w 46"/>
                  <a:gd name="T11" fmla="*/ 50 h 51"/>
                  <a:gd name="T12" fmla="*/ 10 w 46"/>
                  <a:gd name="T13" fmla="*/ 48 h 51"/>
                  <a:gd name="T14" fmla="*/ 2 w 46"/>
                  <a:gd name="T15" fmla="*/ 47 h 51"/>
                  <a:gd name="T16" fmla="*/ 0 w 46"/>
                  <a:gd name="T17" fmla="*/ 39 h 51"/>
                  <a:gd name="T18" fmla="*/ 1 w 46"/>
                  <a:gd name="T19" fmla="*/ 32 h 51"/>
                  <a:gd name="T20" fmla="*/ 5 w 46"/>
                  <a:gd name="T21" fmla="*/ 24 h 51"/>
                  <a:gd name="T22" fmla="*/ 6 w 46"/>
                  <a:gd name="T23" fmla="*/ 20 h 51"/>
                  <a:gd name="T24" fmla="*/ 11 w 46"/>
                  <a:gd name="T25" fmla="*/ 12 h 51"/>
                  <a:gd name="T26" fmla="*/ 20 w 46"/>
                  <a:gd name="T27" fmla="*/ 1 h 51"/>
                  <a:gd name="T28" fmla="*/ 30 w 46"/>
                  <a:gd name="T29" fmla="*/ 0 h 51"/>
                  <a:gd name="T30" fmla="*/ 35 w 46"/>
                  <a:gd name="T31" fmla="*/ 0 h 51"/>
                  <a:gd name="T32" fmla="*/ 42 w 46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1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40" y="33"/>
                    </a:lnTo>
                    <a:lnTo>
                      <a:pt x="33" y="51"/>
                    </a:lnTo>
                    <a:lnTo>
                      <a:pt x="21" y="50"/>
                    </a:lnTo>
                    <a:lnTo>
                      <a:pt x="10" y="48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11" y="12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7" name="Group 427"/>
            <p:cNvGrpSpPr>
              <a:grpSpLocks/>
            </p:cNvGrpSpPr>
            <p:nvPr/>
          </p:nvGrpSpPr>
          <p:grpSpPr bwMode="auto">
            <a:xfrm>
              <a:off x="1130189" y="969465"/>
              <a:ext cx="117419" cy="46218"/>
              <a:chOff x="781" y="1347"/>
              <a:chExt cx="81" cy="33"/>
            </a:xfrm>
          </p:grpSpPr>
          <p:sp>
            <p:nvSpPr>
              <p:cNvPr id="1633" name="Freeform 428"/>
              <p:cNvSpPr>
                <a:spLocks/>
              </p:cNvSpPr>
              <p:nvPr/>
            </p:nvSpPr>
            <p:spPr bwMode="auto">
              <a:xfrm>
                <a:off x="781" y="1347"/>
                <a:ext cx="81" cy="33"/>
              </a:xfrm>
              <a:custGeom>
                <a:avLst/>
                <a:gdLst>
                  <a:gd name="T0" fmla="*/ 0 w 81"/>
                  <a:gd name="T1" fmla="*/ 23 h 33"/>
                  <a:gd name="T2" fmla="*/ 2 w 81"/>
                  <a:gd name="T3" fmla="*/ 30 h 33"/>
                  <a:gd name="T4" fmla="*/ 35 w 81"/>
                  <a:gd name="T5" fmla="*/ 29 h 33"/>
                  <a:gd name="T6" fmla="*/ 44 w 81"/>
                  <a:gd name="T7" fmla="*/ 27 h 33"/>
                  <a:gd name="T8" fmla="*/ 61 w 81"/>
                  <a:gd name="T9" fmla="*/ 27 h 33"/>
                  <a:gd name="T10" fmla="*/ 73 w 81"/>
                  <a:gd name="T11" fmla="*/ 33 h 33"/>
                  <a:gd name="T12" fmla="*/ 81 w 81"/>
                  <a:gd name="T13" fmla="*/ 27 h 33"/>
                  <a:gd name="T14" fmla="*/ 76 w 81"/>
                  <a:gd name="T15" fmla="*/ 16 h 33"/>
                  <a:gd name="T16" fmla="*/ 64 w 81"/>
                  <a:gd name="T17" fmla="*/ 13 h 33"/>
                  <a:gd name="T18" fmla="*/ 64 w 81"/>
                  <a:gd name="T19" fmla="*/ 2 h 33"/>
                  <a:gd name="T20" fmla="*/ 62 w 81"/>
                  <a:gd name="T21" fmla="*/ 0 h 33"/>
                  <a:gd name="T22" fmla="*/ 54 w 81"/>
                  <a:gd name="T23" fmla="*/ 2 h 33"/>
                  <a:gd name="T24" fmla="*/ 48 w 81"/>
                  <a:gd name="T25" fmla="*/ 7 h 33"/>
                  <a:gd name="T26" fmla="*/ 41 w 81"/>
                  <a:gd name="T27" fmla="*/ 10 h 33"/>
                  <a:gd name="T28" fmla="*/ 33 w 81"/>
                  <a:gd name="T29" fmla="*/ 9 h 33"/>
                  <a:gd name="T30" fmla="*/ 15 w 81"/>
                  <a:gd name="T31" fmla="*/ 7 h 33"/>
                  <a:gd name="T32" fmla="*/ 9 w 81"/>
                  <a:gd name="T33" fmla="*/ 7 h 33"/>
                  <a:gd name="T34" fmla="*/ 7 w 81"/>
                  <a:gd name="T35" fmla="*/ 8 h 33"/>
                  <a:gd name="T36" fmla="*/ 6 w 81"/>
                  <a:gd name="T37" fmla="*/ 18 h 33"/>
                  <a:gd name="T38" fmla="*/ 0 w 81"/>
                  <a:gd name="T39" fmla="*/ 23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33">
                    <a:moveTo>
                      <a:pt x="0" y="23"/>
                    </a:moveTo>
                    <a:lnTo>
                      <a:pt x="2" y="30"/>
                    </a:lnTo>
                    <a:lnTo>
                      <a:pt x="35" y="29"/>
                    </a:lnTo>
                    <a:lnTo>
                      <a:pt x="44" y="27"/>
                    </a:lnTo>
                    <a:lnTo>
                      <a:pt x="61" y="27"/>
                    </a:lnTo>
                    <a:lnTo>
                      <a:pt x="73" y="33"/>
                    </a:lnTo>
                    <a:lnTo>
                      <a:pt x="81" y="27"/>
                    </a:lnTo>
                    <a:lnTo>
                      <a:pt x="76" y="16"/>
                    </a:lnTo>
                    <a:lnTo>
                      <a:pt x="64" y="13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4" y="2"/>
                    </a:lnTo>
                    <a:lnTo>
                      <a:pt x="48" y="7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15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4" name="Freeform 429"/>
              <p:cNvSpPr>
                <a:spLocks/>
              </p:cNvSpPr>
              <p:nvPr/>
            </p:nvSpPr>
            <p:spPr bwMode="auto">
              <a:xfrm>
                <a:off x="781" y="1347"/>
                <a:ext cx="81" cy="33"/>
              </a:xfrm>
              <a:custGeom>
                <a:avLst/>
                <a:gdLst>
                  <a:gd name="T0" fmla="*/ 0 w 81"/>
                  <a:gd name="T1" fmla="*/ 23 h 33"/>
                  <a:gd name="T2" fmla="*/ 2 w 81"/>
                  <a:gd name="T3" fmla="*/ 30 h 33"/>
                  <a:gd name="T4" fmla="*/ 35 w 81"/>
                  <a:gd name="T5" fmla="*/ 29 h 33"/>
                  <a:gd name="T6" fmla="*/ 44 w 81"/>
                  <a:gd name="T7" fmla="*/ 27 h 33"/>
                  <a:gd name="T8" fmla="*/ 61 w 81"/>
                  <a:gd name="T9" fmla="*/ 27 h 33"/>
                  <a:gd name="T10" fmla="*/ 73 w 81"/>
                  <a:gd name="T11" fmla="*/ 33 h 33"/>
                  <a:gd name="T12" fmla="*/ 81 w 81"/>
                  <a:gd name="T13" fmla="*/ 27 h 33"/>
                  <a:gd name="T14" fmla="*/ 76 w 81"/>
                  <a:gd name="T15" fmla="*/ 16 h 33"/>
                  <a:gd name="T16" fmla="*/ 64 w 81"/>
                  <a:gd name="T17" fmla="*/ 13 h 33"/>
                  <a:gd name="T18" fmla="*/ 64 w 81"/>
                  <a:gd name="T19" fmla="*/ 2 h 33"/>
                  <a:gd name="T20" fmla="*/ 62 w 81"/>
                  <a:gd name="T21" fmla="*/ 0 h 33"/>
                  <a:gd name="T22" fmla="*/ 54 w 81"/>
                  <a:gd name="T23" fmla="*/ 2 h 33"/>
                  <a:gd name="T24" fmla="*/ 48 w 81"/>
                  <a:gd name="T25" fmla="*/ 7 h 33"/>
                  <a:gd name="T26" fmla="*/ 41 w 81"/>
                  <a:gd name="T27" fmla="*/ 10 h 33"/>
                  <a:gd name="T28" fmla="*/ 33 w 81"/>
                  <a:gd name="T29" fmla="*/ 9 h 33"/>
                  <a:gd name="T30" fmla="*/ 15 w 81"/>
                  <a:gd name="T31" fmla="*/ 7 h 33"/>
                  <a:gd name="T32" fmla="*/ 9 w 81"/>
                  <a:gd name="T33" fmla="*/ 7 h 33"/>
                  <a:gd name="T34" fmla="*/ 7 w 81"/>
                  <a:gd name="T35" fmla="*/ 8 h 33"/>
                  <a:gd name="T36" fmla="*/ 6 w 81"/>
                  <a:gd name="T37" fmla="*/ 18 h 33"/>
                  <a:gd name="T38" fmla="*/ 0 w 81"/>
                  <a:gd name="T39" fmla="*/ 23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33">
                    <a:moveTo>
                      <a:pt x="0" y="23"/>
                    </a:moveTo>
                    <a:lnTo>
                      <a:pt x="2" y="30"/>
                    </a:lnTo>
                    <a:lnTo>
                      <a:pt x="35" y="29"/>
                    </a:lnTo>
                    <a:lnTo>
                      <a:pt x="44" y="27"/>
                    </a:lnTo>
                    <a:lnTo>
                      <a:pt x="61" y="27"/>
                    </a:lnTo>
                    <a:lnTo>
                      <a:pt x="73" y="33"/>
                    </a:lnTo>
                    <a:lnTo>
                      <a:pt x="81" y="27"/>
                    </a:lnTo>
                    <a:lnTo>
                      <a:pt x="76" y="16"/>
                    </a:lnTo>
                    <a:lnTo>
                      <a:pt x="64" y="13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4" y="2"/>
                    </a:lnTo>
                    <a:lnTo>
                      <a:pt x="48" y="7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15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8" name="Group 430"/>
            <p:cNvGrpSpPr>
              <a:grpSpLocks/>
            </p:cNvGrpSpPr>
            <p:nvPr/>
          </p:nvGrpSpPr>
          <p:grpSpPr bwMode="auto">
            <a:xfrm>
              <a:off x="1232589" y="1038133"/>
              <a:ext cx="49152" cy="110925"/>
              <a:chOff x="852" y="1396"/>
              <a:chExt cx="33" cy="78"/>
            </a:xfrm>
          </p:grpSpPr>
          <p:sp>
            <p:nvSpPr>
              <p:cNvPr id="1631" name="Freeform 431"/>
              <p:cNvSpPr>
                <a:spLocks/>
              </p:cNvSpPr>
              <p:nvPr/>
            </p:nvSpPr>
            <p:spPr bwMode="auto">
              <a:xfrm>
                <a:off x="852" y="1396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30 w 33"/>
                  <a:gd name="T15" fmla="*/ 70 h 78"/>
                  <a:gd name="T16" fmla="*/ 25 w 33"/>
                  <a:gd name="T17" fmla="*/ 77 h 78"/>
                  <a:gd name="T18" fmla="*/ 23 w 33"/>
                  <a:gd name="T19" fmla="*/ 77 h 78"/>
                  <a:gd name="T20" fmla="*/ 16 w 33"/>
                  <a:gd name="T21" fmla="*/ 78 h 78"/>
                  <a:gd name="T22" fmla="*/ 11 w 33"/>
                  <a:gd name="T23" fmla="*/ 56 h 78"/>
                  <a:gd name="T24" fmla="*/ 5 w 33"/>
                  <a:gd name="T25" fmla="*/ 44 h 78"/>
                  <a:gd name="T26" fmla="*/ 6 w 33"/>
                  <a:gd name="T27" fmla="*/ 38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10 h 78"/>
                  <a:gd name="T34" fmla="*/ 4 w 33"/>
                  <a:gd name="T35" fmla="*/ 6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9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5" y="44"/>
                    </a:lnTo>
                    <a:lnTo>
                      <a:pt x="6" y="38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9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2" name="Freeform 432"/>
              <p:cNvSpPr>
                <a:spLocks/>
              </p:cNvSpPr>
              <p:nvPr/>
            </p:nvSpPr>
            <p:spPr bwMode="auto">
              <a:xfrm>
                <a:off x="852" y="1396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30 w 33"/>
                  <a:gd name="T15" fmla="*/ 70 h 78"/>
                  <a:gd name="T16" fmla="*/ 25 w 33"/>
                  <a:gd name="T17" fmla="*/ 77 h 78"/>
                  <a:gd name="T18" fmla="*/ 23 w 33"/>
                  <a:gd name="T19" fmla="*/ 77 h 78"/>
                  <a:gd name="T20" fmla="*/ 16 w 33"/>
                  <a:gd name="T21" fmla="*/ 78 h 78"/>
                  <a:gd name="T22" fmla="*/ 11 w 33"/>
                  <a:gd name="T23" fmla="*/ 56 h 78"/>
                  <a:gd name="T24" fmla="*/ 5 w 33"/>
                  <a:gd name="T25" fmla="*/ 44 h 78"/>
                  <a:gd name="T26" fmla="*/ 6 w 33"/>
                  <a:gd name="T27" fmla="*/ 38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10 h 78"/>
                  <a:gd name="T34" fmla="*/ 4 w 33"/>
                  <a:gd name="T35" fmla="*/ 6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9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5" y="44"/>
                    </a:lnTo>
                    <a:lnTo>
                      <a:pt x="6" y="38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9"/>
                    </a:lnTo>
                    <a:lnTo>
                      <a:pt x="30" y="1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19" name="Group 433"/>
            <p:cNvGrpSpPr>
              <a:grpSpLocks/>
            </p:cNvGrpSpPr>
            <p:nvPr/>
          </p:nvGrpSpPr>
          <p:grpSpPr bwMode="auto">
            <a:xfrm>
              <a:off x="1272184" y="916644"/>
              <a:ext cx="70997" cy="85835"/>
              <a:chOff x="879" y="1310"/>
              <a:chExt cx="48" cy="60"/>
            </a:xfrm>
          </p:grpSpPr>
          <p:sp>
            <p:nvSpPr>
              <p:cNvPr id="1629" name="Freeform 434"/>
              <p:cNvSpPr>
                <a:spLocks/>
              </p:cNvSpPr>
              <p:nvPr/>
            </p:nvSpPr>
            <p:spPr bwMode="auto">
              <a:xfrm>
                <a:off x="879" y="1310"/>
                <a:ext cx="48" cy="60"/>
              </a:xfrm>
              <a:custGeom>
                <a:avLst/>
                <a:gdLst>
                  <a:gd name="T0" fmla="*/ 48 w 48"/>
                  <a:gd name="T1" fmla="*/ 9 h 60"/>
                  <a:gd name="T2" fmla="*/ 44 w 48"/>
                  <a:gd name="T3" fmla="*/ 13 h 60"/>
                  <a:gd name="T4" fmla="*/ 44 w 48"/>
                  <a:gd name="T5" fmla="*/ 19 h 60"/>
                  <a:gd name="T6" fmla="*/ 47 w 48"/>
                  <a:gd name="T7" fmla="*/ 30 h 60"/>
                  <a:gd name="T8" fmla="*/ 46 w 48"/>
                  <a:gd name="T9" fmla="*/ 40 h 60"/>
                  <a:gd name="T10" fmla="*/ 42 w 48"/>
                  <a:gd name="T11" fmla="*/ 41 h 60"/>
                  <a:gd name="T12" fmla="*/ 35 w 48"/>
                  <a:gd name="T13" fmla="*/ 52 h 60"/>
                  <a:gd name="T14" fmla="*/ 28 w 48"/>
                  <a:gd name="T15" fmla="*/ 48 h 60"/>
                  <a:gd name="T16" fmla="*/ 23 w 48"/>
                  <a:gd name="T17" fmla="*/ 48 h 60"/>
                  <a:gd name="T18" fmla="*/ 12 w 48"/>
                  <a:gd name="T19" fmla="*/ 49 h 60"/>
                  <a:gd name="T20" fmla="*/ 3 w 48"/>
                  <a:gd name="T21" fmla="*/ 60 h 60"/>
                  <a:gd name="T22" fmla="*/ 0 w 48"/>
                  <a:gd name="T23" fmla="*/ 49 h 60"/>
                  <a:gd name="T24" fmla="*/ 10 w 48"/>
                  <a:gd name="T25" fmla="*/ 38 h 60"/>
                  <a:gd name="T26" fmla="*/ 17 w 48"/>
                  <a:gd name="T27" fmla="*/ 34 h 60"/>
                  <a:gd name="T28" fmla="*/ 18 w 48"/>
                  <a:gd name="T29" fmla="*/ 22 h 60"/>
                  <a:gd name="T30" fmla="*/ 22 w 48"/>
                  <a:gd name="T31" fmla="*/ 16 h 60"/>
                  <a:gd name="T32" fmla="*/ 25 w 48"/>
                  <a:gd name="T33" fmla="*/ 16 h 60"/>
                  <a:gd name="T34" fmla="*/ 28 w 48"/>
                  <a:gd name="T35" fmla="*/ 12 h 60"/>
                  <a:gd name="T36" fmla="*/ 32 w 48"/>
                  <a:gd name="T37" fmla="*/ 9 h 60"/>
                  <a:gd name="T38" fmla="*/ 35 w 48"/>
                  <a:gd name="T39" fmla="*/ 8 h 60"/>
                  <a:gd name="T40" fmla="*/ 46 w 48"/>
                  <a:gd name="T41" fmla="*/ 0 h 60"/>
                  <a:gd name="T42" fmla="*/ 48 w 48"/>
                  <a:gd name="T43" fmla="*/ 9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48" y="9"/>
                    </a:moveTo>
                    <a:lnTo>
                      <a:pt x="44" y="13"/>
                    </a:lnTo>
                    <a:lnTo>
                      <a:pt x="44" y="19"/>
                    </a:lnTo>
                    <a:lnTo>
                      <a:pt x="47" y="30"/>
                    </a:lnTo>
                    <a:lnTo>
                      <a:pt x="46" y="40"/>
                    </a:lnTo>
                    <a:lnTo>
                      <a:pt x="42" y="41"/>
                    </a:lnTo>
                    <a:lnTo>
                      <a:pt x="35" y="52"/>
                    </a:lnTo>
                    <a:lnTo>
                      <a:pt x="28" y="48"/>
                    </a:lnTo>
                    <a:lnTo>
                      <a:pt x="23" y="48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5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30" name="Freeform 435"/>
              <p:cNvSpPr>
                <a:spLocks/>
              </p:cNvSpPr>
              <p:nvPr/>
            </p:nvSpPr>
            <p:spPr bwMode="auto">
              <a:xfrm>
                <a:off x="879" y="1310"/>
                <a:ext cx="48" cy="60"/>
              </a:xfrm>
              <a:custGeom>
                <a:avLst/>
                <a:gdLst>
                  <a:gd name="T0" fmla="*/ 48 w 48"/>
                  <a:gd name="T1" fmla="*/ 9 h 60"/>
                  <a:gd name="T2" fmla="*/ 44 w 48"/>
                  <a:gd name="T3" fmla="*/ 13 h 60"/>
                  <a:gd name="T4" fmla="*/ 44 w 48"/>
                  <a:gd name="T5" fmla="*/ 19 h 60"/>
                  <a:gd name="T6" fmla="*/ 47 w 48"/>
                  <a:gd name="T7" fmla="*/ 30 h 60"/>
                  <a:gd name="T8" fmla="*/ 46 w 48"/>
                  <a:gd name="T9" fmla="*/ 40 h 60"/>
                  <a:gd name="T10" fmla="*/ 42 w 48"/>
                  <a:gd name="T11" fmla="*/ 41 h 60"/>
                  <a:gd name="T12" fmla="*/ 35 w 48"/>
                  <a:gd name="T13" fmla="*/ 52 h 60"/>
                  <a:gd name="T14" fmla="*/ 28 w 48"/>
                  <a:gd name="T15" fmla="*/ 48 h 60"/>
                  <a:gd name="T16" fmla="*/ 23 w 48"/>
                  <a:gd name="T17" fmla="*/ 48 h 60"/>
                  <a:gd name="T18" fmla="*/ 12 w 48"/>
                  <a:gd name="T19" fmla="*/ 49 h 60"/>
                  <a:gd name="T20" fmla="*/ 3 w 48"/>
                  <a:gd name="T21" fmla="*/ 60 h 60"/>
                  <a:gd name="T22" fmla="*/ 0 w 48"/>
                  <a:gd name="T23" fmla="*/ 49 h 60"/>
                  <a:gd name="T24" fmla="*/ 10 w 48"/>
                  <a:gd name="T25" fmla="*/ 38 h 60"/>
                  <a:gd name="T26" fmla="*/ 17 w 48"/>
                  <a:gd name="T27" fmla="*/ 34 h 60"/>
                  <a:gd name="T28" fmla="*/ 18 w 48"/>
                  <a:gd name="T29" fmla="*/ 22 h 60"/>
                  <a:gd name="T30" fmla="*/ 22 w 48"/>
                  <a:gd name="T31" fmla="*/ 16 h 60"/>
                  <a:gd name="T32" fmla="*/ 25 w 48"/>
                  <a:gd name="T33" fmla="*/ 16 h 60"/>
                  <a:gd name="T34" fmla="*/ 28 w 48"/>
                  <a:gd name="T35" fmla="*/ 12 h 60"/>
                  <a:gd name="T36" fmla="*/ 32 w 48"/>
                  <a:gd name="T37" fmla="*/ 9 h 60"/>
                  <a:gd name="T38" fmla="*/ 35 w 48"/>
                  <a:gd name="T39" fmla="*/ 8 h 60"/>
                  <a:gd name="T40" fmla="*/ 46 w 48"/>
                  <a:gd name="T41" fmla="*/ 0 h 60"/>
                  <a:gd name="T42" fmla="*/ 48 w 48"/>
                  <a:gd name="T43" fmla="*/ 9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48" y="9"/>
                    </a:moveTo>
                    <a:lnTo>
                      <a:pt x="44" y="13"/>
                    </a:lnTo>
                    <a:lnTo>
                      <a:pt x="44" y="19"/>
                    </a:lnTo>
                    <a:lnTo>
                      <a:pt x="47" y="30"/>
                    </a:lnTo>
                    <a:lnTo>
                      <a:pt x="46" y="40"/>
                    </a:lnTo>
                    <a:lnTo>
                      <a:pt x="42" y="41"/>
                    </a:lnTo>
                    <a:lnTo>
                      <a:pt x="35" y="52"/>
                    </a:lnTo>
                    <a:lnTo>
                      <a:pt x="28" y="48"/>
                    </a:lnTo>
                    <a:lnTo>
                      <a:pt x="23" y="48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5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0" name="Group 436"/>
            <p:cNvGrpSpPr>
              <a:grpSpLocks/>
            </p:cNvGrpSpPr>
            <p:nvPr/>
          </p:nvGrpSpPr>
          <p:grpSpPr bwMode="auto">
            <a:xfrm>
              <a:off x="741069" y="800436"/>
              <a:ext cx="318124" cy="166388"/>
              <a:chOff x="515" y="1227"/>
              <a:chExt cx="218" cy="118"/>
            </a:xfrm>
          </p:grpSpPr>
          <p:sp>
            <p:nvSpPr>
              <p:cNvPr id="1627" name="Freeform 437"/>
              <p:cNvSpPr>
                <a:spLocks/>
              </p:cNvSpPr>
              <p:nvPr/>
            </p:nvSpPr>
            <p:spPr bwMode="auto">
              <a:xfrm>
                <a:off x="515" y="1227"/>
                <a:ext cx="218" cy="118"/>
              </a:xfrm>
              <a:custGeom>
                <a:avLst/>
                <a:gdLst>
                  <a:gd name="T0" fmla="*/ 19 w 218"/>
                  <a:gd name="T1" fmla="*/ 9 h 118"/>
                  <a:gd name="T2" fmla="*/ 8 w 218"/>
                  <a:gd name="T3" fmla="*/ 25 h 118"/>
                  <a:gd name="T4" fmla="*/ 5 w 218"/>
                  <a:gd name="T5" fmla="*/ 39 h 118"/>
                  <a:gd name="T6" fmla="*/ 0 w 218"/>
                  <a:gd name="T7" fmla="*/ 46 h 118"/>
                  <a:gd name="T8" fmla="*/ 11 w 218"/>
                  <a:gd name="T9" fmla="*/ 52 h 118"/>
                  <a:gd name="T10" fmla="*/ 27 w 218"/>
                  <a:gd name="T11" fmla="*/ 61 h 118"/>
                  <a:gd name="T12" fmla="*/ 50 w 218"/>
                  <a:gd name="T13" fmla="*/ 77 h 118"/>
                  <a:gd name="T14" fmla="*/ 56 w 218"/>
                  <a:gd name="T15" fmla="*/ 78 h 118"/>
                  <a:gd name="T16" fmla="*/ 72 w 218"/>
                  <a:gd name="T17" fmla="*/ 87 h 118"/>
                  <a:gd name="T18" fmla="*/ 86 w 218"/>
                  <a:gd name="T19" fmla="*/ 92 h 118"/>
                  <a:gd name="T20" fmla="*/ 102 w 218"/>
                  <a:gd name="T21" fmla="*/ 92 h 118"/>
                  <a:gd name="T22" fmla="*/ 124 w 218"/>
                  <a:gd name="T23" fmla="*/ 94 h 118"/>
                  <a:gd name="T24" fmla="*/ 126 w 218"/>
                  <a:gd name="T25" fmla="*/ 102 h 118"/>
                  <a:gd name="T26" fmla="*/ 148 w 218"/>
                  <a:gd name="T27" fmla="*/ 106 h 118"/>
                  <a:gd name="T28" fmla="*/ 159 w 218"/>
                  <a:gd name="T29" fmla="*/ 112 h 118"/>
                  <a:gd name="T30" fmla="*/ 190 w 218"/>
                  <a:gd name="T31" fmla="*/ 117 h 118"/>
                  <a:gd name="T32" fmla="*/ 211 w 218"/>
                  <a:gd name="T33" fmla="*/ 115 h 118"/>
                  <a:gd name="T34" fmla="*/ 218 w 218"/>
                  <a:gd name="T35" fmla="*/ 103 h 118"/>
                  <a:gd name="T36" fmla="*/ 215 w 218"/>
                  <a:gd name="T37" fmla="*/ 93 h 118"/>
                  <a:gd name="T38" fmla="*/ 216 w 218"/>
                  <a:gd name="T39" fmla="*/ 80 h 118"/>
                  <a:gd name="T40" fmla="*/ 210 w 218"/>
                  <a:gd name="T41" fmla="*/ 73 h 118"/>
                  <a:gd name="T42" fmla="*/ 179 w 218"/>
                  <a:gd name="T43" fmla="*/ 70 h 118"/>
                  <a:gd name="T44" fmla="*/ 170 w 218"/>
                  <a:gd name="T45" fmla="*/ 74 h 118"/>
                  <a:gd name="T46" fmla="*/ 156 w 218"/>
                  <a:gd name="T47" fmla="*/ 73 h 118"/>
                  <a:gd name="T48" fmla="*/ 135 w 218"/>
                  <a:gd name="T49" fmla="*/ 61 h 118"/>
                  <a:gd name="T50" fmla="*/ 133 w 218"/>
                  <a:gd name="T51" fmla="*/ 52 h 118"/>
                  <a:gd name="T52" fmla="*/ 106 w 218"/>
                  <a:gd name="T53" fmla="*/ 49 h 118"/>
                  <a:gd name="T54" fmla="*/ 101 w 218"/>
                  <a:gd name="T55" fmla="*/ 31 h 118"/>
                  <a:gd name="T56" fmla="*/ 92 w 218"/>
                  <a:gd name="T57" fmla="*/ 39 h 118"/>
                  <a:gd name="T58" fmla="*/ 67 w 218"/>
                  <a:gd name="T59" fmla="*/ 11 h 118"/>
                  <a:gd name="T60" fmla="*/ 35 w 218"/>
                  <a:gd name="T61" fmla="*/ 0 h 118"/>
                  <a:gd name="T62" fmla="*/ 26 w 218"/>
                  <a:gd name="T63" fmla="*/ 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8" h="118">
                    <a:moveTo>
                      <a:pt x="26" y="4"/>
                    </a:moveTo>
                    <a:lnTo>
                      <a:pt x="19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5" y="39"/>
                    </a:lnTo>
                    <a:lnTo>
                      <a:pt x="2" y="41"/>
                    </a:lnTo>
                    <a:lnTo>
                      <a:pt x="0" y="46"/>
                    </a:lnTo>
                    <a:lnTo>
                      <a:pt x="7" y="50"/>
                    </a:lnTo>
                    <a:lnTo>
                      <a:pt x="11" y="52"/>
                    </a:lnTo>
                    <a:lnTo>
                      <a:pt x="19" y="56"/>
                    </a:lnTo>
                    <a:lnTo>
                      <a:pt x="27" y="61"/>
                    </a:lnTo>
                    <a:lnTo>
                      <a:pt x="36" y="67"/>
                    </a:lnTo>
                    <a:lnTo>
                      <a:pt x="50" y="77"/>
                    </a:lnTo>
                    <a:lnTo>
                      <a:pt x="50" y="74"/>
                    </a:lnTo>
                    <a:lnTo>
                      <a:pt x="56" y="78"/>
                    </a:lnTo>
                    <a:lnTo>
                      <a:pt x="69" y="82"/>
                    </a:lnTo>
                    <a:lnTo>
                      <a:pt x="72" y="87"/>
                    </a:lnTo>
                    <a:lnTo>
                      <a:pt x="83" y="89"/>
                    </a:lnTo>
                    <a:lnTo>
                      <a:pt x="86" y="92"/>
                    </a:lnTo>
                    <a:lnTo>
                      <a:pt x="90" y="89"/>
                    </a:lnTo>
                    <a:lnTo>
                      <a:pt x="102" y="92"/>
                    </a:lnTo>
                    <a:lnTo>
                      <a:pt x="108" y="89"/>
                    </a:lnTo>
                    <a:lnTo>
                      <a:pt x="124" y="94"/>
                    </a:lnTo>
                    <a:lnTo>
                      <a:pt x="124" y="100"/>
                    </a:lnTo>
                    <a:lnTo>
                      <a:pt x="126" y="102"/>
                    </a:lnTo>
                    <a:lnTo>
                      <a:pt x="142" y="110"/>
                    </a:lnTo>
                    <a:lnTo>
                      <a:pt x="148" y="106"/>
                    </a:lnTo>
                    <a:lnTo>
                      <a:pt x="156" y="115"/>
                    </a:lnTo>
                    <a:lnTo>
                      <a:pt x="159" y="112"/>
                    </a:lnTo>
                    <a:lnTo>
                      <a:pt x="181" y="118"/>
                    </a:lnTo>
                    <a:lnTo>
                      <a:pt x="190" y="117"/>
                    </a:lnTo>
                    <a:lnTo>
                      <a:pt x="206" y="118"/>
                    </a:lnTo>
                    <a:lnTo>
                      <a:pt x="211" y="115"/>
                    </a:lnTo>
                    <a:lnTo>
                      <a:pt x="218" y="112"/>
                    </a:lnTo>
                    <a:lnTo>
                      <a:pt x="218" y="103"/>
                    </a:lnTo>
                    <a:lnTo>
                      <a:pt x="213" y="97"/>
                    </a:lnTo>
                    <a:lnTo>
                      <a:pt x="215" y="93"/>
                    </a:lnTo>
                    <a:lnTo>
                      <a:pt x="213" y="84"/>
                    </a:lnTo>
                    <a:lnTo>
                      <a:pt x="216" y="80"/>
                    </a:lnTo>
                    <a:lnTo>
                      <a:pt x="217" y="71"/>
                    </a:lnTo>
                    <a:lnTo>
                      <a:pt x="210" y="73"/>
                    </a:lnTo>
                    <a:lnTo>
                      <a:pt x="190" y="77"/>
                    </a:lnTo>
                    <a:lnTo>
                      <a:pt x="179" y="70"/>
                    </a:lnTo>
                    <a:lnTo>
                      <a:pt x="173" y="67"/>
                    </a:lnTo>
                    <a:lnTo>
                      <a:pt x="170" y="74"/>
                    </a:lnTo>
                    <a:lnTo>
                      <a:pt x="161" y="74"/>
                    </a:lnTo>
                    <a:lnTo>
                      <a:pt x="156" y="73"/>
                    </a:lnTo>
                    <a:lnTo>
                      <a:pt x="155" y="67"/>
                    </a:lnTo>
                    <a:lnTo>
                      <a:pt x="135" y="61"/>
                    </a:lnTo>
                    <a:lnTo>
                      <a:pt x="134" y="53"/>
                    </a:lnTo>
                    <a:lnTo>
                      <a:pt x="133" y="52"/>
                    </a:lnTo>
                    <a:lnTo>
                      <a:pt x="128" y="54"/>
                    </a:lnTo>
                    <a:lnTo>
                      <a:pt x="106" y="49"/>
                    </a:lnTo>
                    <a:lnTo>
                      <a:pt x="109" y="34"/>
                    </a:lnTo>
                    <a:lnTo>
                      <a:pt x="101" y="31"/>
                    </a:lnTo>
                    <a:lnTo>
                      <a:pt x="97" y="39"/>
                    </a:lnTo>
                    <a:lnTo>
                      <a:pt x="92" y="39"/>
                    </a:lnTo>
                    <a:lnTo>
                      <a:pt x="81" y="21"/>
                    </a:lnTo>
                    <a:lnTo>
                      <a:pt x="67" y="11"/>
                    </a:lnTo>
                    <a:lnTo>
                      <a:pt x="50" y="6"/>
                    </a:lnTo>
                    <a:lnTo>
                      <a:pt x="35" y="0"/>
                    </a:lnTo>
                    <a:lnTo>
                      <a:pt x="32" y="8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8" name="Freeform 438"/>
              <p:cNvSpPr>
                <a:spLocks/>
              </p:cNvSpPr>
              <p:nvPr/>
            </p:nvSpPr>
            <p:spPr bwMode="auto">
              <a:xfrm>
                <a:off x="515" y="1227"/>
                <a:ext cx="218" cy="118"/>
              </a:xfrm>
              <a:custGeom>
                <a:avLst/>
                <a:gdLst>
                  <a:gd name="T0" fmla="*/ 19 w 218"/>
                  <a:gd name="T1" fmla="*/ 9 h 118"/>
                  <a:gd name="T2" fmla="*/ 8 w 218"/>
                  <a:gd name="T3" fmla="*/ 25 h 118"/>
                  <a:gd name="T4" fmla="*/ 5 w 218"/>
                  <a:gd name="T5" fmla="*/ 39 h 118"/>
                  <a:gd name="T6" fmla="*/ 0 w 218"/>
                  <a:gd name="T7" fmla="*/ 46 h 118"/>
                  <a:gd name="T8" fmla="*/ 11 w 218"/>
                  <a:gd name="T9" fmla="*/ 52 h 118"/>
                  <a:gd name="T10" fmla="*/ 27 w 218"/>
                  <a:gd name="T11" fmla="*/ 61 h 118"/>
                  <a:gd name="T12" fmla="*/ 50 w 218"/>
                  <a:gd name="T13" fmla="*/ 77 h 118"/>
                  <a:gd name="T14" fmla="*/ 56 w 218"/>
                  <a:gd name="T15" fmla="*/ 78 h 118"/>
                  <a:gd name="T16" fmla="*/ 72 w 218"/>
                  <a:gd name="T17" fmla="*/ 87 h 118"/>
                  <a:gd name="T18" fmla="*/ 86 w 218"/>
                  <a:gd name="T19" fmla="*/ 92 h 118"/>
                  <a:gd name="T20" fmla="*/ 102 w 218"/>
                  <a:gd name="T21" fmla="*/ 92 h 118"/>
                  <a:gd name="T22" fmla="*/ 124 w 218"/>
                  <a:gd name="T23" fmla="*/ 94 h 118"/>
                  <a:gd name="T24" fmla="*/ 126 w 218"/>
                  <a:gd name="T25" fmla="*/ 102 h 118"/>
                  <a:gd name="T26" fmla="*/ 148 w 218"/>
                  <a:gd name="T27" fmla="*/ 106 h 118"/>
                  <a:gd name="T28" fmla="*/ 159 w 218"/>
                  <a:gd name="T29" fmla="*/ 112 h 118"/>
                  <a:gd name="T30" fmla="*/ 190 w 218"/>
                  <a:gd name="T31" fmla="*/ 117 h 118"/>
                  <a:gd name="T32" fmla="*/ 211 w 218"/>
                  <a:gd name="T33" fmla="*/ 115 h 118"/>
                  <a:gd name="T34" fmla="*/ 218 w 218"/>
                  <a:gd name="T35" fmla="*/ 103 h 118"/>
                  <a:gd name="T36" fmla="*/ 215 w 218"/>
                  <a:gd name="T37" fmla="*/ 93 h 118"/>
                  <a:gd name="T38" fmla="*/ 216 w 218"/>
                  <a:gd name="T39" fmla="*/ 80 h 118"/>
                  <a:gd name="T40" fmla="*/ 210 w 218"/>
                  <a:gd name="T41" fmla="*/ 73 h 118"/>
                  <a:gd name="T42" fmla="*/ 179 w 218"/>
                  <a:gd name="T43" fmla="*/ 70 h 118"/>
                  <a:gd name="T44" fmla="*/ 170 w 218"/>
                  <a:gd name="T45" fmla="*/ 74 h 118"/>
                  <a:gd name="T46" fmla="*/ 156 w 218"/>
                  <a:gd name="T47" fmla="*/ 73 h 118"/>
                  <a:gd name="T48" fmla="*/ 135 w 218"/>
                  <a:gd name="T49" fmla="*/ 61 h 118"/>
                  <a:gd name="T50" fmla="*/ 133 w 218"/>
                  <a:gd name="T51" fmla="*/ 52 h 118"/>
                  <a:gd name="T52" fmla="*/ 106 w 218"/>
                  <a:gd name="T53" fmla="*/ 49 h 118"/>
                  <a:gd name="T54" fmla="*/ 101 w 218"/>
                  <a:gd name="T55" fmla="*/ 31 h 118"/>
                  <a:gd name="T56" fmla="*/ 92 w 218"/>
                  <a:gd name="T57" fmla="*/ 39 h 118"/>
                  <a:gd name="T58" fmla="*/ 67 w 218"/>
                  <a:gd name="T59" fmla="*/ 11 h 118"/>
                  <a:gd name="T60" fmla="*/ 35 w 218"/>
                  <a:gd name="T61" fmla="*/ 0 h 118"/>
                  <a:gd name="T62" fmla="*/ 26 w 218"/>
                  <a:gd name="T63" fmla="*/ 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8" h="118">
                    <a:moveTo>
                      <a:pt x="26" y="4"/>
                    </a:moveTo>
                    <a:lnTo>
                      <a:pt x="19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5" y="39"/>
                    </a:lnTo>
                    <a:lnTo>
                      <a:pt x="2" y="41"/>
                    </a:lnTo>
                    <a:lnTo>
                      <a:pt x="0" y="46"/>
                    </a:lnTo>
                    <a:lnTo>
                      <a:pt x="7" y="50"/>
                    </a:lnTo>
                    <a:lnTo>
                      <a:pt x="11" y="52"/>
                    </a:lnTo>
                    <a:lnTo>
                      <a:pt x="19" y="56"/>
                    </a:lnTo>
                    <a:lnTo>
                      <a:pt x="27" y="61"/>
                    </a:lnTo>
                    <a:lnTo>
                      <a:pt x="36" y="67"/>
                    </a:lnTo>
                    <a:lnTo>
                      <a:pt x="50" y="77"/>
                    </a:lnTo>
                    <a:lnTo>
                      <a:pt x="50" y="74"/>
                    </a:lnTo>
                    <a:lnTo>
                      <a:pt x="56" y="78"/>
                    </a:lnTo>
                    <a:lnTo>
                      <a:pt x="69" y="82"/>
                    </a:lnTo>
                    <a:lnTo>
                      <a:pt x="72" y="87"/>
                    </a:lnTo>
                    <a:lnTo>
                      <a:pt x="83" y="89"/>
                    </a:lnTo>
                    <a:lnTo>
                      <a:pt x="86" y="92"/>
                    </a:lnTo>
                    <a:lnTo>
                      <a:pt x="90" y="89"/>
                    </a:lnTo>
                    <a:lnTo>
                      <a:pt x="102" y="92"/>
                    </a:lnTo>
                    <a:lnTo>
                      <a:pt x="108" y="89"/>
                    </a:lnTo>
                    <a:lnTo>
                      <a:pt x="124" y="94"/>
                    </a:lnTo>
                    <a:lnTo>
                      <a:pt x="124" y="100"/>
                    </a:lnTo>
                    <a:lnTo>
                      <a:pt x="126" y="102"/>
                    </a:lnTo>
                    <a:lnTo>
                      <a:pt x="142" y="110"/>
                    </a:lnTo>
                    <a:lnTo>
                      <a:pt x="148" y="106"/>
                    </a:lnTo>
                    <a:lnTo>
                      <a:pt x="156" y="115"/>
                    </a:lnTo>
                    <a:lnTo>
                      <a:pt x="159" y="112"/>
                    </a:lnTo>
                    <a:lnTo>
                      <a:pt x="181" y="118"/>
                    </a:lnTo>
                    <a:lnTo>
                      <a:pt x="190" y="117"/>
                    </a:lnTo>
                    <a:lnTo>
                      <a:pt x="206" y="118"/>
                    </a:lnTo>
                    <a:lnTo>
                      <a:pt x="211" y="115"/>
                    </a:lnTo>
                    <a:lnTo>
                      <a:pt x="218" y="112"/>
                    </a:lnTo>
                    <a:lnTo>
                      <a:pt x="218" y="103"/>
                    </a:lnTo>
                    <a:lnTo>
                      <a:pt x="213" y="97"/>
                    </a:lnTo>
                    <a:lnTo>
                      <a:pt x="215" y="93"/>
                    </a:lnTo>
                    <a:lnTo>
                      <a:pt x="213" y="84"/>
                    </a:lnTo>
                    <a:lnTo>
                      <a:pt x="216" y="80"/>
                    </a:lnTo>
                    <a:lnTo>
                      <a:pt x="217" y="71"/>
                    </a:lnTo>
                    <a:lnTo>
                      <a:pt x="210" y="73"/>
                    </a:lnTo>
                    <a:lnTo>
                      <a:pt x="190" y="77"/>
                    </a:lnTo>
                    <a:lnTo>
                      <a:pt x="179" y="70"/>
                    </a:lnTo>
                    <a:lnTo>
                      <a:pt x="173" y="67"/>
                    </a:lnTo>
                    <a:lnTo>
                      <a:pt x="170" y="74"/>
                    </a:lnTo>
                    <a:lnTo>
                      <a:pt x="161" y="74"/>
                    </a:lnTo>
                    <a:lnTo>
                      <a:pt x="156" y="73"/>
                    </a:lnTo>
                    <a:lnTo>
                      <a:pt x="155" y="67"/>
                    </a:lnTo>
                    <a:lnTo>
                      <a:pt x="135" y="61"/>
                    </a:lnTo>
                    <a:lnTo>
                      <a:pt x="134" y="53"/>
                    </a:lnTo>
                    <a:lnTo>
                      <a:pt x="133" y="52"/>
                    </a:lnTo>
                    <a:lnTo>
                      <a:pt x="128" y="54"/>
                    </a:lnTo>
                    <a:lnTo>
                      <a:pt x="106" y="49"/>
                    </a:lnTo>
                    <a:lnTo>
                      <a:pt x="109" y="34"/>
                    </a:lnTo>
                    <a:lnTo>
                      <a:pt x="101" y="31"/>
                    </a:lnTo>
                    <a:lnTo>
                      <a:pt x="97" y="39"/>
                    </a:lnTo>
                    <a:lnTo>
                      <a:pt x="92" y="39"/>
                    </a:lnTo>
                    <a:lnTo>
                      <a:pt x="81" y="21"/>
                    </a:lnTo>
                    <a:lnTo>
                      <a:pt x="67" y="11"/>
                    </a:lnTo>
                    <a:lnTo>
                      <a:pt x="50" y="6"/>
                    </a:lnTo>
                    <a:lnTo>
                      <a:pt x="35" y="0"/>
                    </a:lnTo>
                    <a:lnTo>
                      <a:pt x="32" y="8"/>
                    </a:lnTo>
                    <a:lnTo>
                      <a:pt x="26" y="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1" name="Group 439"/>
            <p:cNvGrpSpPr>
              <a:grpSpLocks/>
            </p:cNvGrpSpPr>
            <p:nvPr/>
          </p:nvGrpSpPr>
          <p:grpSpPr bwMode="auto">
            <a:xfrm>
              <a:off x="801144" y="1145097"/>
              <a:ext cx="245761" cy="212607"/>
              <a:chOff x="556" y="1471"/>
              <a:chExt cx="168" cy="151"/>
            </a:xfrm>
          </p:grpSpPr>
          <p:sp>
            <p:nvSpPr>
              <p:cNvPr id="1625" name="Freeform 440"/>
              <p:cNvSpPr>
                <a:spLocks/>
              </p:cNvSpPr>
              <p:nvPr/>
            </p:nvSpPr>
            <p:spPr bwMode="auto">
              <a:xfrm>
                <a:off x="556" y="1471"/>
                <a:ext cx="168" cy="151"/>
              </a:xfrm>
              <a:custGeom>
                <a:avLst/>
                <a:gdLst>
                  <a:gd name="T0" fmla="*/ 98 w 168"/>
                  <a:gd name="T1" fmla="*/ 103 h 151"/>
                  <a:gd name="T2" fmla="*/ 107 w 168"/>
                  <a:gd name="T3" fmla="*/ 91 h 151"/>
                  <a:gd name="T4" fmla="*/ 113 w 168"/>
                  <a:gd name="T5" fmla="*/ 83 h 151"/>
                  <a:gd name="T6" fmla="*/ 114 w 168"/>
                  <a:gd name="T7" fmla="*/ 88 h 151"/>
                  <a:gd name="T8" fmla="*/ 151 w 168"/>
                  <a:gd name="T9" fmla="*/ 67 h 151"/>
                  <a:gd name="T10" fmla="*/ 155 w 168"/>
                  <a:gd name="T11" fmla="*/ 55 h 151"/>
                  <a:gd name="T12" fmla="*/ 156 w 168"/>
                  <a:gd name="T13" fmla="*/ 47 h 151"/>
                  <a:gd name="T14" fmla="*/ 152 w 168"/>
                  <a:gd name="T15" fmla="*/ 37 h 151"/>
                  <a:gd name="T16" fmla="*/ 168 w 168"/>
                  <a:gd name="T17" fmla="*/ 25 h 151"/>
                  <a:gd name="T18" fmla="*/ 157 w 168"/>
                  <a:gd name="T19" fmla="*/ 16 h 151"/>
                  <a:gd name="T20" fmla="*/ 147 w 168"/>
                  <a:gd name="T21" fmla="*/ 7 h 151"/>
                  <a:gd name="T22" fmla="*/ 127 w 168"/>
                  <a:gd name="T23" fmla="*/ 0 h 151"/>
                  <a:gd name="T24" fmla="*/ 119 w 168"/>
                  <a:gd name="T25" fmla="*/ 14 h 151"/>
                  <a:gd name="T26" fmla="*/ 107 w 168"/>
                  <a:gd name="T27" fmla="*/ 15 h 151"/>
                  <a:gd name="T28" fmla="*/ 101 w 168"/>
                  <a:gd name="T29" fmla="*/ 5 h 151"/>
                  <a:gd name="T30" fmla="*/ 81 w 168"/>
                  <a:gd name="T31" fmla="*/ 6 h 151"/>
                  <a:gd name="T32" fmla="*/ 60 w 168"/>
                  <a:gd name="T33" fmla="*/ 10 h 151"/>
                  <a:gd name="T34" fmla="*/ 60 w 168"/>
                  <a:gd name="T35" fmla="*/ 21 h 151"/>
                  <a:gd name="T36" fmla="*/ 51 w 168"/>
                  <a:gd name="T37" fmla="*/ 33 h 151"/>
                  <a:gd name="T38" fmla="*/ 49 w 168"/>
                  <a:gd name="T39" fmla="*/ 43 h 151"/>
                  <a:gd name="T40" fmla="*/ 32 w 168"/>
                  <a:gd name="T41" fmla="*/ 46 h 151"/>
                  <a:gd name="T42" fmla="*/ 26 w 168"/>
                  <a:gd name="T43" fmla="*/ 77 h 151"/>
                  <a:gd name="T44" fmla="*/ 30 w 168"/>
                  <a:gd name="T45" fmla="*/ 87 h 151"/>
                  <a:gd name="T46" fmla="*/ 13 w 168"/>
                  <a:gd name="T47" fmla="*/ 80 h 151"/>
                  <a:gd name="T48" fmla="*/ 16 w 168"/>
                  <a:gd name="T49" fmla="*/ 96 h 151"/>
                  <a:gd name="T50" fmla="*/ 22 w 168"/>
                  <a:gd name="T51" fmla="*/ 115 h 151"/>
                  <a:gd name="T52" fmla="*/ 5 w 168"/>
                  <a:gd name="T53" fmla="*/ 135 h 151"/>
                  <a:gd name="T54" fmla="*/ 9 w 168"/>
                  <a:gd name="T55" fmla="*/ 147 h 151"/>
                  <a:gd name="T56" fmla="*/ 26 w 168"/>
                  <a:gd name="T57" fmla="*/ 142 h 151"/>
                  <a:gd name="T58" fmla="*/ 39 w 168"/>
                  <a:gd name="T59" fmla="*/ 131 h 151"/>
                  <a:gd name="T60" fmla="*/ 46 w 168"/>
                  <a:gd name="T61" fmla="*/ 125 h 151"/>
                  <a:gd name="T62" fmla="*/ 53 w 168"/>
                  <a:gd name="T63" fmla="*/ 114 h 151"/>
                  <a:gd name="T64" fmla="*/ 66 w 168"/>
                  <a:gd name="T65" fmla="*/ 114 h 151"/>
                  <a:gd name="T66" fmla="*/ 80 w 168"/>
                  <a:gd name="T67" fmla="*/ 119 h 151"/>
                  <a:gd name="T68" fmla="*/ 94 w 168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8" h="151">
                    <a:moveTo>
                      <a:pt x="94" y="109"/>
                    </a:moveTo>
                    <a:lnTo>
                      <a:pt x="98" y="103"/>
                    </a:lnTo>
                    <a:lnTo>
                      <a:pt x="112" y="91"/>
                    </a:lnTo>
                    <a:lnTo>
                      <a:pt x="107" y="91"/>
                    </a:lnTo>
                    <a:lnTo>
                      <a:pt x="108" y="88"/>
                    </a:lnTo>
                    <a:lnTo>
                      <a:pt x="113" y="83"/>
                    </a:lnTo>
                    <a:lnTo>
                      <a:pt x="114" y="84"/>
                    </a:lnTo>
                    <a:lnTo>
                      <a:pt x="114" y="88"/>
                    </a:lnTo>
                    <a:lnTo>
                      <a:pt x="135" y="82"/>
                    </a:lnTo>
                    <a:lnTo>
                      <a:pt x="151" y="67"/>
                    </a:lnTo>
                    <a:lnTo>
                      <a:pt x="151" y="63"/>
                    </a:lnTo>
                    <a:lnTo>
                      <a:pt x="155" y="55"/>
                    </a:lnTo>
                    <a:lnTo>
                      <a:pt x="155" y="53"/>
                    </a:lnTo>
                    <a:lnTo>
                      <a:pt x="156" y="47"/>
                    </a:lnTo>
                    <a:lnTo>
                      <a:pt x="152" y="43"/>
                    </a:lnTo>
                    <a:lnTo>
                      <a:pt x="152" y="37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60" y="14"/>
                    </a:lnTo>
                    <a:lnTo>
                      <a:pt x="157" y="16"/>
                    </a:lnTo>
                    <a:lnTo>
                      <a:pt x="154" y="12"/>
                    </a:lnTo>
                    <a:lnTo>
                      <a:pt x="147" y="7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5"/>
                    </a:lnTo>
                    <a:lnTo>
                      <a:pt x="119" y="14"/>
                    </a:lnTo>
                    <a:lnTo>
                      <a:pt x="109" y="10"/>
                    </a:lnTo>
                    <a:lnTo>
                      <a:pt x="107" y="15"/>
                    </a:lnTo>
                    <a:lnTo>
                      <a:pt x="97" y="12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81" y="6"/>
                    </a:lnTo>
                    <a:lnTo>
                      <a:pt x="71" y="2"/>
                    </a:lnTo>
                    <a:lnTo>
                      <a:pt x="60" y="10"/>
                    </a:lnTo>
                    <a:lnTo>
                      <a:pt x="57" y="18"/>
                    </a:lnTo>
                    <a:lnTo>
                      <a:pt x="60" y="21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50" y="38"/>
                    </a:lnTo>
                    <a:lnTo>
                      <a:pt x="49" y="43"/>
                    </a:lnTo>
                    <a:lnTo>
                      <a:pt x="45" y="45"/>
                    </a:lnTo>
                    <a:lnTo>
                      <a:pt x="32" y="46"/>
                    </a:lnTo>
                    <a:lnTo>
                      <a:pt x="26" y="53"/>
                    </a:lnTo>
                    <a:lnTo>
                      <a:pt x="26" y="77"/>
                    </a:lnTo>
                    <a:lnTo>
                      <a:pt x="36" y="81"/>
                    </a:lnTo>
                    <a:lnTo>
                      <a:pt x="30" y="87"/>
                    </a:lnTo>
                    <a:lnTo>
                      <a:pt x="25" y="87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6" y="96"/>
                    </a:lnTo>
                    <a:lnTo>
                      <a:pt x="20" y="98"/>
                    </a:lnTo>
                    <a:lnTo>
                      <a:pt x="22" y="115"/>
                    </a:lnTo>
                    <a:lnTo>
                      <a:pt x="15" y="122"/>
                    </a:lnTo>
                    <a:lnTo>
                      <a:pt x="5" y="135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5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39" y="131"/>
                    </a:lnTo>
                    <a:lnTo>
                      <a:pt x="46" y="133"/>
                    </a:lnTo>
                    <a:lnTo>
                      <a:pt x="46" y="125"/>
                    </a:lnTo>
                    <a:lnTo>
                      <a:pt x="49" y="120"/>
                    </a:lnTo>
                    <a:lnTo>
                      <a:pt x="53" y="114"/>
                    </a:lnTo>
                    <a:lnTo>
                      <a:pt x="64" y="108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80" y="119"/>
                    </a:lnTo>
                    <a:lnTo>
                      <a:pt x="90" y="109"/>
                    </a:lnTo>
                    <a:lnTo>
                      <a:pt x="94" y="10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6" name="Freeform 441"/>
              <p:cNvSpPr>
                <a:spLocks/>
              </p:cNvSpPr>
              <p:nvPr/>
            </p:nvSpPr>
            <p:spPr bwMode="auto">
              <a:xfrm>
                <a:off x="556" y="1471"/>
                <a:ext cx="168" cy="151"/>
              </a:xfrm>
              <a:custGeom>
                <a:avLst/>
                <a:gdLst>
                  <a:gd name="T0" fmla="*/ 98 w 168"/>
                  <a:gd name="T1" fmla="*/ 103 h 151"/>
                  <a:gd name="T2" fmla="*/ 107 w 168"/>
                  <a:gd name="T3" fmla="*/ 91 h 151"/>
                  <a:gd name="T4" fmla="*/ 113 w 168"/>
                  <a:gd name="T5" fmla="*/ 83 h 151"/>
                  <a:gd name="T6" fmla="*/ 114 w 168"/>
                  <a:gd name="T7" fmla="*/ 88 h 151"/>
                  <a:gd name="T8" fmla="*/ 151 w 168"/>
                  <a:gd name="T9" fmla="*/ 67 h 151"/>
                  <a:gd name="T10" fmla="*/ 155 w 168"/>
                  <a:gd name="T11" fmla="*/ 55 h 151"/>
                  <a:gd name="T12" fmla="*/ 156 w 168"/>
                  <a:gd name="T13" fmla="*/ 47 h 151"/>
                  <a:gd name="T14" fmla="*/ 152 w 168"/>
                  <a:gd name="T15" fmla="*/ 37 h 151"/>
                  <a:gd name="T16" fmla="*/ 168 w 168"/>
                  <a:gd name="T17" fmla="*/ 25 h 151"/>
                  <a:gd name="T18" fmla="*/ 157 w 168"/>
                  <a:gd name="T19" fmla="*/ 16 h 151"/>
                  <a:gd name="T20" fmla="*/ 147 w 168"/>
                  <a:gd name="T21" fmla="*/ 7 h 151"/>
                  <a:gd name="T22" fmla="*/ 127 w 168"/>
                  <a:gd name="T23" fmla="*/ 0 h 151"/>
                  <a:gd name="T24" fmla="*/ 119 w 168"/>
                  <a:gd name="T25" fmla="*/ 14 h 151"/>
                  <a:gd name="T26" fmla="*/ 107 w 168"/>
                  <a:gd name="T27" fmla="*/ 15 h 151"/>
                  <a:gd name="T28" fmla="*/ 101 w 168"/>
                  <a:gd name="T29" fmla="*/ 5 h 151"/>
                  <a:gd name="T30" fmla="*/ 81 w 168"/>
                  <a:gd name="T31" fmla="*/ 6 h 151"/>
                  <a:gd name="T32" fmla="*/ 60 w 168"/>
                  <a:gd name="T33" fmla="*/ 10 h 151"/>
                  <a:gd name="T34" fmla="*/ 60 w 168"/>
                  <a:gd name="T35" fmla="*/ 21 h 151"/>
                  <a:gd name="T36" fmla="*/ 51 w 168"/>
                  <a:gd name="T37" fmla="*/ 33 h 151"/>
                  <a:gd name="T38" fmla="*/ 49 w 168"/>
                  <a:gd name="T39" fmla="*/ 43 h 151"/>
                  <a:gd name="T40" fmla="*/ 32 w 168"/>
                  <a:gd name="T41" fmla="*/ 46 h 151"/>
                  <a:gd name="T42" fmla="*/ 26 w 168"/>
                  <a:gd name="T43" fmla="*/ 77 h 151"/>
                  <a:gd name="T44" fmla="*/ 30 w 168"/>
                  <a:gd name="T45" fmla="*/ 87 h 151"/>
                  <a:gd name="T46" fmla="*/ 13 w 168"/>
                  <a:gd name="T47" fmla="*/ 80 h 151"/>
                  <a:gd name="T48" fmla="*/ 16 w 168"/>
                  <a:gd name="T49" fmla="*/ 96 h 151"/>
                  <a:gd name="T50" fmla="*/ 22 w 168"/>
                  <a:gd name="T51" fmla="*/ 115 h 151"/>
                  <a:gd name="T52" fmla="*/ 5 w 168"/>
                  <a:gd name="T53" fmla="*/ 135 h 151"/>
                  <a:gd name="T54" fmla="*/ 9 w 168"/>
                  <a:gd name="T55" fmla="*/ 147 h 151"/>
                  <a:gd name="T56" fmla="*/ 26 w 168"/>
                  <a:gd name="T57" fmla="*/ 142 h 151"/>
                  <a:gd name="T58" fmla="*/ 39 w 168"/>
                  <a:gd name="T59" fmla="*/ 131 h 151"/>
                  <a:gd name="T60" fmla="*/ 46 w 168"/>
                  <a:gd name="T61" fmla="*/ 125 h 151"/>
                  <a:gd name="T62" fmla="*/ 53 w 168"/>
                  <a:gd name="T63" fmla="*/ 114 h 151"/>
                  <a:gd name="T64" fmla="*/ 66 w 168"/>
                  <a:gd name="T65" fmla="*/ 114 h 151"/>
                  <a:gd name="T66" fmla="*/ 80 w 168"/>
                  <a:gd name="T67" fmla="*/ 119 h 151"/>
                  <a:gd name="T68" fmla="*/ 94 w 168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8" h="151">
                    <a:moveTo>
                      <a:pt x="94" y="109"/>
                    </a:moveTo>
                    <a:lnTo>
                      <a:pt x="98" y="103"/>
                    </a:lnTo>
                    <a:lnTo>
                      <a:pt x="112" y="91"/>
                    </a:lnTo>
                    <a:lnTo>
                      <a:pt x="107" y="91"/>
                    </a:lnTo>
                    <a:lnTo>
                      <a:pt x="108" y="88"/>
                    </a:lnTo>
                    <a:lnTo>
                      <a:pt x="113" y="83"/>
                    </a:lnTo>
                    <a:lnTo>
                      <a:pt x="114" y="84"/>
                    </a:lnTo>
                    <a:lnTo>
                      <a:pt x="114" y="88"/>
                    </a:lnTo>
                    <a:lnTo>
                      <a:pt x="135" y="82"/>
                    </a:lnTo>
                    <a:lnTo>
                      <a:pt x="151" y="67"/>
                    </a:lnTo>
                    <a:lnTo>
                      <a:pt x="151" y="63"/>
                    </a:lnTo>
                    <a:lnTo>
                      <a:pt x="155" y="55"/>
                    </a:lnTo>
                    <a:lnTo>
                      <a:pt x="155" y="53"/>
                    </a:lnTo>
                    <a:lnTo>
                      <a:pt x="156" y="47"/>
                    </a:lnTo>
                    <a:lnTo>
                      <a:pt x="152" y="43"/>
                    </a:lnTo>
                    <a:lnTo>
                      <a:pt x="152" y="37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60" y="14"/>
                    </a:lnTo>
                    <a:lnTo>
                      <a:pt x="157" y="16"/>
                    </a:lnTo>
                    <a:lnTo>
                      <a:pt x="154" y="12"/>
                    </a:lnTo>
                    <a:lnTo>
                      <a:pt x="147" y="7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5"/>
                    </a:lnTo>
                    <a:lnTo>
                      <a:pt x="119" y="14"/>
                    </a:lnTo>
                    <a:lnTo>
                      <a:pt x="109" y="10"/>
                    </a:lnTo>
                    <a:lnTo>
                      <a:pt x="107" y="15"/>
                    </a:lnTo>
                    <a:lnTo>
                      <a:pt x="97" y="12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81" y="6"/>
                    </a:lnTo>
                    <a:lnTo>
                      <a:pt x="71" y="2"/>
                    </a:lnTo>
                    <a:lnTo>
                      <a:pt x="60" y="10"/>
                    </a:lnTo>
                    <a:lnTo>
                      <a:pt x="57" y="18"/>
                    </a:lnTo>
                    <a:lnTo>
                      <a:pt x="60" y="21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50" y="38"/>
                    </a:lnTo>
                    <a:lnTo>
                      <a:pt x="49" y="43"/>
                    </a:lnTo>
                    <a:lnTo>
                      <a:pt x="45" y="45"/>
                    </a:lnTo>
                    <a:lnTo>
                      <a:pt x="32" y="46"/>
                    </a:lnTo>
                    <a:lnTo>
                      <a:pt x="26" y="53"/>
                    </a:lnTo>
                    <a:lnTo>
                      <a:pt x="26" y="77"/>
                    </a:lnTo>
                    <a:lnTo>
                      <a:pt x="36" y="81"/>
                    </a:lnTo>
                    <a:lnTo>
                      <a:pt x="30" y="87"/>
                    </a:lnTo>
                    <a:lnTo>
                      <a:pt x="25" y="87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6" y="96"/>
                    </a:lnTo>
                    <a:lnTo>
                      <a:pt x="20" y="98"/>
                    </a:lnTo>
                    <a:lnTo>
                      <a:pt x="22" y="115"/>
                    </a:lnTo>
                    <a:lnTo>
                      <a:pt x="15" y="122"/>
                    </a:lnTo>
                    <a:lnTo>
                      <a:pt x="5" y="135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5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39" y="131"/>
                    </a:lnTo>
                    <a:lnTo>
                      <a:pt x="46" y="133"/>
                    </a:lnTo>
                    <a:lnTo>
                      <a:pt x="46" y="125"/>
                    </a:lnTo>
                    <a:lnTo>
                      <a:pt x="49" y="120"/>
                    </a:lnTo>
                    <a:lnTo>
                      <a:pt x="53" y="114"/>
                    </a:lnTo>
                    <a:lnTo>
                      <a:pt x="64" y="108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80" y="119"/>
                    </a:lnTo>
                    <a:lnTo>
                      <a:pt x="90" y="109"/>
                    </a:lnTo>
                    <a:lnTo>
                      <a:pt x="94" y="10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2" name="Group 442"/>
            <p:cNvGrpSpPr>
              <a:grpSpLocks/>
            </p:cNvGrpSpPr>
            <p:nvPr/>
          </p:nvGrpSpPr>
          <p:grpSpPr bwMode="auto">
            <a:xfrm>
              <a:off x="537634" y="1398640"/>
              <a:ext cx="299009" cy="270710"/>
              <a:chOff x="376" y="1651"/>
              <a:chExt cx="204" cy="192"/>
            </a:xfrm>
          </p:grpSpPr>
          <p:sp>
            <p:nvSpPr>
              <p:cNvPr id="1620" name="Freeform 443"/>
              <p:cNvSpPr>
                <a:spLocks noEditPoints="1"/>
              </p:cNvSpPr>
              <p:nvPr/>
            </p:nvSpPr>
            <p:spPr bwMode="auto">
              <a:xfrm>
                <a:off x="376" y="1651"/>
                <a:ext cx="204" cy="192"/>
              </a:xfrm>
              <a:custGeom>
                <a:avLst/>
                <a:gdLst>
                  <a:gd name="T0" fmla="*/ 0 w 204"/>
                  <a:gd name="T1" fmla="*/ 163 h 192"/>
                  <a:gd name="T2" fmla="*/ 2 w 204"/>
                  <a:gd name="T3" fmla="*/ 166 h 192"/>
                  <a:gd name="T4" fmla="*/ 6 w 204"/>
                  <a:gd name="T5" fmla="*/ 163 h 192"/>
                  <a:gd name="T6" fmla="*/ 5 w 204"/>
                  <a:gd name="T7" fmla="*/ 160 h 192"/>
                  <a:gd name="T8" fmla="*/ 3 w 204"/>
                  <a:gd name="T9" fmla="*/ 160 h 192"/>
                  <a:gd name="T10" fmla="*/ 0 w 204"/>
                  <a:gd name="T11" fmla="*/ 163 h 192"/>
                  <a:gd name="T12" fmla="*/ 133 w 204"/>
                  <a:gd name="T13" fmla="*/ 192 h 192"/>
                  <a:gd name="T14" fmla="*/ 132 w 204"/>
                  <a:gd name="T15" fmla="*/ 185 h 192"/>
                  <a:gd name="T16" fmla="*/ 130 w 204"/>
                  <a:gd name="T17" fmla="*/ 186 h 192"/>
                  <a:gd name="T18" fmla="*/ 129 w 204"/>
                  <a:gd name="T19" fmla="*/ 188 h 192"/>
                  <a:gd name="T20" fmla="*/ 130 w 204"/>
                  <a:gd name="T21" fmla="*/ 190 h 192"/>
                  <a:gd name="T22" fmla="*/ 133 w 204"/>
                  <a:gd name="T23" fmla="*/ 192 h 192"/>
                  <a:gd name="T24" fmla="*/ 131 w 204"/>
                  <a:gd name="T25" fmla="*/ 164 h 192"/>
                  <a:gd name="T26" fmla="*/ 133 w 204"/>
                  <a:gd name="T27" fmla="*/ 155 h 192"/>
                  <a:gd name="T28" fmla="*/ 128 w 204"/>
                  <a:gd name="T29" fmla="*/ 152 h 192"/>
                  <a:gd name="T30" fmla="*/ 126 w 204"/>
                  <a:gd name="T31" fmla="*/ 157 h 192"/>
                  <a:gd name="T32" fmla="*/ 127 w 204"/>
                  <a:gd name="T33" fmla="*/ 159 h 192"/>
                  <a:gd name="T34" fmla="*/ 131 w 204"/>
                  <a:gd name="T35" fmla="*/ 164 h 192"/>
                  <a:gd name="T36" fmla="*/ 200 w 204"/>
                  <a:gd name="T37" fmla="*/ 0 h 192"/>
                  <a:gd name="T38" fmla="*/ 203 w 204"/>
                  <a:gd name="T39" fmla="*/ 0 h 192"/>
                  <a:gd name="T40" fmla="*/ 204 w 204"/>
                  <a:gd name="T41" fmla="*/ 3 h 192"/>
                  <a:gd name="T42" fmla="*/ 203 w 204"/>
                  <a:gd name="T43" fmla="*/ 5 h 192"/>
                  <a:gd name="T44" fmla="*/ 200 w 204"/>
                  <a:gd name="T45" fmla="*/ 4 h 192"/>
                  <a:gd name="T46" fmla="*/ 200 w 204"/>
                  <a:gd name="T47" fmla="*/ 0 h 1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04" h="192">
                    <a:moveTo>
                      <a:pt x="0" y="163"/>
                    </a:moveTo>
                    <a:lnTo>
                      <a:pt x="2" y="166"/>
                    </a:lnTo>
                    <a:lnTo>
                      <a:pt x="6" y="163"/>
                    </a:lnTo>
                    <a:lnTo>
                      <a:pt x="5" y="160"/>
                    </a:lnTo>
                    <a:lnTo>
                      <a:pt x="3" y="160"/>
                    </a:lnTo>
                    <a:lnTo>
                      <a:pt x="0" y="163"/>
                    </a:lnTo>
                    <a:close/>
                    <a:moveTo>
                      <a:pt x="133" y="192"/>
                    </a:moveTo>
                    <a:lnTo>
                      <a:pt x="132" y="185"/>
                    </a:lnTo>
                    <a:lnTo>
                      <a:pt x="130" y="186"/>
                    </a:lnTo>
                    <a:lnTo>
                      <a:pt x="129" y="188"/>
                    </a:lnTo>
                    <a:lnTo>
                      <a:pt x="130" y="190"/>
                    </a:lnTo>
                    <a:lnTo>
                      <a:pt x="133" y="192"/>
                    </a:lnTo>
                    <a:close/>
                    <a:moveTo>
                      <a:pt x="131" y="164"/>
                    </a:moveTo>
                    <a:lnTo>
                      <a:pt x="133" y="155"/>
                    </a:lnTo>
                    <a:lnTo>
                      <a:pt x="128" y="152"/>
                    </a:lnTo>
                    <a:lnTo>
                      <a:pt x="126" y="157"/>
                    </a:lnTo>
                    <a:lnTo>
                      <a:pt x="127" y="159"/>
                    </a:lnTo>
                    <a:lnTo>
                      <a:pt x="131" y="164"/>
                    </a:lnTo>
                    <a:close/>
                    <a:moveTo>
                      <a:pt x="200" y="0"/>
                    </a:moveTo>
                    <a:lnTo>
                      <a:pt x="203" y="0"/>
                    </a:lnTo>
                    <a:lnTo>
                      <a:pt x="204" y="3"/>
                    </a:lnTo>
                    <a:lnTo>
                      <a:pt x="203" y="5"/>
                    </a:lnTo>
                    <a:lnTo>
                      <a:pt x="200" y="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1" name="Freeform 444"/>
              <p:cNvSpPr>
                <a:spLocks/>
              </p:cNvSpPr>
              <p:nvPr/>
            </p:nvSpPr>
            <p:spPr bwMode="auto">
              <a:xfrm>
                <a:off x="376" y="1811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2 w 6"/>
                  <a:gd name="T3" fmla="*/ 6 h 6"/>
                  <a:gd name="T4" fmla="*/ 6 w 6"/>
                  <a:gd name="T5" fmla="*/ 3 h 6"/>
                  <a:gd name="T6" fmla="*/ 5 w 6"/>
                  <a:gd name="T7" fmla="*/ 0 h 6"/>
                  <a:gd name="T8" fmla="*/ 3 w 6"/>
                  <a:gd name="T9" fmla="*/ 0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2" y="6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2" name="Freeform 445"/>
              <p:cNvSpPr>
                <a:spLocks/>
              </p:cNvSpPr>
              <p:nvPr/>
            </p:nvSpPr>
            <p:spPr bwMode="auto">
              <a:xfrm>
                <a:off x="505" y="1836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3 w 4"/>
                  <a:gd name="T3" fmla="*/ 0 h 7"/>
                  <a:gd name="T4" fmla="*/ 1 w 4"/>
                  <a:gd name="T5" fmla="*/ 1 h 7"/>
                  <a:gd name="T6" fmla="*/ 0 w 4"/>
                  <a:gd name="T7" fmla="*/ 3 h 7"/>
                  <a:gd name="T8" fmla="*/ 1 w 4"/>
                  <a:gd name="T9" fmla="*/ 5 h 7"/>
                  <a:gd name="T10" fmla="*/ 4 w 4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3" name="Freeform 446"/>
              <p:cNvSpPr>
                <a:spLocks/>
              </p:cNvSpPr>
              <p:nvPr/>
            </p:nvSpPr>
            <p:spPr bwMode="auto">
              <a:xfrm>
                <a:off x="502" y="1803"/>
                <a:ext cx="7" cy="12"/>
              </a:xfrm>
              <a:custGeom>
                <a:avLst/>
                <a:gdLst>
                  <a:gd name="T0" fmla="*/ 5 w 7"/>
                  <a:gd name="T1" fmla="*/ 12 h 12"/>
                  <a:gd name="T2" fmla="*/ 7 w 7"/>
                  <a:gd name="T3" fmla="*/ 3 h 12"/>
                  <a:gd name="T4" fmla="*/ 2 w 7"/>
                  <a:gd name="T5" fmla="*/ 0 h 12"/>
                  <a:gd name="T6" fmla="*/ 0 w 7"/>
                  <a:gd name="T7" fmla="*/ 5 h 12"/>
                  <a:gd name="T8" fmla="*/ 1 w 7"/>
                  <a:gd name="T9" fmla="*/ 7 h 12"/>
                  <a:gd name="T10" fmla="*/ 5 w 7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2">
                    <a:moveTo>
                      <a:pt x="5" y="12"/>
                    </a:moveTo>
                    <a:lnTo>
                      <a:pt x="7" y="3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5" y="12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24" name="Freeform 447"/>
              <p:cNvSpPr>
                <a:spLocks/>
              </p:cNvSpPr>
              <p:nvPr/>
            </p:nvSpPr>
            <p:spPr bwMode="auto">
              <a:xfrm>
                <a:off x="576" y="1651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4 h 5"/>
                  <a:gd name="T10" fmla="*/ 0 w 4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3" name="Group 448"/>
            <p:cNvGrpSpPr>
              <a:grpSpLocks/>
            </p:cNvGrpSpPr>
            <p:nvPr/>
          </p:nvGrpSpPr>
          <p:grpSpPr bwMode="auto">
            <a:xfrm>
              <a:off x="503501" y="700076"/>
              <a:ext cx="114688" cy="130733"/>
              <a:chOff x="352" y="1156"/>
              <a:chExt cx="79" cy="93"/>
            </a:xfrm>
          </p:grpSpPr>
          <p:sp>
            <p:nvSpPr>
              <p:cNvPr id="1618" name="Freeform 449"/>
              <p:cNvSpPr>
                <a:spLocks/>
              </p:cNvSpPr>
              <p:nvPr/>
            </p:nvSpPr>
            <p:spPr bwMode="auto">
              <a:xfrm>
                <a:off x="352" y="1156"/>
                <a:ext cx="79" cy="93"/>
              </a:xfrm>
              <a:custGeom>
                <a:avLst/>
                <a:gdLst>
                  <a:gd name="T0" fmla="*/ 0 w 79"/>
                  <a:gd name="T1" fmla="*/ 71 h 93"/>
                  <a:gd name="T2" fmla="*/ 1 w 79"/>
                  <a:gd name="T3" fmla="*/ 64 h 93"/>
                  <a:gd name="T4" fmla="*/ 5 w 79"/>
                  <a:gd name="T5" fmla="*/ 59 h 93"/>
                  <a:gd name="T6" fmla="*/ 10 w 79"/>
                  <a:gd name="T7" fmla="*/ 56 h 93"/>
                  <a:gd name="T8" fmla="*/ 14 w 79"/>
                  <a:gd name="T9" fmla="*/ 48 h 93"/>
                  <a:gd name="T10" fmla="*/ 22 w 79"/>
                  <a:gd name="T11" fmla="*/ 42 h 93"/>
                  <a:gd name="T12" fmla="*/ 20 w 79"/>
                  <a:gd name="T13" fmla="*/ 32 h 93"/>
                  <a:gd name="T14" fmla="*/ 21 w 79"/>
                  <a:gd name="T15" fmla="*/ 28 h 93"/>
                  <a:gd name="T16" fmla="*/ 18 w 79"/>
                  <a:gd name="T17" fmla="*/ 21 h 93"/>
                  <a:gd name="T18" fmla="*/ 28 w 79"/>
                  <a:gd name="T19" fmla="*/ 13 h 93"/>
                  <a:gd name="T20" fmla="*/ 38 w 79"/>
                  <a:gd name="T21" fmla="*/ 11 h 93"/>
                  <a:gd name="T22" fmla="*/ 39 w 79"/>
                  <a:gd name="T23" fmla="*/ 4 h 93"/>
                  <a:gd name="T24" fmla="*/ 54 w 79"/>
                  <a:gd name="T25" fmla="*/ 0 h 93"/>
                  <a:gd name="T26" fmla="*/ 55 w 79"/>
                  <a:gd name="T27" fmla="*/ 2 h 93"/>
                  <a:gd name="T28" fmla="*/ 47 w 79"/>
                  <a:gd name="T29" fmla="*/ 12 h 93"/>
                  <a:gd name="T30" fmla="*/ 56 w 79"/>
                  <a:gd name="T31" fmla="*/ 18 h 93"/>
                  <a:gd name="T32" fmla="*/ 66 w 79"/>
                  <a:gd name="T33" fmla="*/ 39 h 93"/>
                  <a:gd name="T34" fmla="*/ 68 w 79"/>
                  <a:gd name="T35" fmla="*/ 36 h 93"/>
                  <a:gd name="T36" fmla="*/ 74 w 79"/>
                  <a:gd name="T37" fmla="*/ 40 h 93"/>
                  <a:gd name="T38" fmla="*/ 78 w 79"/>
                  <a:gd name="T39" fmla="*/ 54 h 93"/>
                  <a:gd name="T40" fmla="*/ 75 w 79"/>
                  <a:gd name="T41" fmla="*/ 56 h 93"/>
                  <a:gd name="T42" fmla="*/ 77 w 79"/>
                  <a:gd name="T43" fmla="*/ 60 h 93"/>
                  <a:gd name="T44" fmla="*/ 79 w 79"/>
                  <a:gd name="T45" fmla="*/ 67 h 93"/>
                  <a:gd name="T46" fmla="*/ 74 w 79"/>
                  <a:gd name="T47" fmla="*/ 70 h 93"/>
                  <a:gd name="T48" fmla="*/ 73 w 79"/>
                  <a:gd name="T49" fmla="*/ 73 h 93"/>
                  <a:gd name="T50" fmla="*/ 67 w 79"/>
                  <a:gd name="T51" fmla="*/ 77 h 93"/>
                  <a:gd name="T52" fmla="*/ 60 w 79"/>
                  <a:gd name="T53" fmla="*/ 85 h 93"/>
                  <a:gd name="T54" fmla="*/ 54 w 79"/>
                  <a:gd name="T55" fmla="*/ 87 h 93"/>
                  <a:gd name="T56" fmla="*/ 49 w 79"/>
                  <a:gd name="T57" fmla="*/ 85 h 93"/>
                  <a:gd name="T58" fmla="*/ 35 w 79"/>
                  <a:gd name="T59" fmla="*/ 93 h 93"/>
                  <a:gd name="T60" fmla="*/ 34 w 79"/>
                  <a:gd name="T61" fmla="*/ 85 h 93"/>
                  <a:gd name="T62" fmla="*/ 22 w 79"/>
                  <a:gd name="T63" fmla="*/ 79 h 93"/>
                  <a:gd name="T64" fmla="*/ 16 w 79"/>
                  <a:gd name="T65" fmla="*/ 81 h 93"/>
                  <a:gd name="T66" fmla="*/ 14 w 79"/>
                  <a:gd name="T67" fmla="*/ 81 h 93"/>
                  <a:gd name="T68" fmla="*/ 1 w 79"/>
                  <a:gd name="T69" fmla="*/ 78 h 93"/>
                  <a:gd name="T70" fmla="*/ 0 w 79"/>
                  <a:gd name="T71" fmla="*/ 71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3">
                    <a:moveTo>
                      <a:pt x="0" y="71"/>
                    </a:moveTo>
                    <a:lnTo>
                      <a:pt x="1" y="64"/>
                    </a:lnTo>
                    <a:lnTo>
                      <a:pt x="5" y="59"/>
                    </a:lnTo>
                    <a:lnTo>
                      <a:pt x="10" y="56"/>
                    </a:lnTo>
                    <a:lnTo>
                      <a:pt x="14" y="48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18" y="21"/>
                    </a:lnTo>
                    <a:lnTo>
                      <a:pt x="28" y="13"/>
                    </a:lnTo>
                    <a:lnTo>
                      <a:pt x="38" y="11"/>
                    </a:lnTo>
                    <a:lnTo>
                      <a:pt x="39" y="4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47" y="12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6"/>
                    </a:lnTo>
                    <a:lnTo>
                      <a:pt x="74" y="40"/>
                    </a:lnTo>
                    <a:lnTo>
                      <a:pt x="78" y="54"/>
                    </a:lnTo>
                    <a:lnTo>
                      <a:pt x="75" y="56"/>
                    </a:lnTo>
                    <a:lnTo>
                      <a:pt x="77" y="60"/>
                    </a:lnTo>
                    <a:lnTo>
                      <a:pt x="79" y="67"/>
                    </a:lnTo>
                    <a:lnTo>
                      <a:pt x="74" y="70"/>
                    </a:lnTo>
                    <a:lnTo>
                      <a:pt x="73" y="73"/>
                    </a:lnTo>
                    <a:lnTo>
                      <a:pt x="67" y="77"/>
                    </a:lnTo>
                    <a:lnTo>
                      <a:pt x="60" y="85"/>
                    </a:lnTo>
                    <a:lnTo>
                      <a:pt x="54" y="87"/>
                    </a:lnTo>
                    <a:lnTo>
                      <a:pt x="49" y="85"/>
                    </a:lnTo>
                    <a:lnTo>
                      <a:pt x="35" y="93"/>
                    </a:lnTo>
                    <a:lnTo>
                      <a:pt x="34" y="85"/>
                    </a:lnTo>
                    <a:lnTo>
                      <a:pt x="22" y="79"/>
                    </a:lnTo>
                    <a:lnTo>
                      <a:pt x="16" y="81"/>
                    </a:lnTo>
                    <a:lnTo>
                      <a:pt x="14" y="81"/>
                    </a:lnTo>
                    <a:lnTo>
                      <a:pt x="1" y="7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9" name="Freeform 450"/>
              <p:cNvSpPr>
                <a:spLocks/>
              </p:cNvSpPr>
              <p:nvPr/>
            </p:nvSpPr>
            <p:spPr bwMode="auto">
              <a:xfrm>
                <a:off x="352" y="1156"/>
                <a:ext cx="79" cy="93"/>
              </a:xfrm>
              <a:custGeom>
                <a:avLst/>
                <a:gdLst>
                  <a:gd name="T0" fmla="*/ 0 w 79"/>
                  <a:gd name="T1" fmla="*/ 71 h 93"/>
                  <a:gd name="T2" fmla="*/ 1 w 79"/>
                  <a:gd name="T3" fmla="*/ 64 h 93"/>
                  <a:gd name="T4" fmla="*/ 5 w 79"/>
                  <a:gd name="T5" fmla="*/ 59 h 93"/>
                  <a:gd name="T6" fmla="*/ 10 w 79"/>
                  <a:gd name="T7" fmla="*/ 56 h 93"/>
                  <a:gd name="T8" fmla="*/ 14 w 79"/>
                  <a:gd name="T9" fmla="*/ 48 h 93"/>
                  <a:gd name="T10" fmla="*/ 22 w 79"/>
                  <a:gd name="T11" fmla="*/ 42 h 93"/>
                  <a:gd name="T12" fmla="*/ 20 w 79"/>
                  <a:gd name="T13" fmla="*/ 32 h 93"/>
                  <a:gd name="T14" fmla="*/ 21 w 79"/>
                  <a:gd name="T15" fmla="*/ 28 h 93"/>
                  <a:gd name="T16" fmla="*/ 18 w 79"/>
                  <a:gd name="T17" fmla="*/ 21 h 93"/>
                  <a:gd name="T18" fmla="*/ 28 w 79"/>
                  <a:gd name="T19" fmla="*/ 13 h 93"/>
                  <a:gd name="T20" fmla="*/ 38 w 79"/>
                  <a:gd name="T21" fmla="*/ 11 h 93"/>
                  <a:gd name="T22" fmla="*/ 39 w 79"/>
                  <a:gd name="T23" fmla="*/ 4 h 93"/>
                  <a:gd name="T24" fmla="*/ 54 w 79"/>
                  <a:gd name="T25" fmla="*/ 0 h 93"/>
                  <a:gd name="T26" fmla="*/ 55 w 79"/>
                  <a:gd name="T27" fmla="*/ 2 h 93"/>
                  <a:gd name="T28" fmla="*/ 47 w 79"/>
                  <a:gd name="T29" fmla="*/ 12 h 93"/>
                  <a:gd name="T30" fmla="*/ 56 w 79"/>
                  <a:gd name="T31" fmla="*/ 18 h 93"/>
                  <a:gd name="T32" fmla="*/ 66 w 79"/>
                  <a:gd name="T33" fmla="*/ 39 h 93"/>
                  <a:gd name="T34" fmla="*/ 68 w 79"/>
                  <a:gd name="T35" fmla="*/ 36 h 93"/>
                  <a:gd name="T36" fmla="*/ 74 w 79"/>
                  <a:gd name="T37" fmla="*/ 40 h 93"/>
                  <a:gd name="T38" fmla="*/ 78 w 79"/>
                  <a:gd name="T39" fmla="*/ 54 h 93"/>
                  <a:gd name="T40" fmla="*/ 75 w 79"/>
                  <a:gd name="T41" fmla="*/ 56 h 93"/>
                  <a:gd name="T42" fmla="*/ 77 w 79"/>
                  <a:gd name="T43" fmla="*/ 60 h 93"/>
                  <a:gd name="T44" fmla="*/ 79 w 79"/>
                  <a:gd name="T45" fmla="*/ 67 h 93"/>
                  <a:gd name="T46" fmla="*/ 74 w 79"/>
                  <a:gd name="T47" fmla="*/ 70 h 93"/>
                  <a:gd name="T48" fmla="*/ 73 w 79"/>
                  <a:gd name="T49" fmla="*/ 73 h 93"/>
                  <a:gd name="T50" fmla="*/ 67 w 79"/>
                  <a:gd name="T51" fmla="*/ 77 h 93"/>
                  <a:gd name="T52" fmla="*/ 60 w 79"/>
                  <a:gd name="T53" fmla="*/ 85 h 93"/>
                  <a:gd name="T54" fmla="*/ 54 w 79"/>
                  <a:gd name="T55" fmla="*/ 87 h 93"/>
                  <a:gd name="T56" fmla="*/ 49 w 79"/>
                  <a:gd name="T57" fmla="*/ 85 h 93"/>
                  <a:gd name="T58" fmla="*/ 35 w 79"/>
                  <a:gd name="T59" fmla="*/ 93 h 93"/>
                  <a:gd name="T60" fmla="*/ 34 w 79"/>
                  <a:gd name="T61" fmla="*/ 85 h 93"/>
                  <a:gd name="T62" fmla="*/ 22 w 79"/>
                  <a:gd name="T63" fmla="*/ 79 h 93"/>
                  <a:gd name="T64" fmla="*/ 16 w 79"/>
                  <a:gd name="T65" fmla="*/ 81 h 93"/>
                  <a:gd name="T66" fmla="*/ 14 w 79"/>
                  <a:gd name="T67" fmla="*/ 81 h 93"/>
                  <a:gd name="T68" fmla="*/ 1 w 79"/>
                  <a:gd name="T69" fmla="*/ 78 h 93"/>
                  <a:gd name="T70" fmla="*/ 0 w 79"/>
                  <a:gd name="T71" fmla="*/ 71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3">
                    <a:moveTo>
                      <a:pt x="0" y="71"/>
                    </a:moveTo>
                    <a:lnTo>
                      <a:pt x="1" y="64"/>
                    </a:lnTo>
                    <a:lnTo>
                      <a:pt x="5" y="59"/>
                    </a:lnTo>
                    <a:lnTo>
                      <a:pt x="10" y="56"/>
                    </a:lnTo>
                    <a:lnTo>
                      <a:pt x="14" y="48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18" y="21"/>
                    </a:lnTo>
                    <a:lnTo>
                      <a:pt x="28" y="13"/>
                    </a:lnTo>
                    <a:lnTo>
                      <a:pt x="38" y="11"/>
                    </a:lnTo>
                    <a:lnTo>
                      <a:pt x="39" y="4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47" y="12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6"/>
                    </a:lnTo>
                    <a:lnTo>
                      <a:pt x="74" y="40"/>
                    </a:lnTo>
                    <a:lnTo>
                      <a:pt x="78" y="54"/>
                    </a:lnTo>
                    <a:lnTo>
                      <a:pt x="75" y="56"/>
                    </a:lnTo>
                    <a:lnTo>
                      <a:pt x="77" y="60"/>
                    </a:lnTo>
                    <a:lnTo>
                      <a:pt x="79" y="67"/>
                    </a:lnTo>
                    <a:lnTo>
                      <a:pt x="74" y="70"/>
                    </a:lnTo>
                    <a:lnTo>
                      <a:pt x="73" y="73"/>
                    </a:lnTo>
                    <a:lnTo>
                      <a:pt x="67" y="77"/>
                    </a:lnTo>
                    <a:lnTo>
                      <a:pt x="60" y="85"/>
                    </a:lnTo>
                    <a:lnTo>
                      <a:pt x="54" y="87"/>
                    </a:lnTo>
                    <a:lnTo>
                      <a:pt x="49" y="85"/>
                    </a:lnTo>
                    <a:lnTo>
                      <a:pt x="35" y="93"/>
                    </a:lnTo>
                    <a:lnTo>
                      <a:pt x="34" y="85"/>
                    </a:lnTo>
                    <a:lnTo>
                      <a:pt x="22" y="79"/>
                    </a:lnTo>
                    <a:lnTo>
                      <a:pt x="16" y="81"/>
                    </a:lnTo>
                    <a:lnTo>
                      <a:pt x="14" y="81"/>
                    </a:lnTo>
                    <a:lnTo>
                      <a:pt x="1" y="78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4" name="Group 451"/>
            <p:cNvGrpSpPr>
              <a:grpSpLocks/>
            </p:cNvGrpSpPr>
            <p:nvPr/>
          </p:nvGrpSpPr>
          <p:grpSpPr bwMode="auto">
            <a:xfrm>
              <a:off x="324641" y="800436"/>
              <a:ext cx="345430" cy="318250"/>
              <a:chOff x="230" y="1227"/>
              <a:chExt cx="236" cy="226"/>
            </a:xfrm>
          </p:grpSpPr>
          <p:sp>
            <p:nvSpPr>
              <p:cNvPr id="1616" name="Freeform 452"/>
              <p:cNvSpPr>
                <a:spLocks/>
              </p:cNvSpPr>
              <p:nvPr/>
            </p:nvSpPr>
            <p:spPr bwMode="auto">
              <a:xfrm>
                <a:off x="230" y="1227"/>
                <a:ext cx="236" cy="226"/>
              </a:xfrm>
              <a:custGeom>
                <a:avLst/>
                <a:gdLst>
                  <a:gd name="T0" fmla="*/ 33 w 236"/>
                  <a:gd name="T1" fmla="*/ 150 h 226"/>
                  <a:gd name="T2" fmla="*/ 30 w 236"/>
                  <a:gd name="T3" fmla="*/ 135 h 226"/>
                  <a:gd name="T4" fmla="*/ 21 w 236"/>
                  <a:gd name="T5" fmla="*/ 135 h 226"/>
                  <a:gd name="T6" fmla="*/ 16 w 236"/>
                  <a:gd name="T7" fmla="*/ 122 h 226"/>
                  <a:gd name="T8" fmla="*/ 14 w 236"/>
                  <a:gd name="T9" fmla="*/ 106 h 226"/>
                  <a:gd name="T10" fmla="*/ 0 w 236"/>
                  <a:gd name="T11" fmla="*/ 99 h 226"/>
                  <a:gd name="T12" fmla="*/ 15 w 236"/>
                  <a:gd name="T13" fmla="*/ 77 h 226"/>
                  <a:gd name="T14" fmla="*/ 30 w 236"/>
                  <a:gd name="T15" fmla="*/ 64 h 226"/>
                  <a:gd name="T16" fmla="*/ 65 w 236"/>
                  <a:gd name="T17" fmla="*/ 68 h 226"/>
                  <a:gd name="T18" fmla="*/ 80 w 236"/>
                  <a:gd name="T19" fmla="*/ 44 h 226"/>
                  <a:gd name="T20" fmla="*/ 97 w 236"/>
                  <a:gd name="T21" fmla="*/ 34 h 226"/>
                  <a:gd name="T22" fmla="*/ 112 w 236"/>
                  <a:gd name="T23" fmla="*/ 6 h 226"/>
                  <a:gd name="T24" fmla="*/ 123 w 236"/>
                  <a:gd name="T25" fmla="*/ 8 h 226"/>
                  <a:gd name="T26" fmla="*/ 138 w 236"/>
                  <a:gd name="T27" fmla="*/ 10 h 226"/>
                  <a:gd name="T28" fmla="*/ 140 w 236"/>
                  <a:gd name="T29" fmla="*/ 27 h 226"/>
                  <a:gd name="T30" fmla="*/ 158 w 236"/>
                  <a:gd name="T31" fmla="*/ 32 h 226"/>
                  <a:gd name="T32" fmla="*/ 167 w 236"/>
                  <a:gd name="T33" fmla="*/ 54 h 226"/>
                  <a:gd name="T34" fmla="*/ 178 w 236"/>
                  <a:gd name="T35" fmla="*/ 67 h 226"/>
                  <a:gd name="T36" fmla="*/ 177 w 236"/>
                  <a:gd name="T37" fmla="*/ 76 h 226"/>
                  <a:gd name="T38" fmla="*/ 187 w 236"/>
                  <a:gd name="T39" fmla="*/ 68 h 226"/>
                  <a:gd name="T40" fmla="*/ 202 w 236"/>
                  <a:gd name="T41" fmla="*/ 83 h 226"/>
                  <a:gd name="T42" fmla="*/ 219 w 236"/>
                  <a:gd name="T43" fmla="*/ 95 h 226"/>
                  <a:gd name="T44" fmla="*/ 215 w 236"/>
                  <a:gd name="T45" fmla="*/ 113 h 226"/>
                  <a:gd name="T46" fmla="*/ 236 w 236"/>
                  <a:gd name="T47" fmla="*/ 111 h 226"/>
                  <a:gd name="T48" fmla="*/ 189 w 236"/>
                  <a:gd name="T49" fmla="*/ 142 h 226"/>
                  <a:gd name="T50" fmla="*/ 191 w 236"/>
                  <a:gd name="T51" fmla="*/ 154 h 226"/>
                  <a:gd name="T52" fmla="*/ 211 w 236"/>
                  <a:gd name="T53" fmla="*/ 154 h 226"/>
                  <a:gd name="T54" fmla="*/ 199 w 236"/>
                  <a:gd name="T55" fmla="*/ 166 h 226"/>
                  <a:gd name="T56" fmla="*/ 197 w 236"/>
                  <a:gd name="T57" fmla="*/ 184 h 226"/>
                  <a:gd name="T58" fmla="*/ 190 w 236"/>
                  <a:gd name="T59" fmla="*/ 193 h 226"/>
                  <a:gd name="T60" fmla="*/ 166 w 236"/>
                  <a:gd name="T61" fmla="*/ 204 h 226"/>
                  <a:gd name="T62" fmla="*/ 168 w 236"/>
                  <a:gd name="T63" fmla="*/ 194 h 226"/>
                  <a:gd name="T64" fmla="*/ 170 w 236"/>
                  <a:gd name="T65" fmla="*/ 181 h 226"/>
                  <a:gd name="T66" fmla="*/ 157 w 236"/>
                  <a:gd name="T67" fmla="*/ 171 h 226"/>
                  <a:gd name="T68" fmla="*/ 151 w 236"/>
                  <a:gd name="T69" fmla="*/ 165 h 226"/>
                  <a:gd name="T70" fmla="*/ 141 w 236"/>
                  <a:gd name="T71" fmla="*/ 176 h 226"/>
                  <a:gd name="T72" fmla="*/ 145 w 236"/>
                  <a:gd name="T73" fmla="*/ 197 h 226"/>
                  <a:gd name="T74" fmla="*/ 140 w 236"/>
                  <a:gd name="T75" fmla="*/ 211 h 226"/>
                  <a:gd name="T76" fmla="*/ 136 w 236"/>
                  <a:gd name="T77" fmla="*/ 222 h 226"/>
                  <a:gd name="T78" fmla="*/ 115 w 236"/>
                  <a:gd name="T79" fmla="*/ 217 h 226"/>
                  <a:gd name="T80" fmla="*/ 109 w 236"/>
                  <a:gd name="T81" fmla="*/ 207 h 226"/>
                  <a:gd name="T82" fmla="*/ 102 w 236"/>
                  <a:gd name="T83" fmla="*/ 195 h 226"/>
                  <a:gd name="T84" fmla="*/ 91 w 236"/>
                  <a:gd name="T85" fmla="*/ 181 h 226"/>
                  <a:gd name="T86" fmla="*/ 77 w 236"/>
                  <a:gd name="T87" fmla="*/ 179 h 226"/>
                  <a:gd name="T88" fmla="*/ 46 w 236"/>
                  <a:gd name="T89" fmla="*/ 172 h 226"/>
                  <a:gd name="T90" fmla="*/ 42 w 236"/>
                  <a:gd name="T91" fmla="*/ 168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6">
                    <a:moveTo>
                      <a:pt x="39" y="169"/>
                    </a:moveTo>
                    <a:lnTo>
                      <a:pt x="33" y="150"/>
                    </a:lnTo>
                    <a:lnTo>
                      <a:pt x="29" y="143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1" y="135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4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5" y="56"/>
                    </a:lnTo>
                    <a:lnTo>
                      <a:pt x="80" y="44"/>
                    </a:lnTo>
                    <a:lnTo>
                      <a:pt x="87" y="39"/>
                    </a:lnTo>
                    <a:lnTo>
                      <a:pt x="97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40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7" y="54"/>
                    </a:lnTo>
                    <a:lnTo>
                      <a:pt x="175" y="62"/>
                    </a:lnTo>
                    <a:lnTo>
                      <a:pt x="178" y="67"/>
                    </a:lnTo>
                    <a:lnTo>
                      <a:pt x="174" y="75"/>
                    </a:lnTo>
                    <a:lnTo>
                      <a:pt x="177" y="76"/>
                    </a:lnTo>
                    <a:lnTo>
                      <a:pt x="183" y="76"/>
                    </a:lnTo>
                    <a:lnTo>
                      <a:pt x="187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5"/>
                    </a:lnTo>
                    <a:lnTo>
                      <a:pt x="217" y="106"/>
                    </a:lnTo>
                    <a:lnTo>
                      <a:pt x="215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4"/>
                    </a:lnTo>
                    <a:lnTo>
                      <a:pt x="189" y="142"/>
                    </a:lnTo>
                    <a:lnTo>
                      <a:pt x="188" y="150"/>
                    </a:lnTo>
                    <a:lnTo>
                      <a:pt x="191" y="154"/>
                    </a:lnTo>
                    <a:lnTo>
                      <a:pt x="203" y="155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7" y="184"/>
                    </a:lnTo>
                    <a:lnTo>
                      <a:pt x="198" y="193"/>
                    </a:lnTo>
                    <a:lnTo>
                      <a:pt x="190" y="193"/>
                    </a:lnTo>
                    <a:lnTo>
                      <a:pt x="181" y="192"/>
                    </a:lnTo>
                    <a:lnTo>
                      <a:pt x="166" y="204"/>
                    </a:lnTo>
                    <a:lnTo>
                      <a:pt x="157" y="200"/>
                    </a:lnTo>
                    <a:lnTo>
                      <a:pt x="168" y="194"/>
                    </a:lnTo>
                    <a:lnTo>
                      <a:pt x="168" y="186"/>
                    </a:lnTo>
                    <a:lnTo>
                      <a:pt x="170" y="181"/>
                    </a:lnTo>
                    <a:lnTo>
                      <a:pt x="167" y="175"/>
                    </a:lnTo>
                    <a:lnTo>
                      <a:pt x="157" y="171"/>
                    </a:lnTo>
                    <a:lnTo>
                      <a:pt x="155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6"/>
                    </a:lnTo>
                    <a:lnTo>
                      <a:pt x="142" y="189"/>
                    </a:lnTo>
                    <a:lnTo>
                      <a:pt x="145" y="197"/>
                    </a:lnTo>
                    <a:lnTo>
                      <a:pt x="144" y="203"/>
                    </a:lnTo>
                    <a:lnTo>
                      <a:pt x="140" y="211"/>
                    </a:lnTo>
                    <a:lnTo>
                      <a:pt x="133" y="215"/>
                    </a:lnTo>
                    <a:lnTo>
                      <a:pt x="136" y="222"/>
                    </a:lnTo>
                    <a:lnTo>
                      <a:pt x="126" y="226"/>
                    </a:lnTo>
                    <a:lnTo>
                      <a:pt x="115" y="217"/>
                    </a:lnTo>
                    <a:lnTo>
                      <a:pt x="107" y="212"/>
                    </a:lnTo>
                    <a:lnTo>
                      <a:pt x="109" y="207"/>
                    </a:lnTo>
                    <a:lnTo>
                      <a:pt x="101" y="201"/>
                    </a:lnTo>
                    <a:lnTo>
                      <a:pt x="102" y="195"/>
                    </a:lnTo>
                    <a:lnTo>
                      <a:pt x="97" y="185"/>
                    </a:lnTo>
                    <a:lnTo>
                      <a:pt x="91" y="181"/>
                    </a:lnTo>
                    <a:lnTo>
                      <a:pt x="87" y="182"/>
                    </a:lnTo>
                    <a:lnTo>
                      <a:pt x="77" y="179"/>
                    </a:lnTo>
                    <a:lnTo>
                      <a:pt x="73" y="174"/>
                    </a:lnTo>
                    <a:lnTo>
                      <a:pt x="46" y="172"/>
                    </a:lnTo>
                    <a:lnTo>
                      <a:pt x="48" y="167"/>
                    </a:lnTo>
                    <a:lnTo>
                      <a:pt x="42" y="168"/>
                    </a:lnTo>
                    <a:lnTo>
                      <a:pt x="39" y="16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7" name="Freeform 453"/>
              <p:cNvSpPr>
                <a:spLocks/>
              </p:cNvSpPr>
              <p:nvPr/>
            </p:nvSpPr>
            <p:spPr bwMode="auto">
              <a:xfrm>
                <a:off x="230" y="1227"/>
                <a:ext cx="236" cy="226"/>
              </a:xfrm>
              <a:custGeom>
                <a:avLst/>
                <a:gdLst>
                  <a:gd name="T0" fmla="*/ 33 w 236"/>
                  <a:gd name="T1" fmla="*/ 150 h 226"/>
                  <a:gd name="T2" fmla="*/ 30 w 236"/>
                  <a:gd name="T3" fmla="*/ 135 h 226"/>
                  <a:gd name="T4" fmla="*/ 21 w 236"/>
                  <a:gd name="T5" fmla="*/ 135 h 226"/>
                  <a:gd name="T6" fmla="*/ 16 w 236"/>
                  <a:gd name="T7" fmla="*/ 122 h 226"/>
                  <a:gd name="T8" fmla="*/ 14 w 236"/>
                  <a:gd name="T9" fmla="*/ 106 h 226"/>
                  <a:gd name="T10" fmla="*/ 0 w 236"/>
                  <a:gd name="T11" fmla="*/ 99 h 226"/>
                  <a:gd name="T12" fmla="*/ 15 w 236"/>
                  <a:gd name="T13" fmla="*/ 77 h 226"/>
                  <a:gd name="T14" fmla="*/ 30 w 236"/>
                  <a:gd name="T15" fmla="*/ 64 h 226"/>
                  <a:gd name="T16" fmla="*/ 65 w 236"/>
                  <a:gd name="T17" fmla="*/ 68 h 226"/>
                  <a:gd name="T18" fmla="*/ 80 w 236"/>
                  <a:gd name="T19" fmla="*/ 44 h 226"/>
                  <a:gd name="T20" fmla="*/ 97 w 236"/>
                  <a:gd name="T21" fmla="*/ 34 h 226"/>
                  <a:gd name="T22" fmla="*/ 112 w 236"/>
                  <a:gd name="T23" fmla="*/ 6 h 226"/>
                  <a:gd name="T24" fmla="*/ 123 w 236"/>
                  <a:gd name="T25" fmla="*/ 8 h 226"/>
                  <a:gd name="T26" fmla="*/ 138 w 236"/>
                  <a:gd name="T27" fmla="*/ 10 h 226"/>
                  <a:gd name="T28" fmla="*/ 140 w 236"/>
                  <a:gd name="T29" fmla="*/ 27 h 226"/>
                  <a:gd name="T30" fmla="*/ 158 w 236"/>
                  <a:gd name="T31" fmla="*/ 32 h 226"/>
                  <a:gd name="T32" fmla="*/ 167 w 236"/>
                  <a:gd name="T33" fmla="*/ 54 h 226"/>
                  <a:gd name="T34" fmla="*/ 178 w 236"/>
                  <a:gd name="T35" fmla="*/ 67 h 226"/>
                  <a:gd name="T36" fmla="*/ 177 w 236"/>
                  <a:gd name="T37" fmla="*/ 76 h 226"/>
                  <a:gd name="T38" fmla="*/ 187 w 236"/>
                  <a:gd name="T39" fmla="*/ 68 h 226"/>
                  <a:gd name="T40" fmla="*/ 202 w 236"/>
                  <a:gd name="T41" fmla="*/ 83 h 226"/>
                  <a:gd name="T42" fmla="*/ 219 w 236"/>
                  <a:gd name="T43" fmla="*/ 95 h 226"/>
                  <a:gd name="T44" fmla="*/ 215 w 236"/>
                  <a:gd name="T45" fmla="*/ 113 h 226"/>
                  <a:gd name="T46" fmla="*/ 236 w 236"/>
                  <a:gd name="T47" fmla="*/ 111 h 226"/>
                  <a:gd name="T48" fmla="*/ 189 w 236"/>
                  <a:gd name="T49" fmla="*/ 142 h 226"/>
                  <a:gd name="T50" fmla="*/ 191 w 236"/>
                  <a:gd name="T51" fmla="*/ 154 h 226"/>
                  <a:gd name="T52" fmla="*/ 211 w 236"/>
                  <a:gd name="T53" fmla="*/ 154 h 226"/>
                  <a:gd name="T54" fmla="*/ 199 w 236"/>
                  <a:gd name="T55" fmla="*/ 166 h 226"/>
                  <a:gd name="T56" fmla="*/ 197 w 236"/>
                  <a:gd name="T57" fmla="*/ 184 h 226"/>
                  <a:gd name="T58" fmla="*/ 190 w 236"/>
                  <a:gd name="T59" fmla="*/ 193 h 226"/>
                  <a:gd name="T60" fmla="*/ 166 w 236"/>
                  <a:gd name="T61" fmla="*/ 204 h 226"/>
                  <a:gd name="T62" fmla="*/ 168 w 236"/>
                  <a:gd name="T63" fmla="*/ 194 h 226"/>
                  <a:gd name="T64" fmla="*/ 170 w 236"/>
                  <a:gd name="T65" fmla="*/ 181 h 226"/>
                  <a:gd name="T66" fmla="*/ 157 w 236"/>
                  <a:gd name="T67" fmla="*/ 171 h 226"/>
                  <a:gd name="T68" fmla="*/ 151 w 236"/>
                  <a:gd name="T69" fmla="*/ 165 h 226"/>
                  <a:gd name="T70" fmla="*/ 141 w 236"/>
                  <a:gd name="T71" fmla="*/ 176 h 226"/>
                  <a:gd name="T72" fmla="*/ 145 w 236"/>
                  <a:gd name="T73" fmla="*/ 197 h 226"/>
                  <a:gd name="T74" fmla="*/ 140 w 236"/>
                  <a:gd name="T75" fmla="*/ 211 h 226"/>
                  <a:gd name="T76" fmla="*/ 136 w 236"/>
                  <a:gd name="T77" fmla="*/ 222 h 226"/>
                  <a:gd name="T78" fmla="*/ 115 w 236"/>
                  <a:gd name="T79" fmla="*/ 217 h 226"/>
                  <a:gd name="T80" fmla="*/ 109 w 236"/>
                  <a:gd name="T81" fmla="*/ 207 h 226"/>
                  <a:gd name="T82" fmla="*/ 102 w 236"/>
                  <a:gd name="T83" fmla="*/ 195 h 226"/>
                  <a:gd name="T84" fmla="*/ 91 w 236"/>
                  <a:gd name="T85" fmla="*/ 181 h 226"/>
                  <a:gd name="T86" fmla="*/ 77 w 236"/>
                  <a:gd name="T87" fmla="*/ 179 h 226"/>
                  <a:gd name="T88" fmla="*/ 46 w 236"/>
                  <a:gd name="T89" fmla="*/ 172 h 226"/>
                  <a:gd name="T90" fmla="*/ 42 w 236"/>
                  <a:gd name="T91" fmla="*/ 168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6">
                    <a:moveTo>
                      <a:pt x="39" y="169"/>
                    </a:moveTo>
                    <a:lnTo>
                      <a:pt x="33" y="150"/>
                    </a:lnTo>
                    <a:lnTo>
                      <a:pt x="29" y="143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1" y="135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4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5" y="56"/>
                    </a:lnTo>
                    <a:lnTo>
                      <a:pt x="80" y="44"/>
                    </a:lnTo>
                    <a:lnTo>
                      <a:pt x="87" y="39"/>
                    </a:lnTo>
                    <a:lnTo>
                      <a:pt x="97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40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7" y="54"/>
                    </a:lnTo>
                    <a:lnTo>
                      <a:pt x="175" y="62"/>
                    </a:lnTo>
                    <a:lnTo>
                      <a:pt x="178" y="67"/>
                    </a:lnTo>
                    <a:lnTo>
                      <a:pt x="174" y="75"/>
                    </a:lnTo>
                    <a:lnTo>
                      <a:pt x="177" y="76"/>
                    </a:lnTo>
                    <a:lnTo>
                      <a:pt x="183" y="76"/>
                    </a:lnTo>
                    <a:lnTo>
                      <a:pt x="187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5"/>
                    </a:lnTo>
                    <a:lnTo>
                      <a:pt x="217" y="106"/>
                    </a:lnTo>
                    <a:lnTo>
                      <a:pt x="215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4"/>
                    </a:lnTo>
                    <a:lnTo>
                      <a:pt x="189" y="142"/>
                    </a:lnTo>
                    <a:lnTo>
                      <a:pt x="188" y="150"/>
                    </a:lnTo>
                    <a:lnTo>
                      <a:pt x="191" y="154"/>
                    </a:lnTo>
                    <a:lnTo>
                      <a:pt x="203" y="155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7" y="184"/>
                    </a:lnTo>
                    <a:lnTo>
                      <a:pt x="198" y="193"/>
                    </a:lnTo>
                    <a:lnTo>
                      <a:pt x="190" y="193"/>
                    </a:lnTo>
                    <a:lnTo>
                      <a:pt x="181" y="192"/>
                    </a:lnTo>
                    <a:lnTo>
                      <a:pt x="166" y="204"/>
                    </a:lnTo>
                    <a:lnTo>
                      <a:pt x="157" y="200"/>
                    </a:lnTo>
                    <a:lnTo>
                      <a:pt x="168" y="194"/>
                    </a:lnTo>
                    <a:lnTo>
                      <a:pt x="168" y="186"/>
                    </a:lnTo>
                    <a:lnTo>
                      <a:pt x="170" y="181"/>
                    </a:lnTo>
                    <a:lnTo>
                      <a:pt x="167" y="175"/>
                    </a:lnTo>
                    <a:lnTo>
                      <a:pt x="157" y="171"/>
                    </a:lnTo>
                    <a:lnTo>
                      <a:pt x="155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6"/>
                    </a:lnTo>
                    <a:lnTo>
                      <a:pt x="142" y="189"/>
                    </a:lnTo>
                    <a:lnTo>
                      <a:pt x="145" y="197"/>
                    </a:lnTo>
                    <a:lnTo>
                      <a:pt x="144" y="203"/>
                    </a:lnTo>
                    <a:lnTo>
                      <a:pt x="140" y="211"/>
                    </a:lnTo>
                    <a:lnTo>
                      <a:pt x="133" y="215"/>
                    </a:lnTo>
                    <a:lnTo>
                      <a:pt x="136" y="222"/>
                    </a:lnTo>
                    <a:lnTo>
                      <a:pt x="126" y="226"/>
                    </a:lnTo>
                    <a:lnTo>
                      <a:pt x="115" y="217"/>
                    </a:lnTo>
                    <a:lnTo>
                      <a:pt x="107" y="212"/>
                    </a:lnTo>
                    <a:lnTo>
                      <a:pt x="109" y="207"/>
                    </a:lnTo>
                    <a:lnTo>
                      <a:pt x="101" y="201"/>
                    </a:lnTo>
                    <a:lnTo>
                      <a:pt x="102" y="195"/>
                    </a:lnTo>
                    <a:lnTo>
                      <a:pt x="97" y="185"/>
                    </a:lnTo>
                    <a:lnTo>
                      <a:pt x="91" y="181"/>
                    </a:lnTo>
                    <a:lnTo>
                      <a:pt x="87" y="182"/>
                    </a:lnTo>
                    <a:lnTo>
                      <a:pt x="77" y="179"/>
                    </a:lnTo>
                    <a:lnTo>
                      <a:pt x="73" y="174"/>
                    </a:lnTo>
                    <a:lnTo>
                      <a:pt x="46" y="172"/>
                    </a:lnTo>
                    <a:lnTo>
                      <a:pt x="48" y="167"/>
                    </a:lnTo>
                    <a:lnTo>
                      <a:pt x="42" y="168"/>
                    </a:lnTo>
                    <a:lnTo>
                      <a:pt x="39" y="16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5" name="Group 454"/>
            <p:cNvGrpSpPr>
              <a:grpSpLocks/>
            </p:cNvGrpSpPr>
            <p:nvPr/>
          </p:nvGrpSpPr>
          <p:grpSpPr bwMode="auto">
            <a:xfrm>
              <a:off x="1052365" y="887591"/>
              <a:ext cx="36865" cy="47540"/>
              <a:chOff x="728" y="1289"/>
              <a:chExt cx="25" cy="34"/>
            </a:xfrm>
          </p:grpSpPr>
          <p:sp>
            <p:nvSpPr>
              <p:cNvPr id="1614" name="Freeform 455"/>
              <p:cNvSpPr>
                <a:spLocks/>
              </p:cNvSpPr>
              <p:nvPr/>
            </p:nvSpPr>
            <p:spPr bwMode="auto">
              <a:xfrm>
                <a:off x="728" y="1289"/>
                <a:ext cx="25" cy="34"/>
              </a:xfrm>
              <a:custGeom>
                <a:avLst/>
                <a:gdLst>
                  <a:gd name="T0" fmla="*/ 2 w 25"/>
                  <a:gd name="T1" fmla="*/ 30 h 34"/>
                  <a:gd name="T2" fmla="*/ 0 w 25"/>
                  <a:gd name="T3" fmla="*/ 22 h 34"/>
                  <a:gd name="T4" fmla="*/ 3 w 25"/>
                  <a:gd name="T5" fmla="*/ 17 h 34"/>
                  <a:gd name="T6" fmla="*/ 4 w 25"/>
                  <a:gd name="T7" fmla="*/ 9 h 34"/>
                  <a:gd name="T8" fmla="*/ 16 w 25"/>
                  <a:gd name="T9" fmla="*/ 0 h 34"/>
                  <a:gd name="T10" fmla="*/ 20 w 25"/>
                  <a:gd name="T11" fmla="*/ 5 h 34"/>
                  <a:gd name="T12" fmla="*/ 23 w 25"/>
                  <a:gd name="T13" fmla="*/ 11 h 34"/>
                  <a:gd name="T14" fmla="*/ 20 w 25"/>
                  <a:gd name="T15" fmla="*/ 21 h 34"/>
                  <a:gd name="T16" fmla="*/ 25 w 25"/>
                  <a:gd name="T17" fmla="*/ 27 h 34"/>
                  <a:gd name="T18" fmla="*/ 23 w 25"/>
                  <a:gd name="T19" fmla="*/ 30 h 34"/>
                  <a:gd name="T20" fmla="*/ 15 w 25"/>
                  <a:gd name="T21" fmla="*/ 32 h 34"/>
                  <a:gd name="T22" fmla="*/ 8 w 25"/>
                  <a:gd name="T23" fmla="*/ 34 h 34"/>
                  <a:gd name="T24" fmla="*/ 2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" y="30"/>
                    </a:moveTo>
                    <a:lnTo>
                      <a:pt x="0" y="22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3" y="11"/>
                    </a:lnTo>
                    <a:lnTo>
                      <a:pt x="20" y="21"/>
                    </a:lnTo>
                    <a:lnTo>
                      <a:pt x="25" y="27"/>
                    </a:lnTo>
                    <a:lnTo>
                      <a:pt x="23" y="30"/>
                    </a:lnTo>
                    <a:lnTo>
                      <a:pt x="15" y="32"/>
                    </a:lnTo>
                    <a:lnTo>
                      <a:pt x="8" y="34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5" name="Freeform 456"/>
              <p:cNvSpPr>
                <a:spLocks/>
              </p:cNvSpPr>
              <p:nvPr/>
            </p:nvSpPr>
            <p:spPr bwMode="auto">
              <a:xfrm>
                <a:off x="728" y="1289"/>
                <a:ext cx="25" cy="34"/>
              </a:xfrm>
              <a:custGeom>
                <a:avLst/>
                <a:gdLst>
                  <a:gd name="T0" fmla="*/ 2 w 25"/>
                  <a:gd name="T1" fmla="*/ 30 h 34"/>
                  <a:gd name="T2" fmla="*/ 0 w 25"/>
                  <a:gd name="T3" fmla="*/ 22 h 34"/>
                  <a:gd name="T4" fmla="*/ 3 w 25"/>
                  <a:gd name="T5" fmla="*/ 17 h 34"/>
                  <a:gd name="T6" fmla="*/ 4 w 25"/>
                  <a:gd name="T7" fmla="*/ 9 h 34"/>
                  <a:gd name="T8" fmla="*/ 16 w 25"/>
                  <a:gd name="T9" fmla="*/ 0 h 34"/>
                  <a:gd name="T10" fmla="*/ 20 w 25"/>
                  <a:gd name="T11" fmla="*/ 5 h 34"/>
                  <a:gd name="T12" fmla="*/ 23 w 25"/>
                  <a:gd name="T13" fmla="*/ 11 h 34"/>
                  <a:gd name="T14" fmla="*/ 20 w 25"/>
                  <a:gd name="T15" fmla="*/ 21 h 34"/>
                  <a:gd name="T16" fmla="*/ 25 w 25"/>
                  <a:gd name="T17" fmla="*/ 27 h 34"/>
                  <a:gd name="T18" fmla="*/ 23 w 25"/>
                  <a:gd name="T19" fmla="*/ 30 h 34"/>
                  <a:gd name="T20" fmla="*/ 15 w 25"/>
                  <a:gd name="T21" fmla="*/ 32 h 34"/>
                  <a:gd name="T22" fmla="*/ 8 w 25"/>
                  <a:gd name="T23" fmla="*/ 34 h 34"/>
                  <a:gd name="T24" fmla="*/ 2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" y="30"/>
                    </a:moveTo>
                    <a:lnTo>
                      <a:pt x="0" y="22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3" y="11"/>
                    </a:lnTo>
                    <a:lnTo>
                      <a:pt x="20" y="21"/>
                    </a:lnTo>
                    <a:lnTo>
                      <a:pt x="25" y="27"/>
                    </a:lnTo>
                    <a:lnTo>
                      <a:pt x="23" y="30"/>
                    </a:lnTo>
                    <a:lnTo>
                      <a:pt x="15" y="32"/>
                    </a:lnTo>
                    <a:lnTo>
                      <a:pt x="8" y="34"/>
                    </a:lnTo>
                    <a:lnTo>
                      <a:pt x="2" y="3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7" name="Group 457"/>
            <p:cNvGrpSpPr>
              <a:grpSpLocks/>
            </p:cNvGrpSpPr>
            <p:nvPr/>
          </p:nvGrpSpPr>
          <p:grpSpPr bwMode="auto">
            <a:xfrm>
              <a:off x="726050" y="1716891"/>
              <a:ext cx="101035" cy="175632"/>
              <a:chOff x="505" y="1876"/>
              <a:chExt cx="69" cy="125"/>
            </a:xfrm>
          </p:grpSpPr>
          <p:sp>
            <p:nvSpPr>
              <p:cNvPr id="1612" name="Freeform 458"/>
              <p:cNvSpPr>
                <a:spLocks/>
              </p:cNvSpPr>
              <p:nvPr/>
            </p:nvSpPr>
            <p:spPr bwMode="auto">
              <a:xfrm>
                <a:off x="505" y="1876"/>
                <a:ext cx="69" cy="125"/>
              </a:xfrm>
              <a:custGeom>
                <a:avLst/>
                <a:gdLst>
                  <a:gd name="T0" fmla="*/ 10 w 69"/>
                  <a:gd name="T1" fmla="*/ 0 h 125"/>
                  <a:gd name="T2" fmla="*/ 11 w 69"/>
                  <a:gd name="T3" fmla="*/ 5 h 125"/>
                  <a:gd name="T4" fmla="*/ 15 w 69"/>
                  <a:gd name="T5" fmla="*/ 6 h 125"/>
                  <a:gd name="T6" fmla="*/ 14 w 69"/>
                  <a:gd name="T7" fmla="*/ 10 h 125"/>
                  <a:gd name="T8" fmla="*/ 12 w 69"/>
                  <a:gd name="T9" fmla="*/ 23 h 125"/>
                  <a:gd name="T10" fmla="*/ 7 w 69"/>
                  <a:gd name="T11" fmla="*/ 30 h 125"/>
                  <a:gd name="T12" fmla="*/ 3 w 69"/>
                  <a:gd name="T13" fmla="*/ 48 h 125"/>
                  <a:gd name="T14" fmla="*/ 0 w 69"/>
                  <a:gd name="T15" fmla="*/ 60 h 125"/>
                  <a:gd name="T16" fmla="*/ 4 w 69"/>
                  <a:gd name="T17" fmla="*/ 79 h 125"/>
                  <a:gd name="T18" fmla="*/ 7 w 69"/>
                  <a:gd name="T19" fmla="*/ 102 h 125"/>
                  <a:gd name="T20" fmla="*/ 13 w 69"/>
                  <a:gd name="T21" fmla="*/ 119 h 125"/>
                  <a:gd name="T22" fmla="*/ 21 w 69"/>
                  <a:gd name="T23" fmla="*/ 122 h 125"/>
                  <a:gd name="T24" fmla="*/ 25 w 69"/>
                  <a:gd name="T25" fmla="*/ 125 h 125"/>
                  <a:gd name="T26" fmla="*/ 43 w 69"/>
                  <a:gd name="T27" fmla="*/ 119 h 125"/>
                  <a:gd name="T28" fmla="*/ 53 w 69"/>
                  <a:gd name="T29" fmla="*/ 115 h 125"/>
                  <a:gd name="T30" fmla="*/ 57 w 69"/>
                  <a:gd name="T31" fmla="*/ 111 h 125"/>
                  <a:gd name="T32" fmla="*/ 61 w 69"/>
                  <a:gd name="T33" fmla="*/ 109 h 125"/>
                  <a:gd name="T34" fmla="*/ 69 w 69"/>
                  <a:gd name="T35" fmla="*/ 92 h 125"/>
                  <a:gd name="T36" fmla="*/ 69 w 69"/>
                  <a:gd name="T37" fmla="*/ 77 h 125"/>
                  <a:gd name="T38" fmla="*/ 64 w 69"/>
                  <a:gd name="T39" fmla="*/ 68 h 125"/>
                  <a:gd name="T40" fmla="*/ 55 w 69"/>
                  <a:gd name="T41" fmla="*/ 57 h 125"/>
                  <a:gd name="T42" fmla="*/ 51 w 69"/>
                  <a:gd name="T43" fmla="*/ 54 h 125"/>
                  <a:gd name="T44" fmla="*/ 50 w 69"/>
                  <a:gd name="T45" fmla="*/ 45 h 125"/>
                  <a:gd name="T46" fmla="*/ 42 w 69"/>
                  <a:gd name="T47" fmla="*/ 34 h 125"/>
                  <a:gd name="T48" fmla="*/ 37 w 69"/>
                  <a:gd name="T49" fmla="*/ 27 h 125"/>
                  <a:gd name="T50" fmla="*/ 33 w 69"/>
                  <a:gd name="T51" fmla="*/ 21 h 125"/>
                  <a:gd name="T52" fmla="*/ 32 w 69"/>
                  <a:gd name="T53" fmla="*/ 16 h 125"/>
                  <a:gd name="T54" fmla="*/ 26 w 69"/>
                  <a:gd name="T55" fmla="*/ 10 h 125"/>
                  <a:gd name="T56" fmla="*/ 19 w 69"/>
                  <a:gd name="T57" fmla="*/ 2 h 125"/>
                  <a:gd name="T58" fmla="*/ 10 w 69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12" y="23"/>
                    </a:lnTo>
                    <a:lnTo>
                      <a:pt x="7" y="30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9"/>
                    </a:lnTo>
                    <a:lnTo>
                      <a:pt x="21" y="122"/>
                    </a:lnTo>
                    <a:lnTo>
                      <a:pt x="25" y="125"/>
                    </a:lnTo>
                    <a:lnTo>
                      <a:pt x="43" y="119"/>
                    </a:lnTo>
                    <a:lnTo>
                      <a:pt x="53" y="115"/>
                    </a:lnTo>
                    <a:lnTo>
                      <a:pt x="57" y="111"/>
                    </a:lnTo>
                    <a:lnTo>
                      <a:pt x="61" y="109"/>
                    </a:lnTo>
                    <a:lnTo>
                      <a:pt x="69" y="92"/>
                    </a:lnTo>
                    <a:lnTo>
                      <a:pt x="69" y="77"/>
                    </a:lnTo>
                    <a:lnTo>
                      <a:pt x="64" y="68"/>
                    </a:lnTo>
                    <a:lnTo>
                      <a:pt x="55" y="57"/>
                    </a:lnTo>
                    <a:lnTo>
                      <a:pt x="51" y="54"/>
                    </a:lnTo>
                    <a:lnTo>
                      <a:pt x="50" y="45"/>
                    </a:lnTo>
                    <a:lnTo>
                      <a:pt x="42" y="34"/>
                    </a:lnTo>
                    <a:lnTo>
                      <a:pt x="37" y="27"/>
                    </a:lnTo>
                    <a:lnTo>
                      <a:pt x="33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3" name="Freeform 459"/>
              <p:cNvSpPr>
                <a:spLocks/>
              </p:cNvSpPr>
              <p:nvPr/>
            </p:nvSpPr>
            <p:spPr bwMode="auto">
              <a:xfrm>
                <a:off x="505" y="1876"/>
                <a:ext cx="69" cy="125"/>
              </a:xfrm>
              <a:custGeom>
                <a:avLst/>
                <a:gdLst>
                  <a:gd name="T0" fmla="*/ 10 w 69"/>
                  <a:gd name="T1" fmla="*/ 0 h 125"/>
                  <a:gd name="T2" fmla="*/ 11 w 69"/>
                  <a:gd name="T3" fmla="*/ 5 h 125"/>
                  <a:gd name="T4" fmla="*/ 15 w 69"/>
                  <a:gd name="T5" fmla="*/ 6 h 125"/>
                  <a:gd name="T6" fmla="*/ 14 w 69"/>
                  <a:gd name="T7" fmla="*/ 10 h 125"/>
                  <a:gd name="T8" fmla="*/ 12 w 69"/>
                  <a:gd name="T9" fmla="*/ 23 h 125"/>
                  <a:gd name="T10" fmla="*/ 7 w 69"/>
                  <a:gd name="T11" fmla="*/ 30 h 125"/>
                  <a:gd name="T12" fmla="*/ 3 w 69"/>
                  <a:gd name="T13" fmla="*/ 48 h 125"/>
                  <a:gd name="T14" fmla="*/ 0 w 69"/>
                  <a:gd name="T15" fmla="*/ 60 h 125"/>
                  <a:gd name="T16" fmla="*/ 4 w 69"/>
                  <a:gd name="T17" fmla="*/ 79 h 125"/>
                  <a:gd name="T18" fmla="*/ 7 w 69"/>
                  <a:gd name="T19" fmla="*/ 102 h 125"/>
                  <a:gd name="T20" fmla="*/ 13 w 69"/>
                  <a:gd name="T21" fmla="*/ 119 h 125"/>
                  <a:gd name="T22" fmla="*/ 21 w 69"/>
                  <a:gd name="T23" fmla="*/ 122 h 125"/>
                  <a:gd name="T24" fmla="*/ 25 w 69"/>
                  <a:gd name="T25" fmla="*/ 125 h 125"/>
                  <a:gd name="T26" fmla="*/ 43 w 69"/>
                  <a:gd name="T27" fmla="*/ 119 h 125"/>
                  <a:gd name="T28" fmla="*/ 53 w 69"/>
                  <a:gd name="T29" fmla="*/ 115 h 125"/>
                  <a:gd name="T30" fmla="*/ 57 w 69"/>
                  <a:gd name="T31" fmla="*/ 111 h 125"/>
                  <a:gd name="T32" fmla="*/ 61 w 69"/>
                  <a:gd name="T33" fmla="*/ 109 h 125"/>
                  <a:gd name="T34" fmla="*/ 69 w 69"/>
                  <a:gd name="T35" fmla="*/ 92 h 125"/>
                  <a:gd name="T36" fmla="*/ 69 w 69"/>
                  <a:gd name="T37" fmla="*/ 77 h 125"/>
                  <a:gd name="T38" fmla="*/ 64 w 69"/>
                  <a:gd name="T39" fmla="*/ 68 h 125"/>
                  <a:gd name="T40" fmla="*/ 55 w 69"/>
                  <a:gd name="T41" fmla="*/ 57 h 125"/>
                  <a:gd name="T42" fmla="*/ 51 w 69"/>
                  <a:gd name="T43" fmla="*/ 54 h 125"/>
                  <a:gd name="T44" fmla="*/ 50 w 69"/>
                  <a:gd name="T45" fmla="*/ 45 h 125"/>
                  <a:gd name="T46" fmla="*/ 42 w 69"/>
                  <a:gd name="T47" fmla="*/ 34 h 125"/>
                  <a:gd name="T48" fmla="*/ 37 w 69"/>
                  <a:gd name="T49" fmla="*/ 27 h 125"/>
                  <a:gd name="T50" fmla="*/ 33 w 69"/>
                  <a:gd name="T51" fmla="*/ 21 h 125"/>
                  <a:gd name="T52" fmla="*/ 32 w 69"/>
                  <a:gd name="T53" fmla="*/ 16 h 125"/>
                  <a:gd name="T54" fmla="*/ 26 w 69"/>
                  <a:gd name="T55" fmla="*/ 10 h 125"/>
                  <a:gd name="T56" fmla="*/ 19 w 69"/>
                  <a:gd name="T57" fmla="*/ 2 h 125"/>
                  <a:gd name="T58" fmla="*/ 10 w 69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12" y="23"/>
                    </a:lnTo>
                    <a:lnTo>
                      <a:pt x="7" y="30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9"/>
                    </a:lnTo>
                    <a:lnTo>
                      <a:pt x="21" y="122"/>
                    </a:lnTo>
                    <a:lnTo>
                      <a:pt x="25" y="125"/>
                    </a:lnTo>
                    <a:lnTo>
                      <a:pt x="43" y="119"/>
                    </a:lnTo>
                    <a:lnTo>
                      <a:pt x="53" y="115"/>
                    </a:lnTo>
                    <a:lnTo>
                      <a:pt x="57" y="111"/>
                    </a:lnTo>
                    <a:lnTo>
                      <a:pt x="61" y="109"/>
                    </a:lnTo>
                    <a:lnTo>
                      <a:pt x="69" y="92"/>
                    </a:lnTo>
                    <a:lnTo>
                      <a:pt x="69" y="77"/>
                    </a:lnTo>
                    <a:lnTo>
                      <a:pt x="64" y="68"/>
                    </a:lnTo>
                    <a:lnTo>
                      <a:pt x="55" y="57"/>
                    </a:lnTo>
                    <a:lnTo>
                      <a:pt x="51" y="54"/>
                    </a:lnTo>
                    <a:lnTo>
                      <a:pt x="50" y="45"/>
                    </a:lnTo>
                    <a:lnTo>
                      <a:pt x="42" y="34"/>
                    </a:lnTo>
                    <a:lnTo>
                      <a:pt x="37" y="27"/>
                    </a:lnTo>
                    <a:lnTo>
                      <a:pt x="33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8" name="Group 460"/>
            <p:cNvGrpSpPr>
              <a:grpSpLocks/>
            </p:cNvGrpSpPr>
            <p:nvPr/>
          </p:nvGrpSpPr>
          <p:grpSpPr bwMode="auto">
            <a:xfrm>
              <a:off x="574498" y="1550503"/>
              <a:ext cx="181590" cy="245620"/>
              <a:chOff x="401" y="1758"/>
              <a:chExt cx="124" cy="174"/>
            </a:xfrm>
          </p:grpSpPr>
          <p:sp>
            <p:nvSpPr>
              <p:cNvPr id="1610" name="Freeform 461"/>
              <p:cNvSpPr>
                <a:spLocks/>
              </p:cNvSpPr>
              <p:nvPr/>
            </p:nvSpPr>
            <p:spPr bwMode="auto">
              <a:xfrm>
                <a:off x="401" y="1758"/>
                <a:ext cx="124" cy="174"/>
              </a:xfrm>
              <a:custGeom>
                <a:avLst/>
                <a:gdLst>
                  <a:gd name="T0" fmla="*/ 34 w 124"/>
                  <a:gd name="T1" fmla="*/ 174 h 174"/>
                  <a:gd name="T2" fmla="*/ 52 w 124"/>
                  <a:gd name="T3" fmla="*/ 164 h 174"/>
                  <a:gd name="T4" fmla="*/ 58 w 124"/>
                  <a:gd name="T5" fmla="*/ 151 h 174"/>
                  <a:gd name="T6" fmla="*/ 65 w 124"/>
                  <a:gd name="T7" fmla="*/ 143 h 174"/>
                  <a:gd name="T8" fmla="*/ 81 w 124"/>
                  <a:gd name="T9" fmla="*/ 131 h 174"/>
                  <a:gd name="T10" fmla="*/ 87 w 124"/>
                  <a:gd name="T11" fmla="*/ 117 h 174"/>
                  <a:gd name="T12" fmla="*/ 93 w 124"/>
                  <a:gd name="T13" fmla="*/ 104 h 174"/>
                  <a:gd name="T14" fmla="*/ 108 w 124"/>
                  <a:gd name="T15" fmla="*/ 85 h 174"/>
                  <a:gd name="T16" fmla="*/ 104 w 124"/>
                  <a:gd name="T17" fmla="*/ 81 h 174"/>
                  <a:gd name="T18" fmla="*/ 108 w 124"/>
                  <a:gd name="T19" fmla="*/ 78 h 174"/>
                  <a:gd name="T20" fmla="*/ 106 w 124"/>
                  <a:gd name="T21" fmla="*/ 57 h 174"/>
                  <a:gd name="T22" fmla="*/ 102 w 124"/>
                  <a:gd name="T23" fmla="*/ 50 h 174"/>
                  <a:gd name="T24" fmla="*/ 108 w 124"/>
                  <a:gd name="T25" fmla="*/ 48 h 174"/>
                  <a:gd name="T26" fmla="*/ 120 w 124"/>
                  <a:gd name="T27" fmla="*/ 29 h 174"/>
                  <a:gd name="T28" fmla="*/ 124 w 124"/>
                  <a:gd name="T29" fmla="*/ 10 h 174"/>
                  <a:gd name="T30" fmla="*/ 116 w 124"/>
                  <a:gd name="T31" fmla="*/ 0 h 174"/>
                  <a:gd name="T32" fmla="*/ 95 w 124"/>
                  <a:gd name="T33" fmla="*/ 10 h 174"/>
                  <a:gd name="T34" fmla="*/ 83 w 124"/>
                  <a:gd name="T35" fmla="*/ 17 h 174"/>
                  <a:gd name="T36" fmla="*/ 66 w 124"/>
                  <a:gd name="T37" fmla="*/ 28 h 174"/>
                  <a:gd name="T38" fmla="*/ 61 w 124"/>
                  <a:gd name="T39" fmla="*/ 23 h 174"/>
                  <a:gd name="T40" fmla="*/ 49 w 124"/>
                  <a:gd name="T41" fmla="*/ 21 h 174"/>
                  <a:gd name="T42" fmla="*/ 43 w 124"/>
                  <a:gd name="T43" fmla="*/ 27 h 174"/>
                  <a:gd name="T44" fmla="*/ 39 w 124"/>
                  <a:gd name="T45" fmla="*/ 39 h 174"/>
                  <a:gd name="T46" fmla="*/ 45 w 124"/>
                  <a:gd name="T47" fmla="*/ 47 h 174"/>
                  <a:gd name="T48" fmla="*/ 36 w 124"/>
                  <a:gd name="T49" fmla="*/ 54 h 174"/>
                  <a:gd name="T50" fmla="*/ 19 w 124"/>
                  <a:gd name="T51" fmla="*/ 59 h 174"/>
                  <a:gd name="T52" fmla="*/ 6 w 124"/>
                  <a:gd name="T53" fmla="*/ 56 h 174"/>
                  <a:gd name="T54" fmla="*/ 6 w 124"/>
                  <a:gd name="T55" fmla="*/ 71 h 174"/>
                  <a:gd name="T56" fmla="*/ 16 w 124"/>
                  <a:gd name="T57" fmla="*/ 78 h 174"/>
                  <a:gd name="T58" fmla="*/ 15 w 124"/>
                  <a:gd name="T59" fmla="*/ 82 h 174"/>
                  <a:gd name="T60" fmla="*/ 17 w 124"/>
                  <a:gd name="T61" fmla="*/ 99 h 174"/>
                  <a:gd name="T62" fmla="*/ 22 w 124"/>
                  <a:gd name="T63" fmla="*/ 103 h 174"/>
                  <a:gd name="T64" fmla="*/ 31 w 124"/>
                  <a:gd name="T65" fmla="*/ 104 h 174"/>
                  <a:gd name="T66" fmla="*/ 29 w 124"/>
                  <a:gd name="T67" fmla="*/ 124 h 174"/>
                  <a:gd name="T68" fmla="*/ 33 w 124"/>
                  <a:gd name="T69" fmla="*/ 130 h 174"/>
                  <a:gd name="T70" fmla="*/ 28 w 124"/>
                  <a:gd name="T71" fmla="*/ 141 h 174"/>
                  <a:gd name="T72" fmla="*/ 29 w 124"/>
                  <a:gd name="T73" fmla="*/ 156 h 174"/>
                  <a:gd name="T74" fmla="*/ 26 w 124"/>
                  <a:gd name="T75" fmla="*/ 168 h 1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174">
                    <a:moveTo>
                      <a:pt x="26" y="168"/>
                    </a:moveTo>
                    <a:lnTo>
                      <a:pt x="34" y="174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2" y="145"/>
                    </a:lnTo>
                    <a:lnTo>
                      <a:pt x="65" y="143"/>
                    </a:lnTo>
                    <a:lnTo>
                      <a:pt x="87" y="137"/>
                    </a:lnTo>
                    <a:lnTo>
                      <a:pt x="81" y="131"/>
                    </a:lnTo>
                    <a:lnTo>
                      <a:pt x="85" y="122"/>
                    </a:lnTo>
                    <a:lnTo>
                      <a:pt x="87" y="117"/>
                    </a:lnTo>
                    <a:lnTo>
                      <a:pt x="91" y="107"/>
                    </a:lnTo>
                    <a:lnTo>
                      <a:pt x="93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8" y="78"/>
                    </a:lnTo>
                    <a:lnTo>
                      <a:pt x="107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44"/>
                    </a:lnTo>
                    <a:lnTo>
                      <a:pt x="108" y="48"/>
                    </a:lnTo>
                    <a:lnTo>
                      <a:pt x="113" y="42"/>
                    </a:lnTo>
                    <a:lnTo>
                      <a:pt x="120" y="29"/>
                    </a:lnTo>
                    <a:lnTo>
                      <a:pt x="122" y="17"/>
                    </a:lnTo>
                    <a:lnTo>
                      <a:pt x="124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7" y="6"/>
                    </a:lnTo>
                    <a:lnTo>
                      <a:pt x="95" y="10"/>
                    </a:lnTo>
                    <a:lnTo>
                      <a:pt x="92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61" y="23"/>
                    </a:lnTo>
                    <a:lnTo>
                      <a:pt x="51" y="20"/>
                    </a:lnTo>
                    <a:lnTo>
                      <a:pt x="49" y="21"/>
                    </a:lnTo>
                    <a:lnTo>
                      <a:pt x="47" y="26"/>
                    </a:lnTo>
                    <a:lnTo>
                      <a:pt x="43" y="27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3" y="49"/>
                    </a:lnTo>
                    <a:lnTo>
                      <a:pt x="36" y="54"/>
                    </a:lnTo>
                    <a:lnTo>
                      <a:pt x="20" y="55"/>
                    </a:lnTo>
                    <a:lnTo>
                      <a:pt x="19" y="59"/>
                    </a:lnTo>
                    <a:lnTo>
                      <a:pt x="17" y="61"/>
                    </a:lnTo>
                    <a:lnTo>
                      <a:pt x="6" y="56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2" y="103"/>
                    </a:lnTo>
                    <a:lnTo>
                      <a:pt x="28" y="102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3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9" y="151"/>
                    </a:lnTo>
                    <a:lnTo>
                      <a:pt x="29" y="156"/>
                    </a:lnTo>
                    <a:lnTo>
                      <a:pt x="30" y="159"/>
                    </a:lnTo>
                    <a:lnTo>
                      <a:pt x="26" y="168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11" name="Freeform 462"/>
              <p:cNvSpPr>
                <a:spLocks/>
              </p:cNvSpPr>
              <p:nvPr/>
            </p:nvSpPr>
            <p:spPr bwMode="auto">
              <a:xfrm>
                <a:off x="401" y="1758"/>
                <a:ext cx="124" cy="174"/>
              </a:xfrm>
              <a:custGeom>
                <a:avLst/>
                <a:gdLst>
                  <a:gd name="T0" fmla="*/ 34 w 124"/>
                  <a:gd name="T1" fmla="*/ 174 h 174"/>
                  <a:gd name="T2" fmla="*/ 52 w 124"/>
                  <a:gd name="T3" fmla="*/ 164 h 174"/>
                  <a:gd name="T4" fmla="*/ 58 w 124"/>
                  <a:gd name="T5" fmla="*/ 151 h 174"/>
                  <a:gd name="T6" fmla="*/ 65 w 124"/>
                  <a:gd name="T7" fmla="*/ 143 h 174"/>
                  <a:gd name="T8" fmla="*/ 81 w 124"/>
                  <a:gd name="T9" fmla="*/ 131 h 174"/>
                  <a:gd name="T10" fmla="*/ 87 w 124"/>
                  <a:gd name="T11" fmla="*/ 117 h 174"/>
                  <a:gd name="T12" fmla="*/ 93 w 124"/>
                  <a:gd name="T13" fmla="*/ 104 h 174"/>
                  <a:gd name="T14" fmla="*/ 108 w 124"/>
                  <a:gd name="T15" fmla="*/ 85 h 174"/>
                  <a:gd name="T16" fmla="*/ 104 w 124"/>
                  <a:gd name="T17" fmla="*/ 81 h 174"/>
                  <a:gd name="T18" fmla="*/ 108 w 124"/>
                  <a:gd name="T19" fmla="*/ 78 h 174"/>
                  <a:gd name="T20" fmla="*/ 106 w 124"/>
                  <a:gd name="T21" fmla="*/ 57 h 174"/>
                  <a:gd name="T22" fmla="*/ 102 w 124"/>
                  <a:gd name="T23" fmla="*/ 50 h 174"/>
                  <a:gd name="T24" fmla="*/ 108 w 124"/>
                  <a:gd name="T25" fmla="*/ 48 h 174"/>
                  <a:gd name="T26" fmla="*/ 120 w 124"/>
                  <a:gd name="T27" fmla="*/ 29 h 174"/>
                  <a:gd name="T28" fmla="*/ 124 w 124"/>
                  <a:gd name="T29" fmla="*/ 10 h 174"/>
                  <a:gd name="T30" fmla="*/ 116 w 124"/>
                  <a:gd name="T31" fmla="*/ 0 h 174"/>
                  <a:gd name="T32" fmla="*/ 95 w 124"/>
                  <a:gd name="T33" fmla="*/ 10 h 174"/>
                  <a:gd name="T34" fmla="*/ 83 w 124"/>
                  <a:gd name="T35" fmla="*/ 17 h 174"/>
                  <a:gd name="T36" fmla="*/ 66 w 124"/>
                  <a:gd name="T37" fmla="*/ 28 h 174"/>
                  <a:gd name="T38" fmla="*/ 61 w 124"/>
                  <a:gd name="T39" fmla="*/ 23 h 174"/>
                  <a:gd name="T40" fmla="*/ 49 w 124"/>
                  <a:gd name="T41" fmla="*/ 21 h 174"/>
                  <a:gd name="T42" fmla="*/ 43 w 124"/>
                  <a:gd name="T43" fmla="*/ 27 h 174"/>
                  <a:gd name="T44" fmla="*/ 39 w 124"/>
                  <a:gd name="T45" fmla="*/ 39 h 174"/>
                  <a:gd name="T46" fmla="*/ 45 w 124"/>
                  <a:gd name="T47" fmla="*/ 47 h 174"/>
                  <a:gd name="T48" fmla="*/ 36 w 124"/>
                  <a:gd name="T49" fmla="*/ 54 h 174"/>
                  <a:gd name="T50" fmla="*/ 19 w 124"/>
                  <a:gd name="T51" fmla="*/ 59 h 174"/>
                  <a:gd name="T52" fmla="*/ 6 w 124"/>
                  <a:gd name="T53" fmla="*/ 56 h 174"/>
                  <a:gd name="T54" fmla="*/ 6 w 124"/>
                  <a:gd name="T55" fmla="*/ 71 h 174"/>
                  <a:gd name="T56" fmla="*/ 16 w 124"/>
                  <a:gd name="T57" fmla="*/ 78 h 174"/>
                  <a:gd name="T58" fmla="*/ 15 w 124"/>
                  <a:gd name="T59" fmla="*/ 82 h 174"/>
                  <a:gd name="T60" fmla="*/ 17 w 124"/>
                  <a:gd name="T61" fmla="*/ 99 h 174"/>
                  <a:gd name="T62" fmla="*/ 22 w 124"/>
                  <a:gd name="T63" fmla="*/ 103 h 174"/>
                  <a:gd name="T64" fmla="*/ 31 w 124"/>
                  <a:gd name="T65" fmla="*/ 104 h 174"/>
                  <a:gd name="T66" fmla="*/ 29 w 124"/>
                  <a:gd name="T67" fmla="*/ 124 h 174"/>
                  <a:gd name="T68" fmla="*/ 33 w 124"/>
                  <a:gd name="T69" fmla="*/ 130 h 174"/>
                  <a:gd name="T70" fmla="*/ 28 w 124"/>
                  <a:gd name="T71" fmla="*/ 141 h 174"/>
                  <a:gd name="T72" fmla="*/ 29 w 124"/>
                  <a:gd name="T73" fmla="*/ 156 h 174"/>
                  <a:gd name="T74" fmla="*/ 26 w 124"/>
                  <a:gd name="T75" fmla="*/ 168 h 1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174">
                    <a:moveTo>
                      <a:pt x="26" y="168"/>
                    </a:moveTo>
                    <a:lnTo>
                      <a:pt x="34" y="174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2" y="145"/>
                    </a:lnTo>
                    <a:lnTo>
                      <a:pt x="65" y="143"/>
                    </a:lnTo>
                    <a:lnTo>
                      <a:pt x="87" y="137"/>
                    </a:lnTo>
                    <a:lnTo>
                      <a:pt x="81" y="131"/>
                    </a:lnTo>
                    <a:lnTo>
                      <a:pt x="85" y="122"/>
                    </a:lnTo>
                    <a:lnTo>
                      <a:pt x="87" y="117"/>
                    </a:lnTo>
                    <a:lnTo>
                      <a:pt x="91" y="107"/>
                    </a:lnTo>
                    <a:lnTo>
                      <a:pt x="93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8" y="78"/>
                    </a:lnTo>
                    <a:lnTo>
                      <a:pt x="107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44"/>
                    </a:lnTo>
                    <a:lnTo>
                      <a:pt x="108" y="48"/>
                    </a:lnTo>
                    <a:lnTo>
                      <a:pt x="113" y="42"/>
                    </a:lnTo>
                    <a:lnTo>
                      <a:pt x="120" y="29"/>
                    </a:lnTo>
                    <a:lnTo>
                      <a:pt x="122" y="17"/>
                    </a:lnTo>
                    <a:lnTo>
                      <a:pt x="124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7" y="6"/>
                    </a:lnTo>
                    <a:lnTo>
                      <a:pt x="95" y="10"/>
                    </a:lnTo>
                    <a:lnTo>
                      <a:pt x="92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61" y="23"/>
                    </a:lnTo>
                    <a:lnTo>
                      <a:pt x="51" y="20"/>
                    </a:lnTo>
                    <a:lnTo>
                      <a:pt x="49" y="21"/>
                    </a:lnTo>
                    <a:lnTo>
                      <a:pt x="47" y="26"/>
                    </a:lnTo>
                    <a:lnTo>
                      <a:pt x="43" y="27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3" y="49"/>
                    </a:lnTo>
                    <a:lnTo>
                      <a:pt x="36" y="54"/>
                    </a:lnTo>
                    <a:lnTo>
                      <a:pt x="20" y="55"/>
                    </a:lnTo>
                    <a:lnTo>
                      <a:pt x="19" y="59"/>
                    </a:lnTo>
                    <a:lnTo>
                      <a:pt x="17" y="61"/>
                    </a:lnTo>
                    <a:lnTo>
                      <a:pt x="6" y="56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2" y="103"/>
                    </a:lnTo>
                    <a:lnTo>
                      <a:pt x="28" y="102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3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9" y="151"/>
                    </a:lnTo>
                    <a:lnTo>
                      <a:pt x="29" y="156"/>
                    </a:lnTo>
                    <a:lnTo>
                      <a:pt x="30" y="159"/>
                    </a:lnTo>
                    <a:lnTo>
                      <a:pt x="26" y="168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29" name="Group 463"/>
            <p:cNvGrpSpPr>
              <a:grpSpLocks/>
            </p:cNvGrpSpPr>
            <p:nvPr/>
          </p:nvGrpSpPr>
          <p:grpSpPr bwMode="auto">
            <a:xfrm>
              <a:off x="1186169" y="1035493"/>
              <a:ext cx="50518" cy="73951"/>
              <a:chOff x="820" y="1394"/>
              <a:chExt cx="34" cy="52"/>
            </a:xfrm>
          </p:grpSpPr>
          <p:sp>
            <p:nvSpPr>
              <p:cNvPr id="1608" name="Freeform 464"/>
              <p:cNvSpPr>
                <a:spLocks/>
              </p:cNvSpPr>
              <p:nvPr/>
            </p:nvSpPr>
            <p:spPr bwMode="auto">
              <a:xfrm>
                <a:off x="820" y="1394"/>
                <a:ext cx="34" cy="52"/>
              </a:xfrm>
              <a:custGeom>
                <a:avLst/>
                <a:gdLst>
                  <a:gd name="T0" fmla="*/ 28 w 34"/>
                  <a:gd name="T1" fmla="*/ 0 h 52"/>
                  <a:gd name="T2" fmla="*/ 22 w 34"/>
                  <a:gd name="T3" fmla="*/ 6 h 52"/>
                  <a:gd name="T4" fmla="*/ 15 w 34"/>
                  <a:gd name="T5" fmla="*/ 12 h 52"/>
                  <a:gd name="T6" fmla="*/ 7 w 34"/>
                  <a:gd name="T7" fmla="*/ 16 h 52"/>
                  <a:gd name="T8" fmla="*/ 0 w 34"/>
                  <a:gd name="T9" fmla="*/ 30 h 52"/>
                  <a:gd name="T10" fmla="*/ 6 w 34"/>
                  <a:gd name="T11" fmla="*/ 42 h 52"/>
                  <a:gd name="T12" fmla="*/ 10 w 34"/>
                  <a:gd name="T13" fmla="*/ 50 h 52"/>
                  <a:gd name="T14" fmla="*/ 17 w 34"/>
                  <a:gd name="T15" fmla="*/ 52 h 52"/>
                  <a:gd name="T16" fmla="*/ 21 w 34"/>
                  <a:gd name="T17" fmla="*/ 48 h 52"/>
                  <a:gd name="T18" fmla="*/ 20 w 34"/>
                  <a:gd name="T19" fmla="*/ 40 h 52"/>
                  <a:gd name="T20" fmla="*/ 25 w 34"/>
                  <a:gd name="T21" fmla="*/ 28 h 52"/>
                  <a:gd name="T22" fmla="*/ 33 w 34"/>
                  <a:gd name="T23" fmla="*/ 27 h 52"/>
                  <a:gd name="T24" fmla="*/ 34 w 34"/>
                  <a:gd name="T25" fmla="*/ 18 h 52"/>
                  <a:gd name="T26" fmla="*/ 32 w 34"/>
                  <a:gd name="T27" fmla="*/ 11 h 52"/>
                  <a:gd name="T28" fmla="*/ 28 w 34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52">
                    <a:moveTo>
                      <a:pt x="28" y="0"/>
                    </a:moveTo>
                    <a:lnTo>
                      <a:pt x="22" y="6"/>
                    </a:lnTo>
                    <a:lnTo>
                      <a:pt x="15" y="12"/>
                    </a:lnTo>
                    <a:lnTo>
                      <a:pt x="7" y="1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0" y="50"/>
                    </a:lnTo>
                    <a:lnTo>
                      <a:pt x="17" y="52"/>
                    </a:lnTo>
                    <a:lnTo>
                      <a:pt x="21" y="48"/>
                    </a:lnTo>
                    <a:lnTo>
                      <a:pt x="20" y="40"/>
                    </a:lnTo>
                    <a:lnTo>
                      <a:pt x="25" y="28"/>
                    </a:lnTo>
                    <a:lnTo>
                      <a:pt x="33" y="27"/>
                    </a:lnTo>
                    <a:lnTo>
                      <a:pt x="34" y="18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9" name="Freeform 465"/>
              <p:cNvSpPr>
                <a:spLocks/>
              </p:cNvSpPr>
              <p:nvPr/>
            </p:nvSpPr>
            <p:spPr bwMode="auto">
              <a:xfrm>
                <a:off x="820" y="1394"/>
                <a:ext cx="34" cy="52"/>
              </a:xfrm>
              <a:custGeom>
                <a:avLst/>
                <a:gdLst>
                  <a:gd name="T0" fmla="*/ 28 w 34"/>
                  <a:gd name="T1" fmla="*/ 0 h 52"/>
                  <a:gd name="T2" fmla="*/ 22 w 34"/>
                  <a:gd name="T3" fmla="*/ 6 h 52"/>
                  <a:gd name="T4" fmla="*/ 15 w 34"/>
                  <a:gd name="T5" fmla="*/ 12 h 52"/>
                  <a:gd name="T6" fmla="*/ 7 w 34"/>
                  <a:gd name="T7" fmla="*/ 16 h 52"/>
                  <a:gd name="T8" fmla="*/ 0 w 34"/>
                  <a:gd name="T9" fmla="*/ 30 h 52"/>
                  <a:gd name="T10" fmla="*/ 6 w 34"/>
                  <a:gd name="T11" fmla="*/ 42 h 52"/>
                  <a:gd name="T12" fmla="*/ 10 w 34"/>
                  <a:gd name="T13" fmla="*/ 50 h 52"/>
                  <a:gd name="T14" fmla="*/ 17 w 34"/>
                  <a:gd name="T15" fmla="*/ 52 h 52"/>
                  <a:gd name="T16" fmla="*/ 21 w 34"/>
                  <a:gd name="T17" fmla="*/ 48 h 52"/>
                  <a:gd name="T18" fmla="*/ 20 w 34"/>
                  <a:gd name="T19" fmla="*/ 40 h 52"/>
                  <a:gd name="T20" fmla="*/ 25 w 34"/>
                  <a:gd name="T21" fmla="*/ 28 h 52"/>
                  <a:gd name="T22" fmla="*/ 33 w 34"/>
                  <a:gd name="T23" fmla="*/ 27 h 52"/>
                  <a:gd name="T24" fmla="*/ 34 w 34"/>
                  <a:gd name="T25" fmla="*/ 18 h 52"/>
                  <a:gd name="T26" fmla="*/ 32 w 34"/>
                  <a:gd name="T27" fmla="*/ 11 h 52"/>
                  <a:gd name="T28" fmla="*/ 28 w 34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52">
                    <a:moveTo>
                      <a:pt x="28" y="0"/>
                    </a:moveTo>
                    <a:lnTo>
                      <a:pt x="22" y="6"/>
                    </a:lnTo>
                    <a:lnTo>
                      <a:pt x="15" y="12"/>
                    </a:lnTo>
                    <a:lnTo>
                      <a:pt x="7" y="1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0" y="50"/>
                    </a:lnTo>
                    <a:lnTo>
                      <a:pt x="17" y="52"/>
                    </a:lnTo>
                    <a:lnTo>
                      <a:pt x="21" y="48"/>
                    </a:lnTo>
                    <a:lnTo>
                      <a:pt x="20" y="40"/>
                    </a:lnTo>
                    <a:lnTo>
                      <a:pt x="25" y="28"/>
                    </a:lnTo>
                    <a:lnTo>
                      <a:pt x="33" y="27"/>
                    </a:lnTo>
                    <a:lnTo>
                      <a:pt x="34" y="18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0" name="Group 466"/>
            <p:cNvGrpSpPr>
              <a:grpSpLocks/>
            </p:cNvGrpSpPr>
            <p:nvPr/>
          </p:nvGrpSpPr>
          <p:grpSpPr bwMode="auto">
            <a:xfrm>
              <a:off x="627746" y="756858"/>
              <a:ext cx="293548" cy="328813"/>
              <a:chOff x="437" y="1196"/>
              <a:chExt cx="201" cy="233"/>
            </a:xfrm>
          </p:grpSpPr>
          <p:sp>
            <p:nvSpPr>
              <p:cNvPr id="1606" name="Freeform 467"/>
              <p:cNvSpPr>
                <a:spLocks/>
              </p:cNvSpPr>
              <p:nvPr/>
            </p:nvSpPr>
            <p:spPr bwMode="auto">
              <a:xfrm>
                <a:off x="437" y="1196"/>
                <a:ext cx="201" cy="233"/>
              </a:xfrm>
              <a:custGeom>
                <a:avLst/>
                <a:gdLst>
                  <a:gd name="T0" fmla="*/ 59 w 201"/>
                  <a:gd name="T1" fmla="*/ 1 h 233"/>
                  <a:gd name="T2" fmla="*/ 66 w 201"/>
                  <a:gd name="T3" fmla="*/ 10 h 233"/>
                  <a:gd name="T4" fmla="*/ 77 w 201"/>
                  <a:gd name="T5" fmla="*/ 15 h 233"/>
                  <a:gd name="T6" fmla="*/ 92 w 201"/>
                  <a:gd name="T7" fmla="*/ 27 h 233"/>
                  <a:gd name="T8" fmla="*/ 97 w 201"/>
                  <a:gd name="T9" fmla="*/ 39 h 233"/>
                  <a:gd name="T10" fmla="*/ 87 w 201"/>
                  <a:gd name="T11" fmla="*/ 56 h 233"/>
                  <a:gd name="T12" fmla="*/ 84 w 201"/>
                  <a:gd name="T13" fmla="*/ 70 h 233"/>
                  <a:gd name="T14" fmla="*/ 79 w 201"/>
                  <a:gd name="T15" fmla="*/ 77 h 233"/>
                  <a:gd name="T16" fmla="*/ 89 w 201"/>
                  <a:gd name="T17" fmla="*/ 83 h 233"/>
                  <a:gd name="T18" fmla="*/ 106 w 201"/>
                  <a:gd name="T19" fmla="*/ 91 h 233"/>
                  <a:gd name="T20" fmla="*/ 128 w 201"/>
                  <a:gd name="T21" fmla="*/ 108 h 233"/>
                  <a:gd name="T22" fmla="*/ 135 w 201"/>
                  <a:gd name="T23" fmla="*/ 108 h 233"/>
                  <a:gd name="T24" fmla="*/ 150 w 201"/>
                  <a:gd name="T25" fmla="*/ 117 h 233"/>
                  <a:gd name="T26" fmla="*/ 164 w 201"/>
                  <a:gd name="T27" fmla="*/ 123 h 233"/>
                  <a:gd name="T28" fmla="*/ 180 w 201"/>
                  <a:gd name="T29" fmla="*/ 123 h 233"/>
                  <a:gd name="T30" fmla="*/ 189 w 201"/>
                  <a:gd name="T31" fmla="*/ 140 h 233"/>
                  <a:gd name="T32" fmla="*/ 194 w 201"/>
                  <a:gd name="T33" fmla="*/ 145 h 233"/>
                  <a:gd name="T34" fmla="*/ 184 w 201"/>
                  <a:gd name="T35" fmla="*/ 150 h 233"/>
                  <a:gd name="T36" fmla="*/ 186 w 201"/>
                  <a:gd name="T37" fmla="*/ 161 h 233"/>
                  <a:gd name="T38" fmla="*/ 201 w 201"/>
                  <a:gd name="T39" fmla="*/ 172 h 233"/>
                  <a:gd name="T40" fmla="*/ 184 w 201"/>
                  <a:gd name="T41" fmla="*/ 179 h 233"/>
                  <a:gd name="T42" fmla="*/ 173 w 201"/>
                  <a:gd name="T43" fmla="*/ 187 h 233"/>
                  <a:gd name="T44" fmla="*/ 169 w 201"/>
                  <a:gd name="T45" fmla="*/ 203 h 233"/>
                  <a:gd name="T46" fmla="*/ 171 w 201"/>
                  <a:gd name="T47" fmla="*/ 214 h 233"/>
                  <a:gd name="T48" fmla="*/ 162 w 201"/>
                  <a:gd name="T49" fmla="*/ 233 h 233"/>
                  <a:gd name="T50" fmla="*/ 151 w 201"/>
                  <a:gd name="T51" fmla="*/ 225 h 233"/>
                  <a:gd name="T52" fmla="*/ 151 w 201"/>
                  <a:gd name="T53" fmla="*/ 214 h 233"/>
                  <a:gd name="T54" fmla="*/ 145 w 201"/>
                  <a:gd name="T55" fmla="*/ 208 h 233"/>
                  <a:gd name="T56" fmla="*/ 134 w 201"/>
                  <a:gd name="T57" fmla="*/ 203 h 233"/>
                  <a:gd name="T58" fmla="*/ 106 w 201"/>
                  <a:gd name="T59" fmla="*/ 200 h 233"/>
                  <a:gd name="T60" fmla="*/ 97 w 201"/>
                  <a:gd name="T61" fmla="*/ 196 h 233"/>
                  <a:gd name="T62" fmla="*/ 86 w 201"/>
                  <a:gd name="T63" fmla="*/ 198 h 233"/>
                  <a:gd name="T64" fmla="*/ 78 w 201"/>
                  <a:gd name="T65" fmla="*/ 190 h 233"/>
                  <a:gd name="T66" fmla="*/ 59 w 201"/>
                  <a:gd name="T67" fmla="*/ 189 h 233"/>
                  <a:gd name="T68" fmla="*/ 47 w 201"/>
                  <a:gd name="T69" fmla="*/ 183 h 233"/>
                  <a:gd name="T70" fmla="*/ 40 w 201"/>
                  <a:gd name="T71" fmla="*/ 189 h 233"/>
                  <a:gd name="T72" fmla="*/ 48 w 201"/>
                  <a:gd name="T73" fmla="*/ 214 h 233"/>
                  <a:gd name="T74" fmla="*/ 46 w 201"/>
                  <a:gd name="T75" fmla="*/ 223 h 233"/>
                  <a:gd name="T76" fmla="*/ 29 w 201"/>
                  <a:gd name="T77" fmla="*/ 215 h 233"/>
                  <a:gd name="T78" fmla="*/ 33 w 201"/>
                  <a:gd name="T79" fmla="*/ 192 h 233"/>
                  <a:gd name="T80" fmla="*/ 34 w 201"/>
                  <a:gd name="T81" fmla="*/ 180 h 233"/>
                  <a:gd name="T82" fmla="*/ 43 w 201"/>
                  <a:gd name="T83" fmla="*/ 179 h 233"/>
                  <a:gd name="T84" fmla="*/ 48 w 201"/>
                  <a:gd name="T85" fmla="*/ 167 h 233"/>
                  <a:gd name="T86" fmla="*/ 43 w 201"/>
                  <a:gd name="T87" fmla="*/ 144 h 233"/>
                  <a:gd name="T88" fmla="*/ 29 w 201"/>
                  <a:gd name="T89" fmla="*/ 142 h 233"/>
                  <a:gd name="T90" fmla="*/ 8 w 201"/>
                  <a:gd name="T91" fmla="*/ 144 h 233"/>
                  <a:gd name="T92" fmla="*/ 12 w 201"/>
                  <a:gd name="T93" fmla="*/ 126 h 233"/>
                  <a:gd name="T94" fmla="*/ 6 w 201"/>
                  <a:gd name="T95" fmla="*/ 108 h 233"/>
                  <a:gd name="T96" fmla="*/ 11 w 201"/>
                  <a:gd name="T97" fmla="*/ 98 h 233"/>
                  <a:gd name="T98" fmla="*/ 7 w 201"/>
                  <a:gd name="T99" fmla="*/ 82 h 233"/>
                  <a:gd name="T100" fmla="*/ 1 w 201"/>
                  <a:gd name="T101" fmla="*/ 66 h 233"/>
                  <a:gd name="T102" fmla="*/ 1 w 201"/>
                  <a:gd name="T103" fmla="*/ 47 h 233"/>
                  <a:gd name="T104" fmla="*/ 10 w 201"/>
                  <a:gd name="T105" fmla="*/ 38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9" y="1"/>
                    </a:lnTo>
                    <a:lnTo>
                      <a:pt x="60" y="6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7" y="15"/>
                    </a:lnTo>
                    <a:lnTo>
                      <a:pt x="82" y="18"/>
                    </a:lnTo>
                    <a:lnTo>
                      <a:pt x="92" y="27"/>
                    </a:lnTo>
                    <a:lnTo>
                      <a:pt x="104" y="35"/>
                    </a:lnTo>
                    <a:lnTo>
                      <a:pt x="97" y="39"/>
                    </a:lnTo>
                    <a:lnTo>
                      <a:pt x="88" y="48"/>
                    </a:lnTo>
                    <a:lnTo>
                      <a:pt x="87" y="56"/>
                    </a:lnTo>
                    <a:lnTo>
                      <a:pt x="83" y="60"/>
                    </a:lnTo>
                    <a:lnTo>
                      <a:pt x="84" y="70"/>
                    </a:lnTo>
                    <a:lnTo>
                      <a:pt x="80" y="71"/>
                    </a:lnTo>
                    <a:lnTo>
                      <a:pt x="79" y="77"/>
                    </a:lnTo>
                    <a:lnTo>
                      <a:pt x="86" y="81"/>
                    </a:lnTo>
                    <a:lnTo>
                      <a:pt x="89" y="83"/>
                    </a:lnTo>
                    <a:lnTo>
                      <a:pt x="97" y="87"/>
                    </a:lnTo>
                    <a:lnTo>
                      <a:pt x="106" y="91"/>
                    </a:lnTo>
                    <a:lnTo>
                      <a:pt x="114" y="97"/>
                    </a:lnTo>
                    <a:lnTo>
                      <a:pt x="128" y="108"/>
                    </a:lnTo>
                    <a:lnTo>
                      <a:pt x="128" y="105"/>
                    </a:lnTo>
                    <a:lnTo>
                      <a:pt x="135" y="108"/>
                    </a:lnTo>
                    <a:lnTo>
                      <a:pt x="147" y="113"/>
                    </a:lnTo>
                    <a:lnTo>
                      <a:pt x="150" y="117"/>
                    </a:lnTo>
                    <a:lnTo>
                      <a:pt x="161" y="120"/>
                    </a:lnTo>
                    <a:lnTo>
                      <a:pt x="164" y="123"/>
                    </a:lnTo>
                    <a:lnTo>
                      <a:pt x="168" y="119"/>
                    </a:lnTo>
                    <a:lnTo>
                      <a:pt x="180" y="123"/>
                    </a:lnTo>
                    <a:lnTo>
                      <a:pt x="181" y="127"/>
                    </a:lnTo>
                    <a:lnTo>
                      <a:pt x="189" y="140"/>
                    </a:lnTo>
                    <a:lnTo>
                      <a:pt x="192" y="140"/>
                    </a:lnTo>
                    <a:lnTo>
                      <a:pt x="194" y="145"/>
                    </a:lnTo>
                    <a:lnTo>
                      <a:pt x="188" y="147"/>
                    </a:lnTo>
                    <a:lnTo>
                      <a:pt x="184" y="150"/>
                    </a:lnTo>
                    <a:lnTo>
                      <a:pt x="189" y="156"/>
                    </a:lnTo>
                    <a:lnTo>
                      <a:pt x="186" y="161"/>
                    </a:lnTo>
                    <a:lnTo>
                      <a:pt x="195" y="167"/>
                    </a:lnTo>
                    <a:lnTo>
                      <a:pt x="201" y="172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5"/>
                    </a:lnTo>
                    <a:lnTo>
                      <a:pt x="173" y="187"/>
                    </a:lnTo>
                    <a:lnTo>
                      <a:pt x="169" y="195"/>
                    </a:lnTo>
                    <a:lnTo>
                      <a:pt x="169" y="203"/>
                    </a:lnTo>
                    <a:lnTo>
                      <a:pt x="174" y="210"/>
                    </a:lnTo>
                    <a:lnTo>
                      <a:pt x="171" y="214"/>
                    </a:lnTo>
                    <a:lnTo>
                      <a:pt x="170" y="224"/>
                    </a:lnTo>
                    <a:lnTo>
                      <a:pt x="162" y="233"/>
                    </a:lnTo>
                    <a:lnTo>
                      <a:pt x="155" y="230"/>
                    </a:lnTo>
                    <a:lnTo>
                      <a:pt x="151" y="225"/>
                    </a:lnTo>
                    <a:lnTo>
                      <a:pt x="154" y="219"/>
                    </a:lnTo>
                    <a:lnTo>
                      <a:pt x="151" y="214"/>
                    </a:lnTo>
                    <a:lnTo>
                      <a:pt x="155" y="211"/>
                    </a:lnTo>
                    <a:lnTo>
                      <a:pt x="145" y="208"/>
                    </a:lnTo>
                    <a:lnTo>
                      <a:pt x="140" y="208"/>
                    </a:lnTo>
                    <a:lnTo>
                      <a:pt x="134" y="203"/>
                    </a:lnTo>
                    <a:lnTo>
                      <a:pt x="118" y="193"/>
                    </a:lnTo>
                    <a:lnTo>
                      <a:pt x="106" y="200"/>
                    </a:lnTo>
                    <a:lnTo>
                      <a:pt x="103" y="194"/>
                    </a:lnTo>
                    <a:lnTo>
                      <a:pt x="97" y="196"/>
                    </a:lnTo>
                    <a:lnTo>
                      <a:pt x="89" y="198"/>
                    </a:lnTo>
                    <a:lnTo>
                      <a:pt x="86" y="198"/>
                    </a:lnTo>
                    <a:lnTo>
                      <a:pt x="86" y="188"/>
                    </a:lnTo>
                    <a:lnTo>
                      <a:pt x="78" y="190"/>
                    </a:lnTo>
                    <a:lnTo>
                      <a:pt x="62" y="194"/>
                    </a:lnTo>
                    <a:lnTo>
                      <a:pt x="59" y="189"/>
                    </a:lnTo>
                    <a:lnTo>
                      <a:pt x="49" y="186"/>
                    </a:lnTo>
                    <a:lnTo>
                      <a:pt x="47" y="183"/>
                    </a:lnTo>
                    <a:lnTo>
                      <a:pt x="39" y="185"/>
                    </a:lnTo>
                    <a:lnTo>
                      <a:pt x="40" y="189"/>
                    </a:lnTo>
                    <a:lnTo>
                      <a:pt x="43" y="204"/>
                    </a:lnTo>
                    <a:lnTo>
                      <a:pt x="48" y="214"/>
                    </a:lnTo>
                    <a:lnTo>
                      <a:pt x="48" y="216"/>
                    </a:lnTo>
                    <a:lnTo>
                      <a:pt x="46" y="223"/>
                    </a:lnTo>
                    <a:lnTo>
                      <a:pt x="32" y="218"/>
                    </a:lnTo>
                    <a:lnTo>
                      <a:pt x="29" y="215"/>
                    </a:lnTo>
                    <a:lnTo>
                      <a:pt x="27" y="202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0"/>
                    </a:lnTo>
                    <a:lnTo>
                      <a:pt x="40" y="179"/>
                    </a:lnTo>
                    <a:lnTo>
                      <a:pt x="43" y="179"/>
                    </a:lnTo>
                    <a:lnTo>
                      <a:pt x="45" y="169"/>
                    </a:lnTo>
                    <a:lnTo>
                      <a:pt x="48" y="167"/>
                    </a:lnTo>
                    <a:lnTo>
                      <a:pt x="52" y="153"/>
                    </a:lnTo>
                    <a:lnTo>
                      <a:pt x="43" y="144"/>
                    </a:lnTo>
                    <a:lnTo>
                      <a:pt x="36" y="142"/>
                    </a:lnTo>
                    <a:lnTo>
                      <a:pt x="29" y="142"/>
                    </a:lnTo>
                    <a:lnTo>
                      <a:pt x="18" y="138"/>
                    </a:lnTo>
                    <a:lnTo>
                      <a:pt x="8" y="144"/>
                    </a:lnTo>
                    <a:lnTo>
                      <a:pt x="10" y="136"/>
                    </a:lnTo>
                    <a:lnTo>
                      <a:pt x="12" y="126"/>
                    </a:lnTo>
                    <a:lnTo>
                      <a:pt x="3" y="110"/>
                    </a:lnTo>
                    <a:lnTo>
                      <a:pt x="6" y="108"/>
                    </a:lnTo>
                    <a:lnTo>
                      <a:pt x="10" y="104"/>
                    </a:lnTo>
                    <a:lnTo>
                      <a:pt x="11" y="98"/>
                    </a:lnTo>
                    <a:lnTo>
                      <a:pt x="7" y="90"/>
                    </a:lnTo>
                    <a:lnTo>
                      <a:pt x="7" y="82"/>
                    </a:lnTo>
                    <a:lnTo>
                      <a:pt x="2" y="77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7"/>
                    </a:lnTo>
                    <a:lnTo>
                      <a:pt x="2" y="42"/>
                    </a:lnTo>
                    <a:lnTo>
                      <a:pt x="10" y="3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49" y="6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7" name="Freeform 468"/>
              <p:cNvSpPr>
                <a:spLocks/>
              </p:cNvSpPr>
              <p:nvPr/>
            </p:nvSpPr>
            <p:spPr bwMode="auto">
              <a:xfrm>
                <a:off x="437" y="1196"/>
                <a:ext cx="201" cy="233"/>
              </a:xfrm>
              <a:custGeom>
                <a:avLst/>
                <a:gdLst>
                  <a:gd name="T0" fmla="*/ 59 w 201"/>
                  <a:gd name="T1" fmla="*/ 1 h 233"/>
                  <a:gd name="T2" fmla="*/ 66 w 201"/>
                  <a:gd name="T3" fmla="*/ 10 h 233"/>
                  <a:gd name="T4" fmla="*/ 77 w 201"/>
                  <a:gd name="T5" fmla="*/ 15 h 233"/>
                  <a:gd name="T6" fmla="*/ 92 w 201"/>
                  <a:gd name="T7" fmla="*/ 27 h 233"/>
                  <a:gd name="T8" fmla="*/ 97 w 201"/>
                  <a:gd name="T9" fmla="*/ 39 h 233"/>
                  <a:gd name="T10" fmla="*/ 87 w 201"/>
                  <a:gd name="T11" fmla="*/ 56 h 233"/>
                  <a:gd name="T12" fmla="*/ 84 w 201"/>
                  <a:gd name="T13" fmla="*/ 70 h 233"/>
                  <a:gd name="T14" fmla="*/ 79 w 201"/>
                  <a:gd name="T15" fmla="*/ 77 h 233"/>
                  <a:gd name="T16" fmla="*/ 89 w 201"/>
                  <a:gd name="T17" fmla="*/ 83 h 233"/>
                  <a:gd name="T18" fmla="*/ 106 w 201"/>
                  <a:gd name="T19" fmla="*/ 91 h 233"/>
                  <a:gd name="T20" fmla="*/ 128 w 201"/>
                  <a:gd name="T21" fmla="*/ 108 h 233"/>
                  <a:gd name="T22" fmla="*/ 135 w 201"/>
                  <a:gd name="T23" fmla="*/ 108 h 233"/>
                  <a:gd name="T24" fmla="*/ 150 w 201"/>
                  <a:gd name="T25" fmla="*/ 117 h 233"/>
                  <a:gd name="T26" fmla="*/ 164 w 201"/>
                  <a:gd name="T27" fmla="*/ 123 h 233"/>
                  <a:gd name="T28" fmla="*/ 180 w 201"/>
                  <a:gd name="T29" fmla="*/ 123 h 233"/>
                  <a:gd name="T30" fmla="*/ 189 w 201"/>
                  <a:gd name="T31" fmla="*/ 140 h 233"/>
                  <a:gd name="T32" fmla="*/ 194 w 201"/>
                  <a:gd name="T33" fmla="*/ 145 h 233"/>
                  <a:gd name="T34" fmla="*/ 184 w 201"/>
                  <a:gd name="T35" fmla="*/ 150 h 233"/>
                  <a:gd name="T36" fmla="*/ 186 w 201"/>
                  <a:gd name="T37" fmla="*/ 161 h 233"/>
                  <a:gd name="T38" fmla="*/ 201 w 201"/>
                  <a:gd name="T39" fmla="*/ 172 h 233"/>
                  <a:gd name="T40" fmla="*/ 184 w 201"/>
                  <a:gd name="T41" fmla="*/ 179 h 233"/>
                  <a:gd name="T42" fmla="*/ 173 w 201"/>
                  <a:gd name="T43" fmla="*/ 187 h 233"/>
                  <a:gd name="T44" fmla="*/ 169 w 201"/>
                  <a:gd name="T45" fmla="*/ 203 h 233"/>
                  <a:gd name="T46" fmla="*/ 171 w 201"/>
                  <a:gd name="T47" fmla="*/ 214 h 233"/>
                  <a:gd name="T48" fmla="*/ 162 w 201"/>
                  <a:gd name="T49" fmla="*/ 233 h 233"/>
                  <a:gd name="T50" fmla="*/ 151 w 201"/>
                  <a:gd name="T51" fmla="*/ 225 h 233"/>
                  <a:gd name="T52" fmla="*/ 151 w 201"/>
                  <a:gd name="T53" fmla="*/ 214 h 233"/>
                  <a:gd name="T54" fmla="*/ 145 w 201"/>
                  <a:gd name="T55" fmla="*/ 208 h 233"/>
                  <a:gd name="T56" fmla="*/ 134 w 201"/>
                  <a:gd name="T57" fmla="*/ 203 h 233"/>
                  <a:gd name="T58" fmla="*/ 106 w 201"/>
                  <a:gd name="T59" fmla="*/ 200 h 233"/>
                  <a:gd name="T60" fmla="*/ 97 w 201"/>
                  <a:gd name="T61" fmla="*/ 196 h 233"/>
                  <a:gd name="T62" fmla="*/ 86 w 201"/>
                  <a:gd name="T63" fmla="*/ 198 h 233"/>
                  <a:gd name="T64" fmla="*/ 78 w 201"/>
                  <a:gd name="T65" fmla="*/ 190 h 233"/>
                  <a:gd name="T66" fmla="*/ 59 w 201"/>
                  <a:gd name="T67" fmla="*/ 189 h 233"/>
                  <a:gd name="T68" fmla="*/ 47 w 201"/>
                  <a:gd name="T69" fmla="*/ 183 h 233"/>
                  <a:gd name="T70" fmla="*/ 40 w 201"/>
                  <a:gd name="T71" fmla="*/ 189 h 233"/>
                  <a:gd name="T72" fmla="*/ 48 w 201"/>
                  <a:gd name="T73" fmla="*/ 214 h 233"/>
                  <a:gd name="T74" fmla="*/ 46 w 201"/>
                  <a:gd name="T75" fmla="*/ 223 h 233"/>
                  <a:gd name="T76" fmla="*/ 29 w 201"/>
                  <a:gd name="T77" fmla="*/ 215 h 233"/>
                  <a:gd name="T78" fmla="*/ 33 w 201"/>
                  <a:gd name="T79" fmla="*/ 192 h 233"/>
                  <a:gd name="T80" fmla="*/ 34 w 201"/>
                  <a:gd name="T81" fmla="*/ 180 h 233"/>
                  <a:gd name="T82" fmla="*/ 43 w 201"/>
                  <a:gd name="T83" fmla="*/ 179 h 233"/>
                  <a:gd name="T84" fmla="*/ 48 w 201"/>
                  <a:gd name="T85" fmla="*/ 167 h 233"/>
                  <a:gd name="T86" fmla="*/ 43 w 201"/>
                  <a:gd name="T87" fmla="*/ 144 h 233"/>
                  <a:gd name="T88" fmla="*/ 29 w 201"/>
                  <a:gd name="T89" fmla="*/ 142 h 233"/>
                  <a:gd name="T90" fmla="*/ 8 w 201"/>
                  <a:gd name="T91" fmla="*/ 144 h 233"/>
                  <a:gd name="T92" fmla="*/ 12 w 201"/>
                  <a:gd name="T93" fmla="*/ 126 h 233"/>
                  <a:gd name="T94" fmla="*/ 6 w 201"/>
                  <a:gd name="T95" fmla="*/ 108 h 233"/>
                  <a:gd name="T96" fmla="*/ 11 w 201"/>
                  <a:gd name="T97" fmla="*/ 98 h 233"/>
                  <a:gd name="T98" fmla="*/ 7 w 201"/>
                  <a:gd name="T99" fmla="*/ 82 h 233"/>
                  <a:gd name="T100" fmla="*/ 1 w 201"/>
                  <a:gd name="T101" fmla="*/ 66 h 233"/>
                  <a:gd name="T102" fmla="*/ 1 w 201"/>
                  <a:gd name="T103" fmla="*/ 47 h 233"/>
                  <a:gd name="T104" fmla="*/ 10 w 201"/>
                  <a:gd name="T105" fmla="*/ 38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9" y="1"/>
                    </a:lnTo>
                    <a:lnTo>
                      <a:pt x="60" y="6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7" y="15"/>
                    </a:lnTo>
                    <a:lnTo>
                      <a:pt x="82" y="18"/>
                    </a:lnTo>
                    <a:lnTo>
                      <a:pt x="92" y="27"/>
                    </a:lnTo>
                    <a:lnTo>
                      <a:pt x="104" y="35"/>
                    </a:lnTo>
                    <a:lnTo>
                      <a:pt x="97" y="39"/>
                    </a:lnTo>
                    <a:lnTo>
                      <a:pt x="88" y="48"/>
                    </a:lnTo>
                    <a:lnTo>
                      <a:pt x="87" y="56"/>
                    </a:lnTo>
                    <a:lnTo>
                      <a:pt x="83" y="60"/>
                    </a:lnTo>
                    <a:lnTo>
                      <a:pt x="84" y="70"/>
                    </a:lnTo>
                    <a:lnTo>
                      <a:pt x="80" y="71"/>
                    </a:lnTo>
                    <a:lnTo>
                      <a:pt x="79" y="77"/>
                    </a:lnTo>
                    <a:lnTo>
                      <a:pt x="86" y="81"/>
                    </a:lnTo>
                    <a:lnTo>
                      <a:pt x="89" y="83"/>
                    </a:lnTo>
                    <a:lnTo>
                      <a:pt x="97" y="87"/>
                    </a:lnTo>
                    <a:lnTo>
                      <a:pt x="106" y="91"/>
                    </a:lnTo>
                    <a:lnTo>
                      <a:pt x="114" y="97"/>
                    </a:lnTo>
                    <a:lnTo>
                      <a:pt x="128" y="108"/>
                    </a:lnTo>
                    <a:lnTo>
                      <a:pt x="128" y="105"/>
                    </a:lnTo>
                    <a:lnTo>
                      <a:pt x="135" y="108"/>
                    </a:lnTo>
                    <a:lnTo>
                      <a:pt x="147" y="113"/>
                    </a:lnTo>
                    <a:lnTo>
                      <a:pt x="150" y="117"/>
                    </a:lnTo>
                    <a:lnTo>
                      <a:pt x="161" y="120"/>
                    </a:lnTo>
                    <a:lnTo>
                      <a:pt x="164" y="123"/>
                    </a:lnTo>
                    <a:lnTo>
                      <a:pt x="168" y="119"/>
                    </a:lnTo>
                    <a:lnTo>
                      <a:pt x="180" y="123"/>
                    </a:lnTo>
                    <a:lnTo>
                      <a:pt x="181" y="127"/>
                    </a:lnTo>
                    <a:lnTo>
                      <a:pt x="189" y="140"/>
                    </a:lnTo>
                    <a:lnTo>
                      <a:pt x="192" y="140"/>
                    </a:lnTo>
                    <a:lnTo>
                      <a:pt x="194" y="145"/>
                    </a:lnTo>
                    <a:lnTo>
                      <a:pt x="188" y="147"/>
                    </a:lnTo>
                    <a:lnTo>
                      <a:pt x="184" y="150"/>
                    </a:lnTo>
                    <a:lnTo>
                      <a:pt x="189" y="156"/>
                    </a:lnTo>
                    <a:lnTo>
                      <a:pt x="186" y="161"/>
                    </a:lnTo>
                    <a:lnTo>
                      <a:pt x="195" y="167"/>
                    </a:lnTo>
                    <a:lnTo>
                      <a:pt x="201" y="172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5"/>
                    </a:lnTo>
                    <a:lnTo>
                      <a:pt x="173" y="187"/>
                    </a:lnTo>
                    <a:lnTo>
                      <a:pt x="169" y="195"/>
                    </a:lnTo>
                    <a:lnTo>
                      <a:pt x="169" y="203"/>
                    </a:lnTo>
                    <a:lnTo>
                      <a:pt x="174" y="210"/>
                    </a:lnTo>
                    <a:lnTo>
                      <a:pt x="171" y="214"/>
                    </a:lnTo>
                    <a:lnTo>
                      <a:pt x="170" y="224"/>
                    </a:lnTo>
                    <a:lnTo>
                      <a:pt x="162" y="233"/>
                    </a:lnTo>
                    <a:lnTo>
                      <a:pt x="155" y="230"/>
                    </a:lnTo>
                    <a:lnTo>
                      <a:pt x="151" y="225"/>
                    </a:lnTo>
                    <a:lnTo>
                      <a:pt x="154" y="219"/>
                    </a:lnTo>
                    <a:lnTo>
                      <a:pt x="151" y="214"/>
                    </a:lnTo>
                    <a:lnTo>
                      <a:pt x="155" y="211"/>
                    </a:lnTo>
                    <a:lnTo>
                      <a:pt x="145" y="208"/>
                    </a:lnTo>
                    <a:lnTo>
                      <a:pt x="140" y="208"/>
                    </a:lnTo>
                    <a:lnTo>
                      <a:pt x="134" y="203"/>
                    </a:lnTo>
                    <a:lnTo>
                      <a:pt x="118" y="193"/>
                    </a:lnTo>
                    <a:lnTo>
                      <a:pt x="106" y="200"/>
                    </a:lnTo>
                    <a:lnTo>
                      <a:pt x="103" y="194"/>
                    </a:lnTo>
                    <a:lnTo>
                      <a:pt x="97" y="196"/>
                    </a:lnTo>
                    <a:lnTo>
                      <a:pt x="89" y="198"/>
                    </a:lnTo>
                    <a:lnTo>
                      <a:pt x="86" y="198"/>
                    </a:lnTo>
                    <a:lnTo>
                      <a:pt x="86" y="188"/>
                    </a:lnTo>
                    <a:lnTo>
                      <a:pt x="78" y="190"/>
                    </a:lnTo>
                    <a:lnTo>
                      <a:pt x="62" y="194"/>
                    </a:lnTo>
                    <a:lnTo>
                      <a:pt x="59" y="189"/>
                    </a:lnTo>
                    <a:lnTo>
                      <a:pt x="49" y="186"/>
                    </a:lnTo>
                    <a:lnTo>
                      <a:pt x="47" y="183"/>
                    </a:lnTo>
                    <a:lnTo>
                      <a:pt x="39" y="185"/>
                    </a:lnTo>
                    <a:lnTo>
                      <a:pt x="40" y="189"/>
                    </a:lnTo>
                    <a:lnTo>
                      <a:pt x="43" y="204"/>
                    </a:lnTo>
                    <a:lnTo>
                      <a:pt x="48" y="214"/>
                    </a:lnTo>
                    <a:lnTo>
                      <a:pt x="48" y="216"/>
                    </a:lnTo>
                    <a:lnTo>
                      <a:pt x="46" y="223"/>
                    </a:lnTo>
                    <a:lnTo>
                      <a:pt x="32" y="218"/>
                    </a:lnTo>
                    <a:lnTo>
                      <a:pt x="29" y="215"/>
                    </a:lnTo>
                    <a:lnTo>
                      <a:pt x="27" y="202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0"/>
                    </a:lnTo>
                    <a:lnTo>
                      <a:pt x="40" y="179"/>
                    </a:lnTo>
                    <a:lnTo>
                      <a:pt x="43" y="179"/>
                    </a:lnTo>
                    <a:lnTo>
                      <a:pt x="45" y="169"/>
                    </a:lnTo>
                    <a:lnTo>
                      <a:pt x="48" y="167"/>
                    </a:lnTo>
                    <a:lnTo>
                      <a:pt x="52" y="153"/>
                    </a:lnTo>
                    <a:lnTo>
                      <a:pt x="43" y="144"/>
                    </a:lnTo>
                    <a:lnTo>
                      <a:pt x="36" y="142"/>
                    </a:lnTo>
                    <a:lnTo>
                      <a:pt x="29" y="142"/>
                    </a:lnTo>
                    <a:lnTo>
                      <a:pt x="18" y="138"/>
                    </a:lnTo>
                    <a:lnTo>
                      <a:pt x="8" y="144"/>
                    </a:lnTo>
                    <a:lnTo>
                      <a:pt x="10" y="136"/>
                    </a:lnTo>
                    <a:lnTo>
                      <a:pt x="12" y="126"/>
                    </a:lnTo>
                    <a:lnTo>
                      <a:pt x="3" y="110"/>
                    </a:lnTo>
                    <a:lnTo>
                      <a:pt x="6" y="108"/>
                    </a:lnTo>
                    <a:lnTo>
                      <a:pt x="10" y="104"/>
                    </a:lnTo>
                    <a:lnTo>
                      <a:pt x="11" y="98"/>
                    </a:lnTo>
                    <a:lnTo>
                      <a:pt x="7" y="90"/>
                    </a:lnTo>
                    <a:lnTo>
                      <a:pt x="7" y="82"/>
                    </a:lnTo>
                    <a:lnTo>
                      <a:pt x="2" y="77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7"/>
                    </a:lnTo>
                    <a:lnTo>
                      <a:pt x="2" y="42"/>
                    </a:lnTo>
                    <a:lnTo>
                      <a:pt x="10" y="3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49" y="6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1" name="Group 469"/>
            <p:cNvGrpSpPr>
              <a:grpSpLocks/>
            </p:cNvGrpSpPr>
            <p:nvPr/>
          </p:nvGrpSpPr>
          <p:grpSpPr bwMode="auto">
            <a:xfrm>
              <a:off x="975906" y="929849"/>
              <a:ext cx="151553" cy="249581"/>
              <a:chOff x="676" y="1319"/>
              <a:chExt cx="104" cy="177"/>
            </a:xfrm>
          </p:grpSpPr>
          <p:sp>
            <p:nvSpPr>
              <p:cNvPr id="1604" name="Freeform 470"/>
              <p:cNvSpPr>
                <a:spLocks/>
              </p:cNvSpPr>
              <p:nvPr/>
            </p:nvSpPr>
            <p:spPr bwMode="auto">
              <a:xfrm>
                <a:off x="676" y="1319"/>
                <a:ext cx="104" cy="177"/>
              </a:xfrm>
              <a:custGeom>
                <a:avLst/>
                <a:gdLst>
                  <a:gd name="T0" fmla="*/ 58 w 104"/>
                  <a:gd name="T1" fmla="*/ 174 h 177"/>
                  <a:gd name="T2" fmla="*/ 66 w 104"/>
                  <a:gd name="T3" fmla="*/ 161 h 177"/>
                  <a:gd name="T4" fmla="*/ 77 w 104"/>
                  <a:gd name="T5" fmla="*/ 167 h 177"/>
                  <a:gd name="T6" fmla="*/ 92 w 104"/>
                  <a:gd name="T7" fmla="*/ 164 h 177"/>
                  <a:gd name="T8" fmla="*/ 88 w 104"/>
                  <a:gd name="T9" fmla="*/ 142 h 177"/>
                  <a:gd name="T10" fmla="*/ 85 w 104"/>
                  <a:gd name="T11" fmla="*/ 131 h 177"/>
                  <a:gd name="T12" fmla="*/ 81 w 104"/>
                  <a:gd name="T13" fmla="*/ 124 h 177"/>
                  <a:gd name="T14" fmla="*/ 74 w 104"/>
                  <a:gd name="T15" fmla="*/ 109 h 177"/>
                  <a:gd name="T16" fmla="*/ 80 w 104"/>
                  <a:gd name="T17" fmla="*/ 103 h 177"/>
                  <a:gd name="T18" fmla="*/ 77 w 104"/>
                  <a:gd name="T19" fmla="*/ 90 h 177"/>
                  <a:gd name="T20" fmla="*/ 58 w 104"/>
                  <a:gd name="T21" fmla="*/ 78 h 177"/>
                  <a:gd name="T22" fmla="*/ 69 w 104"/>
                  <a:gd name="T23" fmla="*/ 63 h 177"/>
                  <a:gd name="T24" fmla="*/ 82 w 104"/>
                  <a:gd name="T25" fmla="*/ 62 h 177"/>
                  <a:gd name="T26" fmla="*/ 77 w 104"/>
                  <a:gd name="T27" fmla="*/ 52 h 177"/>
                  <a:gd name="T28" fmla="*/ 63 w 104"/>
                  <a:gd name="T29" fmla="*/ 46 h 177"/>
                  <a:gd name="T30" fmla="*/ 57 w 104"/>
                  <a:gd name="T31" fmla="*/ 38 h 177"/>
                  <a:gd name="T32" fmla="*/ 65 w 104"/>
                  <a:gd name="T33" fmla="*/ 28 h 177"/>
                  <a:gd name="T34" fmla="*/ 64 w 104"/>
                  <a:gd name="T35" fmla="*/ 19 h 177"/>
                  <a:gd name="T36" fmla="*/ 75 w 104"/>
                  <a:gd name="T37" fmla="*/ 28 h 177"/>
                  <a:gd name="T38" fmla="*/ 92 w 104"/>
                  <a:gd name="T39" fmla="*/ 34 h 177"/>
                  <a:gd name="T40" fmla="*/ 101 w 104"/>
                  <a:gd name="T41" fmla="*/ 30 h 177"/>
                  <a:gd name="T42" fmla="*/ 104 w 104"/>
                  <a:gd name="T43" fmla="*/ 15 h 177"/>
                  <a:gd name="T44" fmla="*/ 77 w 104"/>
                  <a:gd name="T45" fmla="*/ 6 h 177"/>
                  <a:gd name="T46" fmla="*/ 66 w 104"/>
                  <a:gd name="T47" fmla="*/ 2 h 177"/>
                  <a:gd name="T48" fmla="*/ 53 w 104"/>
                  <a:gd name="T49" fmla="*/ 0 h 177"/>
                  <a:gd name="T50" fmla="*/ 56 w 104"/>
                  <a:gd name="T51" fmla="*/ 11 h 177"/>
                  <a:gd name="T52" fmla="*/ 60 w 104"/>
                  <a:gd name="T53" fmla="*/ 24 h 177"/>
                  <a:gd name="T54" fmla="*/ 50 w 104"/>
                  <a:gd name="T55" fmla="*/ 40 h 177"/>
                  <a:gd name="T56" fmla="*/ 56 w 104"/>
                  <a:gd name="T57" fmla="*/ 53 h 177"/>
                  <a:gd name="T58" fmla="*/ 54 w 104"/>
                  <a:gd name="T59" fmla="*/ 77 h 177"/>
                  <a:gd name="T60" fmla="*/ 48 w 104"/>
                  <a:gd name="T61" fmla="*/ 94 h 177"/>
                  <a:gd name="T62" fmla="*/ 42 w 104"/>
                  <a:gd name="T63" fmla="*/ 101 h 177"/>
                  <a:gd name="T64" fmla="*/ 28 w 104"/>
                  <a:gd name="T65" fmla="*/ 109 h 177"/>
                  <a:gd name="T66" fmla="*/ 13 w 104"/>
                  <a:gd name="T67" fmla="*/ 121 h 177"/>
                  <a:gd name="T68" fmla="*/ 6 w 104"/>
                  <a:gd name="T69" fmla="*/ 116 h 177"/>
                  <a:gd name="T70" fmla="*/ 1 w 104"/>
                  <a:gd name="T71" fmla="*/ 129 h 177"/>
                  <a:gd name="T72" fmla="*/ 18 w 104"/>
                  <a:gd name="T73" fmla="*/ 135 h 177"/>
                  <a:gd name="T74" fmla="*/ 20 w 104"/>
                  <a:gd name="T75" fmla="*/ 142 h 177"/>
                  <a:gd name="T76" fmla="*/ 27 w 104"/>
                  <a:gd name="T77" fmla="*/ 159 h 177"/>
                  <a:gd name="T78" fmla="*/ 37 w 104"/>
                  <a:gd name="T79" fmla="*/ 168 h 177"/>
                  <a:gd name="T80" fmla="*/ 48 w 104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4" h="177">
                    <a:moveTo>
                      <a:pt x="48" y="177"/>
                    </a:moveTo>
                    <a:lnTo>
                      <a:pt x="58" y="174"/>
                    </a:lnTo>
                    <a:lnTo>
                      <a:pt x="63" y="164"/>
                    </a:lnTo>
                    <a:lnTo>
                      <a:pt x="66" y="161"/>
                    </a:lnTo>
                    <a:lnTo>
                      <a:pt x="68" y="170"/>
                    </a:lnTo>
                    <a:lnTo>
                      <a:pt x="77" y="167"/>
                    </a:lnTo>
                    <a:lnTo>
                      <a:pt x="85" y="164"/>
                    </a:lnTo>
                    <a:lnTo>
                      <a:pt x="92" y="164"/>
                    </a:lnTo>
                    <a:lnTo>
                      <a:pt x="91" y="158"/>
                    </a:lnTo>
                    <a:lnTo>
                      <a:pt x="88" y="142"/>
                    </a:lnTo>
                    <a:lnTo>
                      <a:pt x="87" y="135"/>
                    </a:lnTo>
                    <a:lnTo>
                      <a:pt x="85" y="131"/>
                    </a:lnTo>
                    <a:lnTo>
                      <a:pt x="85" y="125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74" y="109"/>
                    </a:lnTo>
                    <a:lnTo>
                      <a:pt x="75" y="104"/>
                    </a:lnTo>
                    <a:lnTo>
                      <a:pt x="80" y="103"/>
                    </a:lnTo>
                    <a:lnTo>
                      <a:pt x="78" y="97"/>
                    </a:lnTo>
                    <a:lnTo>
                      <a:pt x="77" y="90"/>
                    </a:lnTo>
                    <a:lnTo>
                      <a:pt x="65" y="87"/>
                    </a:lnTo>
                    <a:lnTo>
                      <a:pt x="58" y="78"/>
                    </a:lnTo>
                    <a:lnTo>
                      <a:pt x="65" y="72"/>
                    </a:lnTo>
                    <a:lnTo>
                      <a:pt x="69" y="63"/>
                    </a:lnTo>
                    <a:lnTo>
                      <a:pt x="72" y="62"/>
                    </a:lnTo>
                    <a:lnTo>
                      <a:pt x="82" y="62"/>
                    </a:lnTo>
                    <a:lnTo>
                      <a:pt x="83" y="58"/>
                    </a:lnTo>
                    <a:lnTo>
                      <a:pt x="77" y="52"/>
                    </a:lnTo>
                    <a:lnTo>
                      <a:pt x="69" y="52"/>
                    </a:lnTo>
                    <a:lnTo>
                      <a:pt x="63" y="46"/>
                    </a:lnTo>
                    <a:lnTo>
                      <a:pt x="59" y="44"/>
                    </a:lnTo>
                    <a:lnTo>
                      <a:pt x="57" y="38"/>
                    </a:lnTo>
                    <a:lnTo>
                      <a:pt x="64" y="30"/>
                    </a:lnTo>
                    <a:lnTo>
                      <a:pt x="65" y="28"/>
                    </a:lnTo>
                    <a:lnTo>
                      <a:pt x="62" y="22"/>
                    </a:lnTo>
                    <a:lnTo>
                      <a:pt x="64" y="19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2" y="28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1" y="30"/>
                    </a:lnTo>
                    <a:lnTo>
                      <a:pt x="104" y="22"/>
                    </a:lnTo>
                    <a:lnTo>
                      <a:pt x="104" y="15"/>
                    </a:lnTo>
                    <a:lnTo>
                      <a:pt x="86" y="13"/>
                    </a:lnTo>
                    <a:lnTo>
                      <a:pt x="77" y="6"/>
                    </a:lnTo>
                    <a:lnTo>
                      <a:pt x="75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56" y="11"/>
                    </a:lnTo>
                    <a:lnTo>
                      <a:pt x="56" y="20"/>
                    </a:lnTo>
                    <a:lnTo>
                      <a:pt x="60" y="24"/>
                    </a:lnTo>
                    <a:lnTo>
                      <a:pt x="59" y="29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6" y="53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53" y="83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42" y="101"/>
                    </a:lnTo>
                    <a:lnTo>
                      <a:pt x="35" y="108"/>
                    </a:lnTo>
                    <a:lnTo>
                      <a:pt x="28" y="109"/>
                    </a:lnTo>
                    <a:lnTo>
                      <a:pt x="25" y="112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1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20" y="142"/>
                    </a:lnTo>
                    <a:lnTo>
                      <a:pt x="31" y="156"/>
                    </a:lnTo>
                    <a:lnTo>
                      <a:pt x="27" y="159"/>
                    </a:lnTo>
                    <a:lnTo>
                      <a:pt x="34" y="164"/>
                    </a:lnTo>
                    <a:lnTo>
                      <a:pt x="37" y="168"/>
                    </a:lnTo>
                    <a:lnTo>
                      <a:pt x="39" y="166"/>
                    </a:lnTo>
                    <a:lnTo>
                      <a:pt x="48" y="17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5" name="Freeform 471"/>
              <p:cNvSpPr>
                <a:spLocks/>
              </p:cNvSpPr>
              <p:nvPr/>
            </p:nvSpPr>
            <p:spPr bwMode="auto">
              <a:xfrm>
                <a:off x="676" y="1319"/>
                <a:ext cx="104" cy="177"/>
              </a:xfrm>
              <a:custGeom>
                <a:avLst/>
                <a:gdLst>
                  <a:gd name="T0" fmla="*/ 58 w 104"/>
                  <a:gd name="T1" fmla="*/ 174 h 177"/>
                  <a:gd name="T2" fmla="*/ 66 w 104"/>
                  <a:gd name="T3" fmla="*/ 161 h 177"/>
                  <a:gd name="T4" fmla="*/ 77 w 104"/>
                  <a:gd name="T5" fmla="*/ 167 h 177"/>
                  <a:gd name="T6" fmla="*/ 92 w 104"/>
                  <a:gd name="T7" fmla="*/ 164 h 177"/>
                  <a:gd name="T8" fmla="*/ 88 w 104"/>
                  <a:gd name="T9" fmla="*/ 142 h 177"/>
                  <a:gd name="T10" fmla="*/ 85 w 104"/>
                  <a:gd name="T11" fmla="*/ 131 h 177"/>
                  <a:gd name="T12" fmla="*/ 81 w 104"/>
                  <a:gd name="T13" fmla="*/ 124 h 177"/>
                  <a:gd name="T14" fmla="*/ 74 w 104"/>
                  <a:gd name="T15" fmla="*/ 109 h 177"/>
                  <a:gd name="T16" fmla="*/ 80 w 104"/>
                  <a:gd name="T17" fmla="*/ 103 h 177"/>
                  <a:gd name="T18" fmla="*/ 77 w 104"/>
                  <a:gd name="T19" fmla="*/ 90 h 177"/>
                  <a:gd name="T20" fmla="*/ 58 w 104"/>
                  <a:gd name="T21" fmla="*/ 78 h 177"/>
                  <a:gd name="T22" fmla="*/ 69 w 104"/>
                  <a:gd name="T23" fmla="*/ 63 h 177"/>
                  <a:gd name="T24" fmla="*/ 82 w 104"/>
                  <a:gd name="T25" fmla="*/ 62 h 177"/>
                  <a:gd name="T26" fmla="*/ 77 w 104"/>
                  <a:gd name="T27" fmla="*/ 52 h 177"/>
                  <a:gd name="T28" fmla="*/ 63 w 104"/>
                  <a:gd name="T29" fmla="*/ 46 h 177"/>
                  <a:gd name="T30" fmla="*/ 57 w 104"/>
                  <a:gd name="T31" fmla="*/ 38 h 177"/>
                  <a:gd name="T32" fmla="*/ 65 w 104"/>
                  <a:gd name="T33" fmla="*/ 28 h 177"/>
                  <a:gd name="T34" fmla="*/ 64 w 104"/>
                  <a:gd name="T35" fmla="*/ 19 h 177"/>
                  <a:gd name="T36" fmla="*/ 75 w 104"/>
                  <a:gd name="T37" fmla="*/ 28 h 177"/>
                  <a:gd name="T38" fmla="*/ 92 w 104"/>
                  <a:gd name="T39" fmla="*/ 34 h 177"/>
                  <a:gd name="T40" fmla="*/ 101 w 104"/>
                  <a:gd name="T41" fmla="*/ 30 h 177"/>
                  <a:gd name="T42" fmla="*/ 104 w 104"/>
                  <a:gd name="T43" fmla="*/ 15 h 177"/>
                  <a:gd name="T44" fmla="*/ 77 w 104"/>
                  <a:gd name="T45" fmla="*/ 6 h 177"/>
                  <a:gd name="T46" fmla="*/ 66 w 104"/>
                  <a:gd name="T47" fmla="*/ 2 h 177"/>
                  <a:gd name="T48" fmla="*/ 53 w 104"/>
                  <a:gd name="T49" fmla="*/ 0 h 177"/>
                  <a:gd name="T50" fmla="*/ 56 w 104"/>
                  <a:gd name="T51" fmla="*/ 11 h 177"/>
                  <a:gd name="T52" fmla="*/ 60 w 104"/>
                  <a:gd name="T53" fmla="*/ 24 h 177"/>
                  <a:gd name="T54" fmla="*/ 50 w 104"/>
                  <a:gd name="T55" fmla="*/ 40 h 177"/>
                  <a:gd name="T56" fmla="*/ 56 w 104"/>
                  <a:gd name="T57" fmla="*/ 53 h 177"/>
                  <a:gd name="T58" fmla="*/ 54 w 104"/>
                  <a:gd name="T59" fmla="*/ 77 h 177"/>
                  <a:gd name="T60" fmla="*/ 48 w 104"/>
                  <a:gd name="T61" fmla="*/ 94 h 177"/>
                  <a:gd name="T62" fmla="*/ 42 w 104"/>
                  <a:gd name="T63" fmla="*/ 101 h 177"/>
                  <a:gd name="T64" fmla="*/ 28 w 104"/>
                  <a:gd name="T65" fmla="*/ 109 h 177"/>
                  <a:gd name="T66" fmla="*/ 13 w 104"/>
                  <a:gd name="T67" fmla="*/ 121 h 177"/>
                  <a:gd name="T68" fmla="*/ 6 w 104"/>
                  <a:gd name="T69" fmla="*/ 116 h 177"/>
                  <a:gd name="T70" fmla="*/ 1 w 104"/>
                  <a:gd name="T71" fmla="*/ 129 h 177"/>
                  <a:gd name="T72" fmla="*/ 18 w 104"/>
                  <a:gd name="T73" fmla="*/ 135 h 177"/>
                  <a:gd name="T74" fmla="*/ 20 w 104"/>
                  <a:gd name="T75" fmla="*/ 142 h 177"/>
                  <a:gd name="T76" fmla="*/ 27 w 104"/>
                  <a:gd name="T77" fmla="*/ 159 h 177"/>
                  <a:gd name="T78" fmla="*/ 37 w 104"/>
                  <a:gd name="T79" fmla="*/ 168 h 177"/>
                  <a:gd name="T80" fmla="*/ 48 w 104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4" h="177">
                    <a:moveTo>
                      <a:pt x="48" y="177"/>
                    </a:moveTo>
                    <a:lnTo>
                      <a:pt x="58" y="174"/>
                    </a:lnTo>
                    <a:lnTo>
                      <a:pt x="63" y="164"/>
                    </a:lnTo>
                    <a:lnTo>
                      <a:pt x="66" y="161"/>
                    </a:lnTo>
                    <a:lnTo>
                      <a:pt x="68" y="170"/>
                    </a:lnTo>
                    <a:lnTo>
                      <a:pt x="77" y="167"/>
                    </a:lnTo>
                    <a:lnTo>
                      <a:pt x="85" y="164"/>
                    </a:lnTo>
                    <a:lnTo>
                      <a:pt x="92" y="164"/>
                    </a:lnTo>
                    <a:lnTo>
                      <a:pt x="91" y="158"/>
                    </a:lnTo>
                    <a:lnTo>
                      <a:pt x="88" y="142"/>
                    </a:lnTo>
                    <a:lnTo>
                      <a:pt x="87" y="135"/>
                    </a:lnTo>
                    <a:lnTo>
                      <a:pt x="85" y="131"/>
                    </a:lnTo>
                    <a:lnTo>
                      <a:pt x="85" y="125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74" y="109"/>
                    </a:lnTo>
                    <a:lnTo>
                      <a:pt x="75" y="104"/>
                    </a:lnTo>
                    <a:lnTo>
                      <a:pt x="80" y="103"/>
                    </a:lnTo>
                    <a:lnTo>
                      <a:pt x="78" y="97"/>
                    </a:lnTo>
                    <a:lnTo>
                      <a:pt x="77" y="90"/>
                    </a:lnTo>
                    <a:lnTo>
                      <a:pt x="65" y="87"/>
                    </a:lnTo>
                    <a:lnTo>
                      <a:pt x="58" y="78"/>
                    </a:lnTo>
                    <a:lnTo>
                      <a:pt x="65" y="72"/>
                    </a:lnTo>
                    <a:lnTo>
                      <a:pt x="69" y="63"/>
                    </a:lnTo>
                    <a:lnTo>
                      <a:pt x="72" y="62"/>
                    </a:lnTo>
                    <a:lnTo>
                      <a:pt x="82" y="62"/>
                    </a:lnTo>
                    <a:lnTo>
                      <a:pt x="83" y="58"/>
                    </a:lnTo>
                    <a:lnTo>
                      <a:pt x="77" y="52"/>
                    </a:lnTo>
                    <a:lnTo>
                      <a:pt x="69" y="52"/>
                    </a:lnTo>
                    <a:lnTo>
                      <a:pt x="63" y="46"/>
                    </a:lnTo>
                    <a:lnTo>
                      <a:pt x="59" y="44"/>
                    </a:lnTo>
                    <a:lnTo>
                      <a:pt x="57" y="38"/>
                    </a:lnTo>
                    <a:lnTo>
                      <a:pt x="64" y="30"/>
                    </a:lnTo>
                    <a:lnTo>
                      <a:pt x="65" y="28"/>
                    </a:lnTo>
                    <a:lnTo>
                      <a:pt x="62" y="22"/>
                    </a:lnTo>
                    <a:lnTo>
                      <a:pt x="64" y="19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2" y="28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1" y="30"/>
                    </a:lnTo>
                    <a:lnTo>
                      <a:pt x="104" y="22"/>
                    </a:lnTo>
                    <a:lnTo>
                      <a:pt x="104" y="15"/>
                    </a:lnTo>
                    <a:lnTo>
                      <a:pt x="86" y="13"/>
                    </a:lnTo>
                    <a:lnTo>
                      <a:pt x="77" y="6"/>
                    </a:lnTo>
                    <a:lnTo>
                      <a:pt x="75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56" y="11"/>
                    </a:lnTo>
                    <a:lnTo>
                      <a:pt x="56" y="20"/>
                    </a:lnTo>
                    <a:lnTo>
                      <a:pt x="60" y="24"/>
                    </a:lnTo>
                    <a:lnTo>
                      <a:pt x="59" y="29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6" y="53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53" y="83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42" y="101"/>
                    </a:lnTo>
                    <a:lnTo>
                      <a:pt x="35" y="108"/>
                    </a:lnTo>
                    <a:lnTo>
                      <a:pt x="28" y="109"/>
                    </a:lnTo>
                    <a:lnTo>
                      <a:pt x="25" y="112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1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20" y="142"/>
                    </a:lnTo>
                    <a:lnTo>
                      <a:pt x="31" y="156"/>
                    </a:lnTo>
                    <a:lnTo>
                      <a:pt x="27" y="159"/>
                    </a:lnTo>
                    <a:lnTo>
                      <a:pt x="34" y="164"/>
                    </a:lnTo>
                    <a:lnTo>
                      <a:pt x="37" y="168"/>
                    </a:lnTo>
                    <a:lnTo>
                      <a:pt x="39" y="166"/>
                    </a:lnTo>
                    <a:lnTo>
                      <a:pt x="48" y="17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832" name="Rectangle 472"/>
            <p:cNvSpPr>
              <a:spLocks noChangeArrowheads="1"/>
            </p:cNvSpPr>
            <p:nvPr/>
          </p:nvSpPr>
          <p:spPr bwMode="auto">
            <a:xfrm>
              <a:off x="511693" y="1568991"/>
              <a:ext cx="105131" cy="84514"/>
            </a:xfrm>
            <a:prstGeom prst="rect">
              <a:avLst/>
            </a:prstGeom>
            <a:noFill/>
            <a:ln w="22225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37" name="Group 473"/>
            <p:cNvGrpSpPr>
              <a:grpSpLocks/>
            </p:cNvGrpSpPr>
            <p:nvPr/>
          </p:nvGrpSpPr>
          <p:grpSpPr bwMode="auto">
            <a:xfrm>
              <a:off x="614092" y="1278471"/>
              <a:ext cx="337238" cy="326173"/>
              <a:chOff x="428" y="1566"/>
              <a:chExt cx="231" cy="231"/>
            </a:xfrm>
          </p:grpSpPr>
          <p:sp>
            <p:nvSpPr>
              <p:cNvPr id="1601" name="Freeform 474"/>
              <p:cNvSpPr>
                <a:spLocks noEditPoints="1"/>
              </p:cNvSpPr>
              <p:nvPr/>
            </p:nvSpPr>
            <p:spPr bwMode="auto">
              <a:xfrm>
                <a:off x="428" y="1566"/>
                <a:ext cx="231" cy="231"/>
              </a:xfrm>
              <a:custGeom>
                <a:avLst/>
                <a:gdLst>
                  <a:gd name="T0" fmla="*/ 105 w 231"/>
                  <a:gd name="T1" fmla="*/ 201 h 231"/>
                  <a:gd name="T2" fmla="*/ 97 w 231"/>
                  <a:gd name="T3" fmla="*/ 179 h 231"/>
                  <a:gd name="T4" fmla="*/ 96 w 231"/>
                  <a:gd name="T5" fmla="*/ 155 h 231"/>
                  <a:gd name="T6" fmla="*/ 100 w 231"/>
                  <a:gd name="T7" fmla="*/ 137 h 231"/>
                  <a:gd name="T8" fmla="*/ 115 w 231"/>
                  <a:gd name="T9" fmla="*/ 126 h 231"/>
                  <a:gd name="T10" fmla="*/ 122 w 231"/>
                  <a:gd name="T11" fmla="*/ 131 h 231"/>
                  <a:gd name="T12" fmla="*/ 132 w 231"/>
                  <a:gd name="T13" fmla="*/ 122 h 231"/>
                  <a:gd name="T14" fmla="*/ 138 w 231"/>
                  <a:gd name="T15" fmla="*/ 111 h 231"/>
                  <a:gd name="T16" fmla="*/ 162 w 231"/>
                  <a:gd name="T17" fmla="*/ 105 h 231"/>
                  <a:gd name="T18" fmla="*/ 165 w 231"/>
                  <a:gd name="T19" fmla="*/ 88 h 231"/>
                  <a:gd name="T20" fmla="*/ 188 w 231"/>
                  <a:gd name="T21" fmla="*/ 73 h 231"/>
                  <a:gd name="T22" fmla="*/ 198 w 231"/>
                  <a:gd name="T23" fmla="*/ 59 h 231"/>
                  <a:gd name="T24" fmla="*/ 222 w 231"/>
                  <a:gd name="T25" fmla="*/ 39 h 231"/>
                  <a:gd name="T26" fmla="*/ 227 w 231"/>
                  <a:gd name="T27" fmla="*/ 26 h 231"/>
                  <a:gd name="T28" fmla="*/ 205 w 231"/>
                  <a:gd name="T29" fmla="*/ 29 h 231"/>
                  <a:gd name="T30" fmla="*/ 200 w 231"/>
                  <a:gd name="T31" fmla="*/ 24 h 231"/>
                  <a:gd name="T32" fmla="*/ 185 w 231"/>
                  <a:gd name="T33" fmla="*/ 37 h 231"/>
                  <a:gd name="T34" fmla="*/ 182 w 231"/>
                  <a:gd name="T35" fmla="*/ 49 h 231"/>
                  <a:gd name="T36" fmla="*/ 164 w 231"/>
                  <a:gd name="T37" fmla="*/ 46 h 231"/>
                  <a:gd name="T38" fmla="*/ 152 w 231"/>
                  <a:gd name="T39" fmla="*/ 62 h 231"/>
                  <a:gd name="T40" fmla="*/ 136 w 231"/>
                  <a:gd name="T41" fmla="*/ 67 h 231"/>
                  <a:gd name="T42" fmla="*/ 123 w 231"/>
                  <a:gd name="T43" fmla="*/ 57 h 231"/>
                  <a:gd name="T44" fmla="*/ 108 w 231"/>
                  <a:gd name="T45" fmla="*/ 42 h 231"/>
                  <a:gd name="T46" fmla="*/ 102 w 231"/>
                  <a:gd name="T47" fmla="*/ 40 h 231"/>
                  <a:gd name="T48" fmla="*/ 92 w 231"/>
                  <a:gd name="T49" fmla="*/ 18 h 231"/>
                  <a:gd name="T50" fmla="*/ 81 w 231"/>
                  <a:gd name="T51" fmla="*/ 13 h 231"/>
                  <a:gd name="T52" fmla="*/ 61 w 231"/>
                  <a:gd name="T53" fmla="*/ 6 h 231"/>
                  <a:gd name="T54" fmla="*/ 47 w 231"/>
                  <a:gd name="T55" fmla="*/ 10 h 231"/>
                  <a:gd name="T56" fmla="*/ 35 w 231"/>
                  <a:gd name="T57" fmla="*/ 20 h 231"/>
                  <a:gd name="T58" fmla="*/ 35 w 231"/>
                  <a:gd name="T59" fmla="*/ 32 h 231"/>
                  <a:gd name="T60" fmla="*/ 23 w 231"/>
                  <a:gd name="T61" fmla="*/ 50 h 231"/>
                  <a:gd name="T62" fmla="*/ 20 w 231"/>
                  <a:gd name="T63" fmla="*/ 72 h 231"/>
                  <a:gd name="T64" fmla="*/ 23 w 231"/>
                  <a:gd name="T65" fmla="*/ 78 h 231"/>
                  <a:gd name="T66" fmla="*/ 13 w 231"/>
                  <a:gd name="T67" fmla="*/ 109 h 231"/>
                  <a:gd name="T68" fmla="*/ 22 w 231"/>
                  <a:gd name="T69" fmla="*/ 125 h 231"/>
                  <a:gd name="T70" fmla="*/ 7 w 231"/>
                  <a:gd name="T71" fmla="*/ 130 h 231"/>
                  <a:gd name="T72" fmla="*/ 8 w 231"/>
                  <a:gd name="T73" fmla="*/ 144 h 231"/>
                  <a:gd name="T74" fmla="*/ 9 w 231"/>
                  <a:gd name="T75" fmla="*/ 155 h 231"/>
                  <a:gd name="T76" fmla="*/ 0 w 231"/>
                  <a:gd name="T77" fmla="*/ 163 h 231"/>
                  <a:gd name="T78" fmla="*/ 3 w 231"/>
                  <a:gd name="T79" fmla="*/ 176 h 231"/>
                  <a:gd name="T80" fmla="*/ 13 w 231"/>
                  <a:gd name="T81" fmla="*/ 176 h 231"/>
                  <a:gd name="T82" fmla="*/ 20 w 231"/>
                  <a:gd name="T83" fmla="*/ 180 h 231"/>
                  <a:gd name="T84" fmla="*/ 10 w 231"/>
                  <a:gd name="T85" fmla="*/ 186 h 231"/>
                  <a:gd name="T86" fmla="*/ 5 w 231"/>
                  <a:gd name="T87" fmla="*/ 195 h 231"/>
                  <a:gd name="T88" fmla="*/ 19 w 231"/>
                  <a:gd name="T89" fmla="*/ 196 h 231"/>
                  <a:gd name="T90" fmla="*/ 30 w 231"/>
                  <a:gd name="T91" fmla="*/ 190 h 231"/>
                  <a:gd name="T92" fmla="*/ 39 w 231"/>
                  <a:gd name="T93" fmla="*/ 195 h 231"/>
                  <a:gd name="T94" fmla="*/ 47 w 231"/>
                  <a:gd name="T95" fmla="*/ 206 h 231"/>
                  <a:gd name="T96" fmla="*/ 52 w 231"/>
                  <a:gd name="T97" fmla="*/ 212 h 231"/>
                  <a:gd name="T98" fmla="*/ 42 w 231"/>
                  <a:gd name="T99" fmla="*/ 227 h 231"/>
                  <a:gd name="T100" fmla="*/ 46 w 231"/>
                  <a:gd name="T101" fmla="*/ 231 h 231"/>
                  <a:gd name="T102" fmla="*/ 63 w 231"/>
                  <a:gd name="T103" fmla="*/ 220 h 231"/>
                  <a:gd name="T104" fmla="*/ 76 w 231"/>
                  <a:gd name="T105" fmla="*/ 214 h 231"/>
                  <a:gd name="T106" fmla="*/ 97 w 231"/>
                  <a:gd name="T107" fmla="*/ 203 h 231"/>
                  <a:gd name="T108" fmla="*/ 156 w 231"/>
                  <a:gd name="T109" fmla="*/ 97 h 231"/>
                  <a:gd name="T110" fmla="*/ 161 w 231"/>
                  <a:gd name="T111" fmla="*/ 99 h 231"/>
                  <a:gd name="T112" fmla="*/ 156 w 231"/>
                  <a:gd name="T113" fmla="*/ 100 h 23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1" h="231">
                    <a:moveTo>
                      <a:pt x="103" y="204"/>
                    </a:moveTo>
                    <a:lnTo>
                      <a:pt x="105" y="201"/>
                    </a:lnTo>
                    <a:lnTo>
                      <a:pt x="98" y="184"/>
                    </a:lnTo>
                    <a:lnTo>
                      <a:pt x="97" y="179"/>
                    </a:lnTo>
                    <a:lnTo>
                      <a:pt x="99" y="168"/>
                    </a:lnTo>
                    <a:lnTo>
                      <a:pt x="96" y="155"/>
                    </a:lnTo>
                    <a:lnTo>
                      <a:pt x="96" y="145"/>
                    </a:lnTo>
                    <a:lnTo>
                      <a:pt x="100" y="137"/>
                    </a:lnTo>
                    <a:lnTo>
                      <a:pt x="107" y="128"/>
                    </a:lnTo>
                    <a:lnTo>
                      <a:pt x="115" y="126"/>
                    </a:lnTo>
                    <a:lnTo>
                      <a:pt x="120" y="128"/>
                    </a:lnTo>
                    <a:lnTo>
                      <a:pt x="122" y="131"/>
                    </a:lnTo>
                    <a:lnTo>
                      <a:pt x="126" y="130"/>
                    </a:lnTo>
                    <a:lnTo>
                      <a:pt x="132" y="122"/>
                    </a:lnTo>
                    <a:lnTo>
                      <a:pt x="134" y="114"/>
                    </a:lnTo>
                    <a:lnTo>
                      <a:pt x="138" y="111"/>
                    </a:lnTo>
                    <a:lnTo>
                      <a:pt x="146" y="112"/>
                    </a:lnTo>
                    <a:lnTo>
                      <a:pt x="162" y="105"/>
                    </a:lnTo>
                    <a:lnTo>
                      <a:pt x="165" y="95"/>
                    </a:lnTo>
                    <a:lnTo>
                      <a:pt x="165" y="88"/>
                    </a:lnTo>
                    <a:lnTo>
                      <a:pt x="169" y="83"/>
                    </a:lnTo>
                    <a:lnTo>
                      <a:pt x="188" y="73"/>
                    </a:lnTo>
                    <a:lnTo>
                      <a:pt x="194" y="63"/>
                    </a:lnTo>
                    <a:lnTo>
                      <a:pt x="198" y="59"/>
                    </a:lnTo>
                    <a:lnTo>
                      <a:pt x="216" y="46"/>
                    </a:lnTo>
                    <a:lnTo>
                      <a:pt x="222" y="39"/>
                    </a:lnTo>
                    <a:lnTo>
                      <a:pt x="231" y="25"/>
                    </a:lnTo>
                    <a:lnTo>
                      <a:pt x="227" y="26"/>
                    </a:lnTo>
                    <a:lnTo>
                      <a:pt x="216" y="35"/>
                    </a:lnTo>
                    <a:lnTo>
                      <a:pt x="205" y="29"/>
                    </a:lnTo>
                    <a:lnTo>
                      <a:pt x="202" y="30"/>
                    </a:lnTo>
                    <a:lnTo>
                      <a:pt x="200" y="24"/>
                    </a:lnTo>
                    <a:lnTo>
                      <a:pt x="190" y="30"/>
                    </a:lnTo>
                    <a:lnTo>
                      <a:pt x="185" y="37"/>
                    </a:lnTo>
                    <a:lnTo>
                      <a:pt x="182" y="41"/>
                    </a:lnTo>
                    <a:lnTo>
                      <a:pt x="182" y="49"/>
                    </a:lnTo>
                    <a:lnTo>
                      <a:pt x="175" y="47"/>
                    </a:lnTo>
                    <a:lnTo>
                      <a:pt x="164" y="46"/>
                    </a:lnTo>
                    <a:lnTo>
                      <a:pt x="163" y="58"/>
                    </a:lnTo>
                    <a:lnTo>
                      <a:pt x="152" y="62"/>
                    </a:lnTo>
                    <a:lnTo>
                      <a:pt x="145" y="63"/>
                    </a:lnTo>
                    <a:lnTo>
                      <a:pt x="136" y="67"/>
                    </a:lnTo>
                    <a:lnTo>
                      <a:pt x="124" y="66"/>
                    </a:lnTo>
                    <a:lnTo>
                      <a:pt x="123" y="57"/>
                    </a:lnTo>
                    <a:lnTo>
                      <a:pt x="116" y="50"/>
                    </a:lnTo>
                    <a:lnTo>
                      <a:pt x="108" y="42"/>
                    </a:lnTo>
                    <a:lnTo>
                      <a:pt x="105" y="43"/>
                    </a:lnTo>
                    <a:lnTo>
                      <a:pt x="102" y="40"/>
                    </a:lnTo>
                    <a:lnTo>
                      <a:pt x="93" y="34"/>
                    </a:lnTo>
                    <a:lnTo>
                      <a:pt x="92" y="18"/>
                    </a:lnTo>
                    <a:lnTo>
                      <a:pt x="88" y="12"/>
                    </a:lnTo>
                    <a:lnTo>
                      <a:pt x="81" y="13"/>
                    </a:lnTo>
                    <a:lnTo>
                      <a:pt x="72" y="13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2" y="20"/>
                    </a:lnTo>
                    <a:lnTo>
                      <a:pt x="35" y="20"/>
                    </a:lnTo>
                    <a:lnTo>
                      <a:pt x="32" y="29"/>
                    </a:lnTo>
                    <a:lnTo>
                      <a:pt x="35" y="32"/>
                    </a:lnTo>
                    <a:lnTo>
                      <a:pt x="26" y="41"/>
                    </a:lnTo>
                    <a:lnTo>
                      <a:pt x="23" y="50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23" y="78"/>
                    </a:lnTo>
                    <a:lnTo>
                      <a:pt x="19" y="87"/>
                    </a:lnTo>
                    <a:lnTo>
                      <a:pt x="13" y="109"/>
                    </a:lnTo>
                    <a:lnTo>
                      <a:pt x="24" y="114"/>
                    </a:lnTo>
                    <a:lnTo>
                      <a:pt x="22" y="125"/>
                    </a:lnTo>
                    <a:lnTo>
                      <a:pt x="13" y="126"/>
                    </a:lnTo>
                    <a:lnTo>
                      <a:pt x="7" y="130"/>
                    </a:lnTo>
                    <a:lnTo>
                      <a:pt x="7" y="137"/>
                    </a:lnTo>
                    <a:lnTo>
                      <a:pt x="8" y="144"/>
                    </a:lnTo>
                    <a:lnTo>
                      <a:pt x="12" y="146"/>
                    </a:lnTo>
                    <a:lnTo>
                      <a:pt x="9" y="155"/>
                    </a:lnTo>
                    <a:lnTo>
                      <a:pt x="1" y="154"/>
                    </a:lnTo>
                    <a:lnTo>
                      <a:pt x="0" y="163"/>
                    </a:lnTo>
                    <a:lnTo>
                      <a:pt x="0" y="169"/>
                    </a:lnTo>
                    <a:lnTo>
                      <a:pt x="3" y="176"/>
                    </a:lnTo>
                    <a:lnTo>
                      <a:pt x="6" y="178"/>
                    </a:lnTo>
                    <a:lnTo>
                      <a:pt x="13" y="176"/>
                    </a:lnTo>
                    <a:lnTo>
                      <a:pt x="19" y="178"/>
                    </a:lnTo>
                    <a:lnTo>
                      <a:pt x="20" y="180"/>
                    </a:lnTo>
                    <a:lnTo>
                      <a:pt x="18" y="190"/>
                    </a:lnTo>
                    <a:lnTo>
                      <a:pt x="10" y="186"/>
                    </a:lnTo>
                    <a:lnTo>
                      <a:pt x="4" y="183"/>
                    </a:lnTo>
                    <a:lnTo>
                      <a:pt x="5" y="195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29" y="193"/>
                    </a:lnTo>
                    <a:lnTo>
                      <a:pt x="30" y="190"/>
                    </a:lnTo>
                    <a:lnTo>
                      <a:pt x="35" y="190"/>
                    </a:lnTo>
                    <a:lnTo>
                      <a:pt x="39" y="195"/>
                    </a:lnTo>
                    <a:lnTo>
                      <a:pt x="48" y="202"/>
                    </a:lnTo>
                    <a:lnTo>
                      <a:pt x="47" y="206"/>
                    </a:lnTo>
                    <a:lnTo>
                      <a:pt x="48" y="210"/>
                    </a:lnTo>
                    <a:lnTo>
                      <a:pt x="52" y="212"/>
                    </a:lnTo>
                    <a:lnTo>
                      <a:pt x="49" y="222"/>
                    </a:lnTo>
                    <a:lnTo>
                      <a:pt x="42" y="227"/>
                    </a:lnTo>
                    <a:lnTo>
                      <a:pt x="43" y="230"/>
                    </a:lnTo>
                    <a:lnTo>
                      <a:pt x="46" y="231"/>
                    </a:lnTo>
                    <a:lnTo>
                      <a:pt x="52" y="228"/>
                    </a:lnTo>
                    <a:lnTo>
                      <a:pt x="63" y="220"/>
                    </a:lnTo>
                    <a:lnTo>
                      <a:pt x="72" y="218"/>
                    </a:lnTo>
                    <a:lnTo>
                      <a:pt x="76" y="214"/>
                    </a:lnTo>
                    <a:lnTo>
                      <a:pt x="77" y="210"/>
                    </a:lnTo>
                    <a:lnTo>
                      <a:pt x="97" y="203"/>
                    </a:lnTo>
                    <a:lnTo>
                      <a:pt x="103" y="204"/>
                    </a:lnTo>
                    <a:close/>
                    <a:moveTo>
                      <a:pt x="156" y="97"/>
                    </a:moveTo>
                    <a:lnTo>
                      <a:pt x="160" y="97"/>
                    </a:lnTo>
                    <a:lnTo>
                      <a:pt x="161" y="99"/>
                    </a:lnTo>
                    <a:lnTo>
                      <a:pt x="159" y="102"/>
                    </a:lnTo>
                    <a:lnTo>
                      <a:pt x="156" y="100"/>
                    </a:lnTo>
                    <a:lnTo>
                      <a:pt x="156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2" name="Freeform 475"/>
              <p:cNvSpPr>
                <a:spLocks/>
              </p:cNvSpPr>
              <p:nvPr/>
            </p:nvSpPr>
            <p:spPr bwMode="auto">
              <a:xfrm>
                <a:off x="428" y="1566"/>
                <a:ext cx="231" cy="231"/>
              </a:xfrm>
              <a:custGeom>
                <a:avLst/>
                <a:gdLst>
                  <a:gd name="T0" fmla="*/ 105 w 231"/>
                  <a:gd name="T1" fmla="*/ 201 h 231"/>
                  <a:gd name="T2" fmla="*/ 97 w 231"/>
                  <a:gd name="T3" fmla="*/ 179 h 231"/>
                  <a:gd name="T4" fmla="*/ 96 w 231"/>
                  <a:gd name="T5" fmla="*/ 155 h 231"/>
                  <a:gd name="T6" fmla="*/ 100 w 231"/>
                  <a:gd name="T7" fmla="*/ 137 h 231"/>
                  <a:gd name="T8" fmla="*/ 115 w 231"/>
                  <a:gd name="T9" fmla="*/ 126 h 231"/>
                  <a:gd name="T10" fmla="*/ 122 w 231"/>
                  <a:gd name="T11" fmla="*/ 131 h 231"/>
                  <a:gd name="T12" fmla="*/ 132 w 231"/>
                  <a:gd name="T13" fmla="*/ 122 h 231"/>
                  <a:gd name="T14" fmla="*/ 138 w 231"/>
                  <a:gd name="T15" fmla="*/ 111 h 231"/>
                  <a:gd name="T16" fmla="*/ 162 w 231"/>
                  <a:gd name="T17" fmla="*/ 105 h 231"/>
                  <a:gd name="T18" fmla="*/ 165 w 231"/>
                  <a:gd name="T19" fmla="*/ 88 h 231"/>
                  <a:gd name="T20" fmla="*/ 188 w 231"/>
                  <a:gd name="T21" fmla="*/ 73 h 231"/>
                  <a:gd name="T22" fmla="*/ 198 w 231"/>
                  <a:gd name="T23" fmla="*/ 59 h 231"/>
                  <a:gd name="T24" fmla="*/ 222 w 231"/>
                  <a:gd name="T25" fmla="*/ 39 h 231"/>
                  <a:gd name="T26" fmla="*/ 227 w 231"/>
                  <a:gd name="T27" fmla="*/ 26 h 231"/>
                  <a:gd name="T28" fmla="*/ 205 w 231"/>
                  <a:gd name="T29" fmla="*/ 29 h 231"/>
                  <a:gd name="T30" fmla="*/ 200 w 231"/>
                  <a:gd name="T31" fmla="*/ 24 h 231"/>
                  <a:gd name="T32" fmla="*/ 185 w 231"/>
                  <a:gd name="T33" fmla="*/ 37 h 231"/>
                  <a:gd name="T34" fmla="*/ 182 w 231"/>
                  <a:gd name="T35" fmla="*/ 49 h 231"/>
                  <a:gd name="T36" fmla="*/ 164 w 231"/>
                  <a:gd name="T37" fmla="*/ 46 h 231"/>
                  <a:gd name="T38" fmla="*/ 152 w 231"/>
                  <a:gd name="T39" fmla="*/ 62 h 231"/>
                  <a:gd name="T40" fmla="*/ 136 w 231"/>
                  <a:gd name="T41" fmla="*/ 67 h 231"/>
                  <a:gd name="T42" fmla="*/ 123 w 231"/>
                  <a:gd name="T43" fmla="*/ 57 h 231"/>
                  <a:gd name="T44" fmla="*/ 108 w 231"/>
                  <a:gd name="T45" fmla="*/ 42 h 231"/>
                  <a:gd name="T46" fmla="*/ 102 w 231"/>
                  <a:gd name="T47" fmla="*/ 40 h 231"/>
                  <a:gd name="T48" fmla="*/ 92 w 231"/>
                  <a:gd name="T49" fmla="*/ 18 h 231"/>
                  <a:gd name="T50" fmla="*/ 81 w 231"/>
                  <a:gd name="T51" fmla="*/ 13 h 231"/>
                  <a:gd name="T52" fmla="*/ 61 w 231"/>
                  <a:gd name="T53" fmla="*/ 6 h 231"/>
                  <a:gd name="T54" fmla="*/ 47 w 231"/>
                  <a:gd name="T55" fmla="*/ 10 h 231"/>
                  <a:gd name="T56" fmla="*/ 35 w 231"/>
                  <a:gd name="T57" fmla="*/ 20 h 231"/>
                  <a:gd name="T58" fmla="*/ 35 w 231"/>
                  <a:gd name="T59" fmla="*/ 32 h 231"/>
                  <a:gd name="T60" fmla="*/ 23 w 231"/>
                  <a:gd name="T61" fmla="*/ 50 h 231"/>
                  <a:gd name="T62" fmla="*/ 20 w 231"/>
                  <a:gd name="T63" fmla="*/ 72 h 231"/>
                  <a:gd name="T64" fmla="*/ 23 w 231"/>
                  <a:gd name="T65" fmla="*/ 78 h 231"/>
                  <a:gd name="T66" fmla="*/ 13 w 231"/>
                  <a:gd name="T67" fmla="*/ 109 h 231"/>
                  <a:gd name="T68" fmla="*/ 22 w 231"/>
                  <a:gd name="T69" fmla="*/ 125 h 231"/>
                  <a:gd name="T70" fmla="*/ 7 w 231"/>
                  <a:gd name="T71" fmla="*/ 130 h 231"/>
                  <a:gd name="T72" fmla="*/ 8 w 231"/>
                  <a:gd name="T73" fmla="*/ 144 h 231"/>
                  <a:gd name="T74" fmla="*/ 9 w 231"/>
                  <a:gd name="T75" fmla="*/ 155 h 231"/>
                  <a:gd name="T76" fmla="*/ 0 w 231"/>
                  <a:gd name="T77" fmla="*/ 163 h 231"/>
                  <a:gd name="T78" fmla="*/ 3 w 231"/>
                  <a:gd name="T79" fmla="*/ 176 h 231"/>
                  <a:gd name="T80" fmla="*/ 13 w 231"/>
                  <a:gd name="T81" fmla="*/ 176 h 231"/>
                  <a:gd name="T82" fmla="*/ 20 w 231"/>
                  <a:gd name="T83" fmla="*/ 180 h 231"/>
                  <a:gd name="T84" fmla="*/ 10 w 231"/>
                  <a:gd name="T85" fmla="*/ 186 h 231"/>
                  <a:gd name="T86" fmla="*/ 5 w 231"/>
                  <a:gd name="T87" fmla="*/ 195 h 231"/>
                  <a:gd name="T88" fmla="*/ 19 w 231"/>
                  <a:gd name="T89" fmla="*/ 196 h 231"/>
                  <a:gd name="T90" fmla="*/ 30 w 231"/>
                  <a:gd name="T91" fmla="*/ 190 h 231"/>
                  <a:gd name="T92" fmla="*/ 39 w 231"/>
                  <a:gd name="T93" fmla="*/ 195 h 231"/>
                  <a:gd name="T94" fmla="*/ 47 w 231"/>
                  <a:gd name="T95" fmla="*/ 206 h 231"/>
                  <a:gd name="T96" fmla="*/ 52 w 231"/>
                  <a:gd name="T97" fmla="*/ 212 h 231"/>
                  <a:gd name="T98" fmla="*/ 42 w 231"/>
                  <a:gd name="T99" fmla="*/ 227 h 231"/>
                  <a:gd name="T100" fmla="*/ 46 w 231"/>
                  <a:gd name="T101" fmla="*/ 231 h 231"/>
                  <a:gd name="T102" fmla="*/ 63 w 231"/>
                  <a:gd name="T103" fmla="*/ 220 h 231"/>
                  <a:gd name="T104" fmla="*/ 76 w 231"/>
                  <a:gd name="T105" fmla="*/ 214 h 231"/>
                  <a:gd name="T106" fmla="*/ 97 w 231"/>
                  <a:gd name="T107" fmla="*/ 203 h 2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1" h="231">
                    <a:moveTo>
                      <a:pt x="103" y="204"/>
                    </a:moveTo>
                    <a:lnTo>
                      <a:pt x="105" y="201"/>
                    </a:lnTo>
                    <a:lnTo>
                      <a:pt x="98" y="184"/>
                    </a:lnTo>
                    <a:lnTo>
                      <a:pt x="97" y="179"/>
                    </a:lnTo>
                    <a:lnTo>
                      <a:pt x="99" y="168"/>
                    </a:lnTo>
                    <a:lnTo>
                      <a:pt x="96" y="155"/>
                    </a:lnTo>
                    <a:lnTo>
                      <a:pt x="96" y="145"/>
                    </a:lnTo>
                    <a:lnTo>
                      <a:pt x="100" y="137"/>
                    </a:lnTo>
                    <a:lnTo>
                      <a:pt x="107" y="128"/>
                    </a:lnTo>
                    <a:lnTo>
                      <a:pt x="115" y="126"/>
                    </a:lnTo>
                    <a:lnTo>
                      <a:pt x="120" y="128"/>
                    </a:lnTo>
                    <a:lnTo>
                      <a:pt x="122" y="131"/>
                    </a:lnTo>
                    <a:lnTo>
                      <a:pt x="126" y="130"/>
                    </a:lnTo>
                    <a:lnTo>
                      <a:pt x="132" y="122"/>
                    </a:lnTo>
                    <a:lnTo>
                      <a:pt x="134" y="114"/>
                    </a:lnTo>
                    <a:lnTo>
                      <a:pt x="138" y="111"/>
                    </a:lnTo>
                    <a:lnTo>
                      <a:pt x="146" y="112"/>
                    </a:lnTo>
                    <a:lnTo>
                      <a:pt x="162" y="105"/>
                    </a:lnTo>
                    <a:lnTo>
                      <a:pt x="165" y="95"/>
                    </a:lnTo>
                    <a:lnTo>
                      <a:pt x="165" y="88"/>
                    </a:lnTo>
                    <a:lnTo>
                      <a:pt x="169" y="83"/>
                    </a:lnTo>
                    <a:lnTo>
                      <a:pt x="188" y="73"/>
                    </a:lnTo>
                    <a:lnTo>
                      <a:pt x="194" y="63"/>
                    </a:lnTo>
                    <a:lnTo>
                      <a:pt x="198" y="59"/>
                    </a:lnTo>
                    <a:lnTo>
                      <a:pt x="216" y="46"/>
                    </a:lnTo>
                    <a:lnTo>
                      <a:pt x="222" y="39"/>
                    </a:lnTo>
                    <a:lnTo>
                      <a:pt x="231" y="25"/>
                    </a:lnTo>
                    <a:lnTo>
                      <a:pt x="227" y="26"/>
                    </a:lnTo>
                    <a:lnTo>
                      <a:pt x="216" y="35"/>
                    </a:lnTo>
                    <a:lnTo>
                      <a:pt x="205" y="29"/>
                    </a:lnTo>
                    <a:lnTo>
                      <a:pt x="202" y="30"/>
                    </a:lnTo>
                    <a:lnTo>
                      <a:pt x="200" y="24"/>
                    </a:lnTo>
                    <a:lnTo>
                      <a:pt x="190" y="30"/>
                    </a:lnTo>
                    <a:lnTo>
                      <a:pt x="185" y="37"/>
                    </a:lnTo>
                    <a:lnTo>
                      <a:pt x="182" y="41"/>
                    </a:lnTo>
                    <a:lnTo>
                      <a:pt x="182" y="49"/>
                    </a:lnTo>
                    <a:lnTo>
                      <a:pt x="175" y="47"/>
                    </a:lnTo>
                    <a:lnTo>
                      <a:pt x="164" y="46"/>
                    </a:lnTo>
                    <a:lnTo>
                      <a:pt x="163" y="58"/>
                    </a:lnTo>
                    <a:lnTo>
                      <a:pt x="152" y="62"/>
                    </a:lnTo>
                    <a:lnTo>
                      <a:pt x="145" y="63"/>
                    </a:lnTo>
                    <a:lnTo>
                      <a:pt x="136" y="67"/>
                    </a:lnTo>
                    <a:lnTo>
                      <a:pt x="124" y="66"/>
                    </a:lnTo>
                    <a:lnTo>
                      <a:pt x="123" y="57"/>
                    </a:lnTo>
                    <a:lnTo>
                      <a:pt x="116" y="50"/>
                    </a:lnTo>
                    <a:lnTo>
                      <a:pt x="108" y="42"/>
                    </a:lnTo>
                    <a:lnTo>
                      <a:pt x="105" y="43"/>
                    </a:lnTo>
                    <a:lnTo>
                      <a:pt x="102" y="40"/>
                    </a:lnTo>
                    <a:lnTo>
                      <a:pt x="93" y="34"/>
                    </a:lnTo>
                    <a:lnTo>
                      <a:pt x="92" y="18"/>
                    </a:lnTo>
                    <a:lnTo>
                      <a:pt x="88" y="12"/>
                    </a:lnTo>
                    <a:lnTo>
                      <a:pt x="81" y="13"/>
                    </a:lnTo>
                    <a:lnTo>
                      <a:pt x="72" y="13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2" y="20"/>
                    </a:lnTo>
                    <a:lnTo>
                      <a:pt x="35" y="20"/>
                    </a:lnTo>
                    <a:lnTo>
                      <a:pt x="32" y="29"/>
                    </a:lnTo>
                    <a:lnTo>
                      <a:pt x="35" y="32"/>
                    </a:lnTo>
                    <a:lnTo>
                      <a:pt x="26" y="41"/>
                    </a:lnTo>
                    <a:lnTo>
                      <a:pt x="23" y="50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23" y="78"/>
                    </a:lnTo>
                    <a:lnTo>
                      <a:pt x="19" y="87"/>
                    </a:lnTo>
                    <a:lnTo>
                      <a:pt x="13" y="109"/>
                    </a:lnTo>
                    <a:lnTo>
                      <a:pt x="24" y="114"/>
                    </a:lnTo>
                    <a:lnTo>
                      <a:pt x="22" y="125"/>
                    </a:lnTo>
                    <a:lnTo>
                      <a:pt x="13" y="126"/>
                    </a:lnTo>
                    <a:lnTo>
                      <a:pt x="7" y="130"/>
                    </a:lnTo>
                    <a:lnTo>
                      <a:pt x="7" y="137"/>
                    </a:lnTo>
                    <a:lnTo>
                      <a:pt x="8" y="144"/>
                    </a:lnTo>
                    <a:lnTo>
                      <a:pt x="12" y="146"/>
                    </a:lnTo>
                    <a:lnTo>
                      <a:pt x="9" y="155"/>
                    </a:lnTo>
                    <a:lnTo>
                      <a:pt x="1" y="154"/>
                    </a:lnTo>
                    <a:lnTo>
                      <a:pt x="0" y="163"/>
                    </a:lnTo>
                    <a:lnTo>
                      <a:pt x="0" y="169"/>
                    </a:lnTo>
                    <a:lnTo>
                      <a:pt x="3" y="176"/>
                    </a:lnTo>
                    <a:lnTo>
                      <a:pt x="6" y="178"/>
                    </a:lnTo>
                    <a:lnTo>
                      <a:pt x="13" y="176"/>
                    </a:lnTo>
                    <a:lnTo>
                      <a:pt x="19" y="178"/>
                    </a:lnTo>
                    <a:lnTo>
                      <a:pt x="20" y="180"/>
                    </a:lnTo>
                    <a:lnTo>
                      <a:pt x="18" y="190"/>
                    </a:lnTo>
                    <a:lnTo>
                      <a:pt x="10" y="186"/>
                    </a:lnTo>
                    <a:lnTo>
                      <a:pt x="4" y="183"/>
                    </a:lnTo>
                    <a:lnTo>
                      <a:pt x="5" y="195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29" y="193"/>
                    </a:lnTo>
                    <a:lnTo>
                      <a:pt x="30" y="190"/>
                    </a:lnTo>
                    <a:lnTo>
                      <a:pt x="35" y="190"/>
                    </a:lnTo>
                    <a:lnTo>
                      <a:pt x="39" y="195"/>
                    </a:lnTo>
                    <a:lnTo>
                      <a:pt x="48" y="202"/>
                    </a:lnTo>
                    <a:lnTo>
                      <a:pt x="47" y="206"/>
                    </a:lnTo>
                    <a:lnTo>
                      <a:pt x="48" y="210"/>
                    </a:lnTo>
                    <a:lnTo>
                      <a:pt x="52" y="212"/>
                    </a:lnTo>
                    <a:lnTo>
                      <a:pt x="49" y="222"/>
                    </a:lnTo>
                    <a:lnTo>
                      <a:pt x="42" y="227"/>
                    </a:lnTo>
                    <a:lnTo>
                      <a:pt x="43" y="230"/>
                    </a:lnTo>
                    <a:lnTo>
                      <a:pt x="46" y="231"/>
                    </a:lnTo>
                    <a:lnTo>
                      <a:pt x="52" y="228"/>
                    </a:lnTo>
                    <a:lnTo>
                      <a:pt x="63" y="220"/>
                    </a:lnTo>
                    <a:lnTo>
                      <a:pt x="72" y="218"/>
                    </a:lnTo>
                    <a:lnTo>
                      <a:pt x="76" y="214"/>
                    </a:lnTo>
                    <a:lnTo>
                      <a:pt x="77" y="210"/>
                    </a:lnTo>
                    <a:lnTo>
                      <a:pt x="97" y="203"/>
                    </a:lnTo>
                    <a:lnTo>
                      <a:pt x="103" y="20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3" name="Freeform 476"/>
              <p:cNvSpPr>
                <a:spLocks/>
              </p:cNvSpPr>
              <p:nvPr/>
            </p:nvSpPr>
            <p:spPr bwMode="auto">
              <a:xfrm>
                <a:off x="584" y="166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4 w 5"/>
                  <a:gd name="T3" fmla="*/ 0 h 5"/>
                  <a:gd name="T4" fmla="*/ 5 w 5"/>
                  <a:gd name="T5" fmla="*/ 2 h 5"/>
                  <a:gd name="T6" fmla="*/ 3 w 5"/>
                  <a:gd name="T7" fmla="*/ 5 h 5"/>
                  <a:gd name="T8" fmla="*/ 0 w 5"/>
                  <a:gd name="T9" fmla="*/ 3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4" y="0"/>
                    </a:lnTo>
                    <a:lnTo>
                      <a:pt x="5" y="2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8" name="Group 477"/>
            <p:cNvGrpSpPr>
              <a:grpSpLocks/>
            </p:cNvGrpSpPr>
            <p:nvPr/>
          </p:nvGrpSpPr>
          <p:grpSpPr bwMode="auto">
            <a:xfrm>
              <a:off x="1203917" y="817603"/>
              <a:ext cx="225280" cy="133374"/>
              <a:chOff x="832" y="1239"/>
              <a:chExt cx="154" cy="95"/>
            </a:xfrm>
          </p:grpSpPr>
          <p:sp>
            <p:nvSpPr>
              <p:cNvPr id="1599" name="Freeform 478"/>
              <p:cNvSpPr>
                <a:spLocks/>
              </p:cNvSpPr>
              <p:nvPr/>
            </p:nvSpPr>
            <p:spPr bwMode="auto">
              <a:xfrm>
                <a:off x="832" y="1239"/>
                <a:ext cx="154" cy="95"/>
              </a:xfrm>
              <a:custGeom>
                <a:avLst/>
                <a:gdLst>
                  <a:gd name="T0" fmla="*/ 0 w 154"/>
                  <a:gd name="T1" fmla="*/ 64 h 95"/>
                  <a:gd name="T2" fmla="*/ 9 w 154"/>
                  <a:gd name="T3" fmla="*/ 67 h 95"/>
                  <a:gd name="T4" fmla="*/ 16 w 154"/>
                  <a:gd name="T5" fmla="*/ 62 h 95"/>
                  <a:gd name="T6" fmla="*/ 22 w 154"/>
                  <a:gd name="T7" fmla="*/ 62 h 95"/>
                  <a:gd name="T8" fmla="*/ 27 w 154"/>
                  <a:gd name="T9" fmla="*/ 58 h 95"/>
                  <a:gd name="T10" fmla="*/ 30 w 154"/>
                  <a:gd name="T11" fmla="*/ 56 h 95"/>
                  <a:gd name="T12" fmla="*/ 40 w 154"/>
                  <a:gd name="T13" fmla="*/ 43 h 95"/>
                  <a:gd name="T14" fmla="*/ 44 w 154"/>
                  <a:gd name="T15" fmla="*/ 36 h 95"/>
                  <a:gd name="T16" fmla="*/ 60 w 154"/>
                  <a:gd name="T17" fmla="*/ 29 h 95"/>
                  <a:gd name="T18" fmla="*/ 68 w 154"/>
                  <a:gd name="T19" fmla="*/ 17 h 95"/>
                  <a:gd name="T20" fmla="*/ 79 w 154"/>
                  <a:gd name="T21" fmla="*/ 8 h 95"/>
                  <a:gd name="T22" fmla="*/ 95 w 154"/>
                  <a:gd name="T23" fmla="*/ 15 h 95"/>
                  <a:gd name="T24" fmla="*/ 104 w 154"/>
                  <a:gd name="T25" fmla="*/ 6 h 95"/>
                  <a:gd name="T26" fmla="*/ 114 w 154"/>
                  <a:gd name="T27" fmla="*/ 0 h 95"/>
                  <a:gd name="T28" fmla="*/ 122 w 154"/>
                  <a:gd name="T29" fmla="*/ 5 h 95"/>
                  <a:gd name="T30" fmla="*/ 126 w 154"/>
                  <a:gd name="T31" fmla="*/ 10 h 95"/>
                  <a:gd name="T32" fmla="*/ 130 w 154"/>
                  <a:gd name="T33" fmla="*/ 22 h 95"/>
                  <a:gd name="T34" fmla="*/ 124 w 154"/>
                  <a:gd name="T35" fmla="*/ 29 h 95"/>
                  <a:gd name="T36" fmla="*/ 124 w 154"/>
                  <a:gd name="T37" fmla="*/ 34 h 95"/>
                  <a:gd name="T38" fmla="*/ 153 w 154"/>
                  <a:gd name="T39" fmla="*/ 33 h 95"/>
                  <a:gd name="T40" fmla="*/ 154 w 154"/>
                  <a:gd name="T41" fmla="*/ 45 h 95"/>
                  <a:gd name="T42" fmla="*/ 148 w 154"/>
                  <a:gd name="T43" fmla="*/ 52 h 95"/>
                  <a:gd name="T44" fmla="*/ 143 w 154"/>
                  <a:gd name="T45" fmla="*/ 55 h 95"/>
                  <a:gd name="T46" fmla="*/ 151 w 154"/>
                  <a:gd name="T47" fmla="*/ 72 h 95"/>
                  <a:gd name="T48" fmla="*/ 144 w 154"/>
                  <a:gd name="T49" fmla="*/ 71 h 95"/>
                  <a:gd name="T50" fmla="*/ 139 w 154"/>
                  <a:gd name="T51" fmla="*/ 64 h 95"/>
                  <a:gd name="T52" fmla="*/ 126 w 154"/>
                  <a:gd name="T53" fmla="*/ 70 h 95"/>
                  <a:gd name="T54" fmla="*/ 114 w 154"/>
                  <a:gd name="T55" fmla="*/ 83 h 95"/>
                  <a:gd name="T56" fmla="*/ 104 w 154"/>
                  <a:gd name="T57" fmla="*/ 91 h 95"/>
                  <a:gd name="T58" fmla="*/ 102 w 154"/>
                  <a:gd name="T59" fmla="*/ 82 h 95"/>
                  <a:gd name="T60" fmla="*/ 106 w 154"/>
                  <a:gd name="T61" fmla="*/ 77 h 95"/>
                  <a:gd name="T62" fmla="*/ 107 w 154"/>
                  <a:gd name="T63" fmla="*/ 73 h 95"/>
                  <a:gd name="T64" fmla="*/ 110 w 154"/>
                  <a:gd name="T65" fmla="*/ 73 h 95"/>
                  <a:gd name="T66" fmla="*/ 120 w 154"/>
                  <a:gd name="T67" fmla="*/ 68 h 95"/>
                  <a:gd name="T68" fmla="*/ 117 w 154"/>
                  <a:gd name="T69" fmla="*/ 62 h 95"/>
                  <a:gd name="T70" fmla="*/ 117 w 154"/>
                  <a:gd name="T71" fmla="*/ 48 h 95"/>
                  <a:gd name="T72" fmla="*/ 104 w 154"/>
                  <a:gd name="T73" fmla="*/ 52 h 95"/>
                  <a:gd name="T74" fmla="*/ 102 w 154"/>
                  <a:gd name="T75" fmla="*/ 54 h 95"/>
                  <a:gd name="T76" fmla="*/ 89 w 154"/>
                  <a:gd name="T77" fmla="*/ 59 h 95"/>
                  <a:gd name="T78" fmla="*/ 76 w 154"/>
                  <a:gd name="T79" fmla="*/ 66 h 95"/>
                  <a:gd name="T80" fmla="*/ 73 w 154"/>
                  <a:gd name="T81" fmla="*/ 66 h 95"/>
                  <a:gd name="T82" fmla="*/ 59 w 154"/>
                  <a:gd name="T83" fmla="*/ 86 h 95"/>
                  <a:gd name="T84" fmla="*/ 48 w 154"/>
                  <a:gd name="T85" fmla="*/ 89 h 95"/>
                  <a:gd name="T86" fmla="*/ 41 w 154"/>
                  <a:gd name="T87" fmla="*/ 91 h 95"/>
                  <a:gd name="T88" fmla="*/ 31 w 154"/>
                  <a:gd name="T89" fmla="*/ 89 h 95"/>
                  <a:gd name="T90" fmla="*/ 22 w 154"/>
                  <a:gd name="T91" fmla="*/ 93 h 95"/>
                  <a:gd name="T92" fmla="*/ 16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7 h 95"/>
                  <a:gd name="T100" fmla="*/ 1 w 154"/>
                  <a:gd name="T101" fmla="*/ 72 h 95"/>
                  <a:gd name="T102" fmla="*/ 0 w 154"/>
                  <a:gd name="T103" fmla="*/ 64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4"/>
                    </a:moveTo>
                    <a:lnTo>
                      <a:pt x="9" y="67"/>
                    </a:lnTo>
                    <a:lnTo>
                      <a:pt x="16" y="62"/>
                    </a:lnTo>
                    <a:lnTo>
                      <a:pt x="22" y="62"/>
                    </a:lnTo>
                    <a:lnTo>
                      <a:pt x="27" y="58"/>
                    </a:lnTo>
                    <a:lnTo>
                      <a:pt x="30" y="56"/>
                    </a:lnTo>
                    <a:lnTo>
                      <a:pt x="40" y="43"/>
                    </a:lnTo>
                    <a:lnTo>
                      <a:pt x="44" y="36"/>
                    </a:lnTo>
                    <a:lnTo>
                      <a:pt x="60" y="29"/>
                    </a:lnTo>
                    <a:lnTo>
                      <a:pt x="68" y="17"/>
                    </a:lnTo>
                    <a:lnTo>
                      <a:pt x="79" y="8"/>
                    </a:lnTo>
                    <a:lnTo>
                      <a:pt x="95" y="15"/>
                    </a:lnTo>
                    <a:lnTo>
                      <a:pt x="104" y="6"/>
                    </a:lnTo>
                    <a:lnTo>
                      <a:pt x="114" y="0"/>
                    </a:lnTo>
                    <a:lnTo>
                      <a:pt x="122" y="5"/>
                    </a:lnTo>
                    <a:lnTo>
                      <a:pt x="126" y="10"/>
                    </a:lnTo>
                    <a:lnTo>
                      <a:pt x="130" y="22"/>
                    </a:lnTo>
                    <a:lnTo>
                      <a:pt x="124" y="29"/>
                    </a:lnTo>
                    <a:lnTo>
                      <a:pt x="124" y="34"/>
                    </a:lnTo>
                    <a:lnTo>
                      <a:pt x="153" y="33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3" y="55"/>
                    </a:lnTo>
                    <a:lnTo>
                      <a:pt x="151" y="72"/>
                    </a:lnTo>
                    <a:lnTo>
                      <a:pt x="144" y="71"/>
                    </a:lnTo>
                    <a:lnTo>
                      <a:pt x="139" y="64"/>
                    </a:lnTo>
                    <a:lnTo>
                      <a:pt x="126" y="70"/>
                    </a:lnTo>
                    <a:lnTo>
                      <a:pt x="114" y="83"/>
                    </a:lnTo>
                    <a:lnTo>
                      <a:pt x="104" y="91"/>
                    </a:lnTo>
                    <a:lnTo>
                      <a:pt x="102" y="82"/>
                    </a:lnTo>
                    <a:lnTo>
                      <a:pt x="106" y="77"/>
                    </a:lnTo>
                    <a:lnTo>
                      <a:pt x="107" y="73"/>
                    </a:lnTo>
                    <a:lnTo>
                      <a:pt x="110" y="73"/>
                    </a:lnTo>
                    <a:lnTo>
                      <a:pt x="120" y="68"/>
                    </a:lnTo>
                    <a:lnTo>
                      <a:pt x="117" y="62"/>
                    </a:lnTo>
                    <a:lnTo>
                      <a:pt x="117" y="48"/>
                    </a:lnTo>
                    <a:lnTo>
                      <a:pt x="104" y="52"/>
                    </a:lnTo>
                    <a:lnTo>
                      <a:pt x="102" y="54"/>
                    </a:lnTo>
                    <a:lnTo>
                      <a:pt x="89" y="59"/>
                    </a:lnTo>
                    <a:lnTo>
                      <a:pt x="76" y="66"/>
                    </a:lnTo>
                    <a:lnTo>
                      <a:pt x="73" y="66"/>
                    </a:lnTo>
                    <a:lnTo>
                      <a:pt x="59" y="86"/>
                    </a:lnTo>
                    <a:lnTo>
                      <a:pt x="48" y="89"/>
                    </a:lnTo>
                    <a:lnTo>
                      <a:pt x="41" y="91"/>
                    </a:lnTo>
                    <a:lnTo>
                      <a:pt x="31" y="89"/>
                    </a:lnTo>
                    <a:lnTo>
                      <a:pt x="22" y="93"/>
                    </a:lnTo>
                    <a:lnTo>
                      <a:pt x="16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7"/>
                    </a:lnTo>
                    <a:lnTo>
                      <a:pt x="1" y="72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00" name="Freeform 479"/>
              <p:cNvSpPr>
                <a:spLocks/>
              </p:cNvSpPr>
              <p:nvPr/>
            </p:nvSpPr>
            <p:spPr bwMode="auto">
              <a:xfrm>
                <a:off x="832" y="1239"/>
                <a:ext cx="154" cy="95"/>
              </a:xfrm>
              <a:custGeom>
                <a:avLst/>
                <a:gdLst>
                  <a:gd name="T0" fmla="*/ 0 w 154"/>
                  <a:gd name="T1" fmla="*/ 64 h 95"/>
                  <a:gd name="T2" fmla="*/ 9 w 154"/>
                  <a:gd name="T3" fmla="*/ 67 h 95"/>
                  <a:gd name="T4" fmla="*/ 16 w 154"/>
                  <a:gd name="T5" fmla="*/ 62 h 95"/>
                  <a:gd name="T6" fmla="*/ 22 w 154"/>
                  <a:gd name="T7" fmla="*/ 62 h 95"/>
                  <a:gd name="T8" fmla="*/ 27 w 154"/>
                  <a:gd name="T9" fmla="*/ 58 h 95"/>
                  <a:gd name="T10" fmla="*/ 30 w 154"/>
                  <a:gd name="T11" fmla="*/ 56 h 95"/>
                  <a:gd name="T12" fmla="*/ 40 w 154"/>
                  <a:gd name="T13" fmla="*/ 43 h 95"/>
                  <a:gd name="T14" fmla="*/ 44 w 154"/>
                  <a:gd name="T15" fmla="*/ 36 h 95"/>
                  <a:gd name="T16" fmla="*/ 60 w 154"/>
                  <a:gd name="T17" fmla="*/ 29 h 95"/>
                  <a:gd name="T18" fmla="*/ 68 w 154"/>
                  <a:gd name="T19" fmla="*/ 17 h 95"/>
                  <a:gd name="T20" fmla="*/ 79 w 154"/>
                  <a:gd name="T21" fmla="*/ 8 h 95"/>
                  <a:gd name="T22" fmla="*/ 95 w 154"/>
                  <a:gd name="T23" fmla="*/ 15 h 95"/>
                  <a:gd name="T24" fmla="*/ 104 w 154"/>
                  <a:gd name="T25" fmla="*/ 6 h 95"/>
                  <a:gd name="T26" fmla="*/ 114 w 154"/>
                  <a:gd name="T27" fmla="*/ 0 h 95"/>
                  <a:gd name="T28" fmla="*/ 122 w 154"/>
                  <a:gd name="T29" fmla="*/ 5 h 95"/>
                  <a:gd name="T30" fmla="*/ 126 w 154"/>
                  <a:gd name="T31" fmla="*/ 10 h 95"/>
                  <a:gd name="T32" fmla="*/ 130 w 154"/>
                  <a:gd name="T33" fmla="*/ 22 h 95"/>
                  <a:gd name="T34" fmla="*/ 124 w 154"/>
                  <a:gd name="T35" fmla="*/ 29 h 95"/>
                  <a:gd name="T36" fmla="*/ 124 w 154"/>
                  <a:gd name="T37" fmla="*/ 34 h 95"/>
                  <a:gd name="T38" fmla="*/ 153 w 154"/>
                  <a:gd name="T39" fmla="*/ 33 h 95"/>
                  <a:gd name="T40" fmla="*/ 154 w 154"/>
                  <a:gd name="T41" fmla="*/ 45 h 95"/>
                  <a:gd name="T42" fmla="*/ 148 w 154"/>
                  <a:gd name="T43" fmla="*/ 52 h 95"/>
                  <a:gd name="T44" fmla="*/ 143 w 154"/>
                  <a:gd name="T45" fmla="*/ 55 h 95"/>
                  <a:gd name="T46" fmla="*/ 151 w 154"/>
                  <a:gd name="T47" fmla="*/ 72 h 95"/>
                  <a:gd name="T48" fmla="*/ 144 w 154"/>
                  <a:gd name="T49" fmla="*/ 71 h 95"/>
                  <a:gd name="T50" fmla="*/ 139 w 154"/>
                  <a:gd name="T51" fmla="*/ 64 h 95"/>
                  <a:gd name="T52" fmla="*/ 126 w 154"/>
                  <a:gd name="T53" fmla="*/ 70 h 95"/>
                  <a:gd name="T54" fmla="*/ 114 w 154"/>
                  <a:gd name="T55" fmla="*/ 83 h 95"/>
                  <a:gd name="T56" fmla="*/ 104 w 154"/>
                  <a:gd name="T57" fmla="*/ 91 h 95"/>
                  <a:gd name="T58" fmla="*/ 102 w 154"/>
                  <a:gd name="T59" fmla="*/ 82 h 95"/>
                  <a:gd name="T60" fmla="*/ 106 w 154"/>
                  <a:gd name="T61" fmla="*/ 77 h 95"/>
                  <a:gd name="T62" fmla="*/ 107 w 154"/>
                  <a:gd name="T63" fmla="*/ 73 h 95"/>
                  <a:gd name="T64" fmla="*/ 110 w 154"/>
                  <a:gd name="T65" fmla="*/ 73 h 95"/>
                  <a:gd name="T66" fmla="*/ 120 w 154"/>
                  <a:gd name="T67" fmla="*/ 68 h 95"/>
                  <a:gd name="T68" fmla="*/ 117 w 154"/>
                  <a:gd name="T69" fmla="*/ 62 h 95"/>
                  <a:gd name="T70" fmla="*/ 117 w 154"/>
                  <a:gd name="T71" fmla="*/ 48 h 95"/>
                  <a:gd name="T72" fmla="*/ 104 w 154"/>
                  <a:gd name="T73" fmla="*/ 52 h 95"/>
                  <a:gd name="T74" fmla="*/ 102 w 154"/>
                  <a:gd name="T75" fmla="*/ 54 h 95"/>
                  <a:gd name="T76" fmla="*/ 89 w 154"/>
                  <a:gd name="T77" fmla="*/ 59 h 95"/>
                  <a:gd name="T78" fmla="*/ 76 w 154"/>
                  <a:gd name="T79" fmla="*/ 66 h 95"/>
                  <a:gd name="T80" fmla="*/ 73 w 154"/>
                  <a:gd name="T81" fmla="*/ 66 h 95"/>
                  <a:gd name="T82" fmla="*/ 59 w 154"/>
                  <a:gd name="T83" fmla="*/ 86 h 95"/>
                  <a:gd name="T84" fmla="*/ 48 w 154"/>
                  <a:gd name="T85" fmla="*/ 89 h 95"/>
                  <a:gd name="T86" fmla="*/ 41 w 154"/>
                  <a:gd name="T87" fmla="*/ 91 h 95"/>
                  <a:gd name="T88" fmla="*/ 31 w 154"/>
                  <a:gd name="T89" fmla="*/ 89 h 95"/>
                  <a:gd name="T90" fmla="*/ 22 w 154"/>
                  <a:gd name="T91" fmla="*/ 93 h 95"/>
                  <a:gd name="T92" fmla="*/ 16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7 h 95"/>
                  <a:gd name="T100" fmla="*/ 1 w 154"/>
                  <a:gd name="T101" fmla="*/ 72 h 95"/>
                  <a:gd name="T102" fmla="*/ 0 w 154"/>
                  <a:gd name="T103" fmla="*/ 64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4"/>
                    </a:moveTo>
                    <a:lnTo>
                      <a:pt x="9" y="67"/>
                    </a:lnTo>
                    <a:lnTo>
                      <a:pt x="16" y="62"/>
                    </a:lnTo>
                    <a:lnTo>
                      <a:pt x="22" y="62"/>
                    </a:lnTo>
                    <a:lnTo>
                      <a:pt x="27" y="58"/>
                    </a:lnTo>
                    <a:lnTo>
                      <a:pt x="30" y="56"/>
                    </a:lnTo>
                    <a:lnTo>
                      <a:pt x="40" y="43"/>
                    </a:lnTo>
                    <a:lnTo>
                      <a:pt x="44" y="36"/>
                    </a:lnTo>
                    <a:lnTo>
                      <a:pt x="60" y="29"/>
                    </a:lnTo>
                    <a:lnTo>
                      <a:pt x="68" y="17"/>
                    </a:lnTo>
                    <a:lnTo>
                      <a:pt x="79" y="8"/>
                    </a:lnTo>
                    <a:lnTo>
                      <a:pt x="95" y="15"/>
                    </a:lnTo>
                    <a:lnTo>
                      <a:pt x="104" y="6"/>
                    </a:lnTo>
                    <a:lnTo>
                      <a:pt x="114" y="0"/>
                    </a:lnTo>
                    <a:lnTo>
                      <a:pt x="122" y="5"/>
                    </a:lnTo>
                    <a:lnTo>
                      <a:pt x="126" y="10"/>
                    </a:lnTo>
                    <a:lnTo>
                      <a:pt x="130" y="22"/>
                    </a:lnTo>
                    <a:lnTo>
                      <a:pt x="124" y="29"/>
                    </a:lnTo>
                    <a:lnTo>
                      <a:pt x="124" y="34"/>
                    </a:lnTo>
                    <a:lnTo>
                      <a:pt x="153" y="33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3" y="55"/>
                    </a:lnTo>
                    <a:lnTo>
                      <a:pt x="151" y="72"/>
                    </a:lnTo>
                    <a:lnTo>
                      <a:pt x="144" y="71"/>
                    </a:lnTo>
                    <a:lnTo>
                      <a:pt x="139" y="64"/>
                    </a:lnTo>
                    <a:lnTo>
                      <a:pt x="126" y="70"/>
                    </a:lnTo>
                    <a:lnTo>
                      <a:pt x="114" y="83"/>
                    </a:lnTo>
                    <a:lnTo>
                      <a:pt x="104" y="91"/>
                    </a:lnTo>
                    <a:lnTo>
                      <a:pt x="102" y="82"/>
                    </a:lnTo>
                    <a:lnTo>
                      <a:pt x="106" y="77"/>
                    </a:lnTo>
                    <a:lnTo>
                      <a:pt x="107" y="73"/>
                    </a:lnTo>
                    <a:lnTo>
                      <a:pt x="110" y="73"/>
                    </a:lnTo>
                    <a:lnTo>
                      <a:pt x="120" y="68"/>
                    </a:lnTo>
                    <a:lnTo>
                      <a:pt x="117" y="62"/>
                    </a:lnTo>
                    <a:lnTo>
                      <a:pt x="117" y="48"/>
                    </a:lnTo>
                    <a:lnTo>
                      <a:pt x="104" y="52"/>
                    </a:lnTo>
                    <a:lnTo>
                      <a:pt x="102" y="54"/>
                    </a:lnTo>
                    <a:lnTo>
                      <a:pt x="89" y="59"/>
                    </a:lnTo>
                    <a:lnTo>
                      <a:pt x="76" y="66"/>
                    </a:lnTo>
                    <a:lnTo>
                      <a:pt x="73" y="66"/>
                    </a:lnTo>
                    <a:lnTo>
                      <a:pt x="59" y="86"/>
                    </a:lnTo>
                    <a:lnTo>
                      <a:pt x="48" y="89"/>
                    </a:lnTo>
                    <a:lnTo>
                      <a:pt x="41" y="91"/>
                    </a:lnTo>
                    <a:lnTo>
                      <a:pt x="31" y="89"/>
                    </a:lnTo>
                    <a:lnTo>
                      <a:pt x="22" y="93"/>
                    </a:lnTo>
                    <a:lnTo>
                      <a:pt x="16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7"/>
                    </a:lnTo>
                    <a:lnTo>
                      <a:pt x="1" y="72"/>
                    </a:lnTo>
                    <a:lnTo>
                      <a:pt x="0" y="6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39" name="Group 480"/>
            <p:cNvGrpSpPr>
              <a:grpSpLocks/>
            </p:cNvGrpSpPr>
            <p:nvPr/>
          </p:nvGrpSpPr>
          <p:grpSpPr bwMode="auto">
            <a:xfrm>
              <a:off x="1134286" y="884951"/>
              <a:ext cx="244395" cy="182234"/>
              <a:chOff x="784" y="1287"/>
              <a:chExt cx="168" cy="129"/>
            </a:xfrm>
          </p:grpSpPr>
          <p:sp>
            <p:nvSpPr>
              <p:cNvPr id="1597" name="Freeform 481"/>
              <p:cNvSpPr>
                <a:spLocks/>
              </p:cNvSpPr>
              <p:nvPr/>
            </p:nvSpPr>
            <p:spPr bwMode="auto">
              <a:xfrm>
                <a:off x="784" y="1287"/>
                <a:ext cx="168" cy="129"/>
              </a:xfrm>
              <a:custGeom>
                <a:avLst/>
                <a:gdLst>
                  <a:gd name="T0" fmla="*/ 3 w 168"/>
                  <a:gd name="T1" fmla="*/ 84 h 129"/>
                  <a:gd name="T2" fmla="*/ 11 w 168"/>
                  <a:gd name="T3" fmla="*/ 89 h 129"/>
                  <a:gd name="T4" fmla="*/ 14 w 168"/>
                  <a:gd name="T5" fmla="*/ 78 h 129"/>
                  <a:gd name="T6" fmla="*/ 38 w 168"/>
                  <a:gd name="T7" fmla="*/ 79 h 129"/>
                  <a:gd name="T8" fmla="*/ 53 w 168"/>
                  <a:gd name="T9" fmla="*/ 77 h 129"/>
                  <a:gd name="T10" fmla="*/ 68 w 168"/>
                  <a:gd name="T11" fmla="*/ 70 h 129"/>
                  <a:gd name="T12" fmla="*/ 70 w 168"/>
                  <a:gd name="T13" fmla="*/ 84 h 129"/>
                  <a:gd name="T14" fmla="*/ 87 w 168"/>
                  <a:gd name="T15" fmla="*/ 98 h 129"/>
                  <a:gd name="T16" fmla="*/ 79 w 168"/>
                  <a:gd name="T17" fmla="*/ 106 h 129"/>
                  <a:gd name="T18" fmla="*/ 72 w 168"/>
                  <a:gd name="T19" fmla="*/ 118 h 129"/>
                  <a:gd name="T20" fmla="*/ 80 w 168"/>
                  <a:gd name="T21" fmla="*/ 125 h 129"/>
                  <a:gd name="T22" fmla="*/ 96 w 168"/>
                  <a:gd name="T23" fmla="*/ 120 h 129"/>
                  <a:gd name="T24" fmla="*/ 101 w 168"/>
                  <a:gd name="T25" fmla="*/ 105 h 129"/>
                  <a:gd name="T26" fmla="*/ 106 w 168"/>
                  <a:gd name="T27" fmla="*/ 93 h 129"/>
                  <a:gd name="T28" fmla="*/ 113 w 168"/>
                  <a:gd name="T29" fmla="*/ 72 h 129"/>
                  <a:gd name="T30" fmla="*/ 121 w 168"/>
                  <a:gd name="T31" fmla="*/ 55 h 129"/>
                  <a:gd name="T32" fmla="*/ 128 w 168"/>
                  <a:gd name="T33" fmla="*/ 50 h 129"/>
                  <a:gd name="T34" fmla="*/ 136 w 168"/>
                  <a:gd name="T35" fmla="*/ 43 h 129"/>
                  <a:gd name="T36" fmla="*/ 150 w 168"/>
                  <a:gd name="T37" fmla="*/ 34 h 129"/>
                  <a:gd name="T38" fmla="*/ 155 w 168"/>
                  <a:gd name="T39" fmla="*/ 25 h 129"/>
                  <a:gd name="T40" fmla="*/ 168 w 168"/>
                  <a:gd name="T41" fmla="*/ 20 h 129"/>
                  <a:gd name="T42" fmla="*/ 165 w 168"/>
                  <a:gd name="T43" fmla="*/ 0 h 129"/>
                  <a:gd name="T44" fmla="*/ 150 w 168"/>
                  <a:gd name="T45" fmla="*/ 6 h 129"/>
                  <a:gd name="T46" fmla="*/ 124 w 168"/>
                  <a:gd name="T47" fmla="*/ 18 h 129"/>
                  <a:gd name="T48" fmla="*/ 108 w 168"/>
                  <a:gd name="T49" fmla="*/ 38 h 129"/>
                  <a:gd name="T50" fmla="*/ 89 w 168"/>
                  <a:gd name="T51" fmla="*/ 43 h 129"/>
                  <a:gd name="T52" fmla="*/ 70 w 168"/>
                  <a:gd name="T53" fmla="*/ 45 h 129"/>
                  <a:gd name="T54" fmla="*/ 54 w 168"/>
                  <a:gd name="T55" fmla="*/ 47 h 129"/>
                  <a:gd name="T56" fmla="*/ 44 w 168"/>
                  <a:gd name="T57" fmla="*/ 49 h 129"/>
                  <a:gd name="T58" fmla="*/ 24 w 168"/>
                  <a:gd name="T59" fmla="*/ 53 h 129"/>
                  <a:gd name="T60" fmla="*/ 12 w 168"/>
                  <a:gd name="T61" fmla="*/ 52 h 129"/>
                  <a:gd name="T62" fmla="*/ 4 w 168"/>
                  <a:gd name="T63" fmla="*/ 65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8" h="129">
                    <a:moveTo>
                      <a:pt x="0" y="72"/>
                    </a:moveTo>
                    <a:lnTo>
                      <a:pt x="3" y="84"/>
                    </a:lnTo>
                    <a:lnTo>
                      <a:pt x="5" y="94"/>
                    </a:lnTo>
                    <a:lnTo>
                      <a:pt x="11" y="89"/>
                    </a:lnTo>
                    <a:lnTo>
                      <a:pt x="12" y="79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9"/>
                    </a:lnTo>
                    <a:lnTo>
                      <a:pt x="47" y="81"/>
                    </a:lnTo>
                    <a:lnTo>
                      <a:pt x="53" y="77"/>
                    </a:lnTo>
                    <a:lnTo>
                      <a:pt x="60" y="72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0" y="84"/>
                    </a:lnTo>
                    <a:lnTo>
                      <a:pt x="82" y="87"/>
                    </a:lnTo>
                    <a:lnTo>
                      <a:pt x="87" y="98"/>
                    </a:lnTo>
                    <a:lnTo>
                      <a:pt x="78" y="104"/>
                    </a:lnTo>
                    <a:lnTo>
                      <a:pt x="79" y="106"/>
                    </a:lnTo>
                    <a:lnTo>
                      <a:pt x="72" y="107"/>
                    </a:lnTo>
                    <a:lnTo>
                      <a:pt x="72" y="118"/>
                    </a:lnTo>
                    <a:lnTo>
                      <a:pt x="76" y="129"/>
                    </a:lnTo>
                    <a:lnTo>
                      <a:pt x="80" y="125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7" y="114"/>
                    </a:lnTo>
                    <a:lnTo>
                      <a:pt x="101" y="105"/>
                    </a:lnTo>
                    <a:lnTo>
                      <a:pt x="102" y="101"/>
                    </a:lnTo>
                    <a:lnTo>
                      <a:pt x="106" y="93"/>
                    </a:lnTo>
                    <a:lnTo>
                      <a:pt x="103" y="82"/>
                    </a:lnTo>
                    <a:lnTo>
                      <a:pt x="113" y="72"/>
                    </a:lnTo>
                    <a:lnTo>
                      <a:pt x="121" y="68"/>
                    </a:lnTo>
                    <a:lnTo>
                      <a:pt x="121" y="55"/>
                    </a:lnTo>
                    <a:lnTo>
                      <a:pt x="125" y="49"/>
                    </a:lnTo>
                    <a:lnTo>
                      <a:pt x="128" y="50"/>
                    </a:lnTo>
                    <a:lnTo>
                      <a:pt x="131" y="45"/>
                    </a:lnTo>
                    <a:lnTo>
                      <a:pt x="136" y="43"/>
                    </a:lnTo>
                    <a:lnTo>
                      <a:pt x="138" y="42"/>
                    </a:lnTo>
                    <a:lnTo>
                      <a:pt x="150" y="34"/>
                    </a:lnTo>
                    <a:lnTo>
                      <a:pt x="154" y="29"/>
                    </a:lnTo>
                    <a:lnTo>
                      <a:pt x="155" y="25"/>
                    </a:lnTo>
                    <a:lnTo>
                      <a:pt x="159" y="25"/>
                    </a:lnTo>
                    <a:lnTo>
                      <a:pt x="168" y="20"/>
                    </a:lnTo>
                    <a:lnTo>
                      <a:pt x="165" y="14"/>
                    </a:lnTo>
                    <a:lnTo>
                      <a:pt x="165" y="0"/>
                    </a:lnTo>
                    <a:lnTo>
                      <a:pt x="152" y="4"/>
                    </a:lnTo>
                    <a:lnTo>
                      <a:pt x="150" y="6"/>
                    </a:lnTo>
                    <a:lnTo>
                      <a:pt x="137" y="11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08" y="38"/>
                    </a:lnTo>
                    <a:lnTo>
                      <a:pt x="96" y="40"/>
                    </a:lnTo>
                    <a:lnTo>
                      <a:pt x="89" y="43"/>
                    </a:lnTo>
                    <a:lnTo>
                      <a:pt x="79" y="41"/>
                    </a:lnTo>
                    <a:lnTo>
                      <a:pt x="70" y="45"/>
                    </a:lnTo>
                    <a:lnTo>
                      <a:pt x="64" y="47"/>
                    </a:lnTo>
                    <a:lnTo>
                      <a:pt x="54" y="47"/>
                    </a:lnTo>
                    <a:lnTo>
                      <a:pt x="52" y="50"/>
                    </a:lnTo>
                    <a:lnTo>
                      <a:pt x="44" y="49"/>
                    </a:lnTo>
                    <a:lnTo>
                      <a:pt x="32" y="52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2" y="52"/>
                    </a:lnTo>
                    <a:lnTo>
                      <a:pt x="4" y="57"/>
                    </a:lnTo>
                    <a:lnTo>
                      <a:pt x="4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8" name="Freeform 482"/>
              <p:cNvSpPr>
                <a:spLocks/>
              </p:cNvSpPr>
              <p:nvPr/>
            </p:nvSpPr>
            <p:spPr bwMode="auto">
              <a:xfrm>
                <a:off x="784" y="1287"/>
                <a:ext cx="168" cy="129"/>
              </a:xfrm>
              <a:custGeom>
                <a:avLst/>
                <a:gdLst>
                  <a:gd name="T0" fmla="*/ 3 w 168"/>
                  <a:gd name="T1" fmla="*/ 84 h 129"/>
                  <a:gd name="T2" fmla="*/ 11 w 168"/>
                  <a:gd name="T3" fmla="*/ 89 h 129"/>
                  <a:gd name="T4" fmla="*/ 14 w 168"/>
                  <a:gd name="T5" fmla="*/ 78 h 129"/>
                  <a:gd name="T6" fmla="*/ 38 w 168"/>
                  <a:gd name="T7" fmla="*/ 79 h 129"/>
                  <a:gd name="T8" fmla="*/ 53 w 168"/>
                  <a:gd name="T9" fmla="*/ 77 h 129"/>
                  <a:gd name="T10" fmla="*/ 68 w 168"/>
                  <a:gd name="T11" fmla="*/ 70 h 129"/>
                  <a:gd name="T12" fmla="*/ 70 w 168"/>
                  <a:gd name="T13" fmla="*/ 84 h 129"/>
                  <a:gd name="T14" fmla="*/ 87 w 168"/>
                  <a:gd name="T15" fmla="*/ 98 h 129"/>
                  <a:gd name="T16" fmla="*/ 79 w 168"/>
                  <a:gd name="T17" fmla="*/ 106 h 129"/>
                  <a:gd name="T18" fmla="*/ 72 w 168"/>
                  <a:gd name="T19" fmla="*/ 118 h 129"/>
                  <a:gd name="T20" fmla="*/ 80 w 168"/>
                  <a:gd name="T21" fmla="*/ 125 h 129"/>
                  <a:gd name="T22" fmla="*/ 96 w 168"/>
                  <a:gd name="T23" fmla="*/ 120 h 129"/>
                  <a:gd name="T24" fmla="*/ 101 w 168"/>
                  <a:gd name="T25" fmla="*/ 105 h 129"/>
                  <a:gd name="T26" fmla="*/ 106 w 168"/>
                  <a:gd name="T27" fmla="*/ 93 h 129"/>
                  <a:gd name="T28" fmla="*/ 113 w 168"/>
                  <a:gd name="T29" fmla="*/ 72 h 129"/>
                  <a:gd name="T30" fmla="*/ 121 w 168"/>
                  <a:gd name="T31" fmla="*/ 55 h 129"/>
                  <a:gd name="T32" fmla="*/ 128 w 168"/>
                  <a:gd name="T33" fmla="*/ 50 h 129"/>
                  <a:gd name="T34" fmla="*/ 136 w 168"/>
                  <a:gd name="T35" fmla="*/ 43 h 129"/>
                  <a:gd name="T36" fmla="*/ 150 w 168"/>
                  <a:gd name="T37" fmla="*/ 34 h 129"/>
                  <a:gd name="T38" fmla="*/ 155 w 168"/>
                  <a:gd name="T39" fmla="*/ 25 h 129"/>
                  <a:gd name="T40" fmla="*/ 168 w 168"/>
                  <a:gd name="T41" fmla="*/ 20 h 129"/>
                  <a:gd name="T42" fmla="*/ 165 w 168"/>
                  <a:gd name="T43" fmla="*/ 0 h 129"/>
                  <a:gd name="T44" fmla="*/ 150 w 168"/>
                  <a:gd name="T45" fmla="*/ 6 h 129"/>
                  <a:gd name="T46" fmla="*/ 124 w 168"/>
                  <a:gd name="T47" fmla="*/ 18 h 129"/>
                  <a:gd name="T48" fmla="*/ 108 w 168"/>
                  <a:gd name="T49" fmla="*/ 38 h 129"/>
                  <a:gd name="T50" fmla="*/ 89 w 168"/>
                  <a:gd name="T51" fmla="*/ 43 h 129"/>
                  <a:gd name="T52" fmla="*/ 70 w 168"/>
                  <a:gd name="T53" fmla="*/ 45 h 129"/>
                  <a:gd name="T54" fmla="*/ 54 w 168"/>
                  <a:gd name="T55" fmla="*/ 47 h 129"/>
                  <a:gd name="T56" fmla="*/ 44 w 168"/>
                  <a:gd name="T57" fmla="*/ 49 h 129"/>
                  <a:gd name="T58" fmla="*/ 24 w 168"/>
                  <a:gd name="T59" fmla="*/ 53 h 129"/>
                  <a:gd name="T60" fmla="*/ 12 w 168"/>
                  <a:gd name="T61" fmla="*/ 52 h 129"/>
                  <a:gd name="T62" fmla="*/ 4 w 168"/>
                  <a:gd name="T63" fmla="*/ 65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8" h="129">
                    <a:moveTo>
                      <a:pt x="0" y="72"/>
                    </a:moveTo>
                    <a:lnTo>
                      <a:pt x="3" y="84"/>
                    </a:lnTo>
                    <a:lnTo>
                      <a:pt x="5" y="94"/>
                    </a:lnTo>
                    <a:lnTo>
                      <a:pt x="11" y="89"/>
                    </a:lnTo>
                    <a:lnTo>
                      <a:pt x="12" y="79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9"/>
                    </a:lnTo>
                    <a:lnTo>
                      <a:pt x="47" y="81"/>
                    </a:lnTo>
                    <a:lnTo>
                      <a:pt x="53" y="77"/>
                    </a:lnTo>
                    <a:lnTo>
                      <a:pt x="60" y="72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0" y="84"/>
                    </a:lnTo>
                    <a:lnTo>
                      <a:pt x="82" y="87"/>
                    </a:lnTo>
                    <a:lnTo>
                      <a:pt x="87" y="98"/>
                    </a:lnTo>
                    <a:lnTo>
                      <a:pt x="78" y="104"/>
                    </a:lnTo>
                    <a:lnTo>
                      <a:pt x="79" y="106"/>
                    </a:lnTo>
                    <a:lnTo>
                      <a:pt x="72" y="107"/>
                    </a:lnTo>
                    <a:lnTo>
                      <a:pt x="72" y="118"/>
                    </a:lnTo>
                    <a:lnTo>
                      <a:pt x="76" y="129"/>
                    </a:lnTo>
                    <a:lnTo>
                      <a:pt x="80" y="125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7" y="114"/>
                    </a:lnTo>
                    <a:lnTo>
                      <a:pt x="101" y="105"/>
                    </a:lnTo>
                    <a:lnTo>
                      <a:pt x="102" y="101"/>
                    </a:lnTo>
                    <a:lnTo>
                      <a:pt x="106" y="93"/>
                    </a:lnTo>
                    <a:lnTo>
                      <a:pt x="103" y="82"/>
                    </a:lnTo>
                    <a:lnTo>
                      <a:pt x="113" y="72"/>
                    </a:lnTo>
                    <a:lnTo>
                      <a:pt x="121" y="68"/>
                    </a:lnTo>
                    <a:lnTo>
                      <a:pt x="121" y="55"/>
                    </a:lnTo>
                    <a:lnTo>
                      <a:pt x="125" y="49"/>
                    </a:lnTo>
                    <a:lnTo>
                      <a:pt x="128" y="50"/>
                    </a:lnTo>
                    <a:lnTo>
                      <a:pt x="131" y="45"/>
                    </a:lnTo>
                    <a:lnTo>
                      <a:pt x="136" y="43"/>
                    </a:lnTo>
                    <a:lnTo>
                      <a:pt x="138" y="42"/>
                    </a:lnTo>
                    <a:lnTo>
                      <a:pt x="150" y="34"/>
                    </a:lnTo>
                    <a:lnTo>
                      <a:pt x="154" y="29"/>
                    </a:lnTo>
                    <a:lnTo>
                      <a:pt x="155" y="25"/>
                    </a:lnTo>
                    <a:lnTo>
                      <a:pt x="159" y="25"/>
                    </a:lnTo>
                    <a:lnTo>
                      <a:pt x="168" y="20"/>
                    </a:lnTo>
                    <a:lnTo>
                      <a:pt x="165" y="14"/>
                    </a:lnTo>
                    <a:lnTo>
                      <a:pt x="165" y="0"/>
                    </a:lnTo>
                    <a:lnTo>
                      <a:pt x="152" y="4"/>
                    </a:lnTo>
                    <a:lnTo>
                      <a:pt x="150" y="6"/>
                    </a:lnTo>
                    <a:lnTo>
                      <a:pt x="137" y="11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08" y="38"/>
                    </a:lnTo>
                    <a:lnTo>
                      <a:pt x="96" y="40"/>
                    </a:lnTo>
                    <a:lnTo>
                      <a:pt x="89" y="43"/>
                    </a:lnTo>
                    <a:lnTo>
                      <a:pt x="79" y="41"/>
                    </a:lnTo>
                    <a:lnTo>
                      <a:pt x="70" y="45"/>
                    </a:lnTo>
                    <a:lnTo>
                      <a:pt x="64" y="47"/>
                    </a:lnTo>
                    <a:lnTo>
                      <a:pt x="54" y="47"/>
                    </a:lnTo>
                    <a:lnTo>
                      <a:pt x="52" y="50"/>
                    </a:lnTo>
                    <a:lnTo>
                      <a:pt x="44" y="49"/>
                    </a:lnTo>
                    <a:lnTo>
                      <a:pt x="32" y="52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2" y="52"/>
                    </a:lnTo>
                    <a:lnTo>
                      <a:pt x="4" y="57"/>
                    </a:lnTo>
                    <a:lnTo>
                      <a:pt x="4" y="65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0" name="Group 483"/>
            <p:cNvGrpSpPr>
              <a:grpSpLocks/>
            </p:cNvGrpSpPr>
            <p:nvPr/>
          </p:nvGrpSpPr>
          <p:grpSpPr bwMode="auto">
            <a:xfrm>
              <a:off x="1071480" y="972106"/>
              <a:ext cx="197974" cy="248261"/>
              <a:chOff x="741" y="1349"/>
              <a:chExt cx="136" cy="176"/>
            </a:xfrm>
          </p:grpSpPr>
          <p:sp>
            <p:nvSpPr>
              <p:cNvPr id="1595" name="Freeform 484"/>
              <p:cNvSpPr>
                <a:spLocks/>
              </p:cNvSpPr>
              <p:nvPr/>
            </p:nvSpPr>
            <p:spPr bwMode="auto">
              <a:xfrm>
                <a:off x="741" y="1349"/>
                <a:ext cx="136" cy="176"/>
              </a:xfrm>
              <a:custGeom>
                <a:avLst/>
                <a:gdLst>
                  <a:gd name="T0" fmla="*/ 44 w 136"/>
                  <a:gd name="T1" fmla="*/ 142 h 176"/>
                  <a:gd name="T2" fmla="*/ 58 w 136"/>
                  <a:gd name="T3" fmla="*/ 145 h 176"/>
                  <a:gd name="T4" fmla="*/ 69 w 136"/>
                  <a:gd name="T5" fmla="*/ 145 h 176"/>
                  <a:gd name="T6" fmla="*/ 72 w 136"/>
                  <a:gd name="T7" fmla="*/ 138 h 176"/>
                  <a:gd name="T8" fmla="*/ 78 w 136"/>
                  <a:gd name="T9" fmla="*/ 129 h 176"/>
                  <a:gd name="T10" fmla="*/ 75 w 136"/>
                  <a:gd name="T11" fmla="*/ 116 h 176"/>
                  <a:gd name="T12" fmla="*/ 74 w 136"/>
                  <a:gd name="T13" fmla="*/ 105 h 176"/>
                  <a:gd name="T14" fmla="*/ 76 w 136"/>
                  <a:gd name="T15" fmla="*/ 101 h 176"/>
                  <a:gd name="T16" fmla="*/ 91 w 136"/>
                  <a:gd name="T17" fmla="*/ 114 h 176"/>
                  <a:gd name="T18" fmla="*/ 112 w 136"/>
                  <a:gd name="T19" fmla="*/ 126 h 176"/>
                  <a:gd name="T20" fmla="*/ 119 w 136"/>
                  <a:gd name="T21" fmla="*/ 149 h 176"/>
                  <a:gd name="T22" fmla="*/ 132 w 136"/>
                  <a:gd name="T23" fmla="*/ 176 h 176"/>
                  <a:gd name="T24" fmla="*/ 136 w 136"/>
                  <a:gd name="T25" fmla="*/ 150 h 176"/>
                  <a:gd name="T26" fmla="*/ 130 w 136"/>
                  <a:gd name="T27" fmla="*/ 114 h 176"/>
                  <a:gd name="T28" fmla="*/ 125 w 136"/>
                  <a:gd name="T29" fmla="*/ 95 h 176"/>
                  <a:gd name="T30" fmla="*/ 112 w 136"/>
                  <a:gd name="T31" fmla="*/ 84 h 176"/>
                  <a:gd name="T32" fmla="*/ 108 w 136"/>
                  <a:gd name="T33" fmla="*/ 103 h 176"/>
                  <a:gd name="T34" fmla="*/ 97 w 136"/>
                  <a:gd name="T35" fmla="*/ 105 h 176"/>
                  <a:gd name="T36" fmla="*/ 87 w 136"/>
                  <a:gd name="T37" fmla="*/ 85 h 176"/>
                  <a:gd name="T38" fmla="*/ 102 w 136"/>
                  <a:gd name="T39" fmla="*/ 68 h 176"/>
                  <a:gd name="T40" fmla="*/ 115 w 136"/>
                  <a:gd name="T41" fmla="*/ 56 h 176"/>
                  <a:gd name="T42" fmla="*/ 121 w 136"/>
                  <a:gd name="T43" fmla="*/ 44 h 176"/>
                  <a:gd name="T44" fmla="*/ 110 w 136"/>
                  <a:gd name="T45" fmla="*/ 37 h 176"/>
                  <a:gd name="T46" fmla="*/ 83 w 136"/>
                  <a:gd name="T47" fmla="*/ 38 h 176"/>
                  <a:gd name="T48" fmla="*/ 48 w 136"/>
                  <a:gd name="T49" fmla="*/ 32 h 176"/>
                  <a:gd name="T50" fmla="*/ 43 w 136"/>
                  <a:gd name="T51" fmla="*/ 11 h 176"/>
                  <a:gd name="T52" fmla="*/ 35 w 136"/>
                  <a:gd name="T53" fmla="*/ 14 h 176"/>
                  <a:gd name="T54" fmla="*/ 17 w 136"/>
                  <a:gd name="T55" fmla="*/ 8 h 176"/>
                  <a:gd name="T56" fmla="*/ 7 w 136"/>
                  <a:gd name="T57" fmla="*/ 0 h 176"/>
                  <a:gd name="T58" fmla="*/ 8 w 136"/>
                  <a:gd name="T59" fmla="*/ 8 h 176"/>
                  <a:gd name="T60" fmla="*/ 0 w 136"/>
                  <a:gd name="T61" fmla="*/ 18 h 176"/>
                  <a:gd name="T62" fmla="*/ 5 w 136"/>
                  <a:gd name="T63" fmla="*/ 27 h 176"/>
                  <a:gd name="T64" fmla="*/ 19 w 136"/>
                  <a:gd name="T65" fmla="*/ 33 h 176"/>
                  <a:gd name="T66" fmla="*/ 25 w 136"/>
                  <a:gd name="T67" fmla="*/ 42 h 176"/>
                  <a:gd name="T68" fmla="*/ 12 w 136"/>
                  <a:gd name="T69" fmla="*/ 44 h 176"/>
                  <a:gd name="T70" fmla="*/ 1 w 136"/>
                  <a:gd name="T71" fmla="*/ 58 h 176"/>
                  <a:gd name="T72" fmla="*/ 19 w 136"/>
                  <a:gd name="T73" fmla="*/ 71 h 176"/>
                  <a:gd name="T74" fmla="*/ 22 w 136"/>
                  <a:gd name="T75" fmla="*/ 83 h 176"/>
                  <a:gd name="T76" fmla="*/ 17 w 136"/>
                  <a:gd name="T77" fmla="*/ 90 h 176"/>
                  <a:gd name="T78" fmla="*/ 24 w 136"/>
                  <a:gd name="T79" fmla="*/ 104 h 176"/>
                  <a:gd name="T80" fmla="*/ 28 w 136"/>
                  <a:gd name="T81" fmla="*/ 112 h 176"/>
                  <a:gd name="T82" fmla="*/ 31 w 136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6" h="176">
                    <a:moveTo>
                      <a:pt x="34" y="138"/>
                    </a:moveTo>
                    <a:lnTo>
                      <a:pt x="44" y="142"/>
                    </a:lnTo>
                    <a:lnTo>
                      <a:pt x="56" y="146"/>
                    </a:lnTo>
                    <a:lnTo>
                      <a:pt x="58" y="145"/>
                    </a:lnTo>
                    <a:lnTo>
                      <a:pt x="64" y="145"/>
                    </a:lnTo>
                    <a:lnTo>
                      <a:pt x="69" y="145"/>
                    </a:lnTo>
                    <a:lnTo>
                      <a:pt x="71" y="141"/>
                    </a:lnTo>
                    <a:lnTo>
                      <a:pt x="72" y="138"/>
                    </a:lnTo>
                    <a:lnTo>
                      <a:pt x="76" y="134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5" y="116"/>
                    </a:lnTo>
                    <a:lnTo>
                      <a:pt x="73" y="108"/>
                    </a:lnTo>
                    <a:lnTo>
                      <a:pt x="74" y="105"/>
                    </a:lnTo>
                    <a:lnTo>
                      <a:pt x="74" y="100"/>
                    </a:lnTo>
                    <a:lnTo>
                      <a:pt x="76" y="101"/>
                    </a:lnTo>
                    <a:lnTo>
                      <a:pt x="79" y="108"/>
                    </a:lnTo>
                    <a:lnTo>
                      <a:pt x="91" y="114"/>
                    </a:lnTo>
                    <a:lnTo>
                      <a:pt x="101" y="114"/>
                    </a:lnTo>
                    <a:lnTo>
                      <a:pt x="112" y="126"/>
                    </a:lnTo>
                    <a:lnTo>
                      <a:pt x="117" y="146"/>
                    </a:lnTo>
                    <a:lnTo>
                      <a:pt x="119" y="149"/>
                    </a:lnTo>
                    <a:lnTo>
                      <a:pt x="120" y="157"/>
                    </a:lnTo>
                    <a:lnTo>
                      <a:pt x="132" y="176"/>
                    </a:lnTo>
                    <a:lnTo>
                      <a:pt x="132" y="156"/>
                    </a:lnTo>
                    <a:lnTo>
                      <a:pt x="136" y="150"/>
                    </a:lnTo>
                    <a:lnTo>
                      <a:pt x="135" y="135"/>
                    </a:lnTo>
                    <a:lnTo>
                      <a:pt x="130" y="114"/>
                    </a:lnTo>
                    <a:lnTo>
                      <a:pt x="123" y="101"/>
                    </a:lnTo>
                    <a:lnTo>
                      <a:pt x="125" y="95"/>
                    </a:lnTo>
                    <a:lnTo>
                      <a:pt x="119" y="83"/>
                    </a:lnTo>
                    <a:lnTo>
                      <a:pt x="112" y="84"/>
                    </a:lnTo>
                    <a:lnTo>
                      <a:pt x="107" y="95"/>
                    </a:lnTo>
                    <a:lnTo>
                      <a:pt x="108" y="103"/>
                    </a:lnTo>
                    <a:lnTo>
                      <a:pt x="104" y="107"/>
                    </a:lnTo>
                    <a:lnTo>
                      <a:pt x="97" y="105"/>
                    </a:lnTo>
                    <a:lnTo>
                      <a:pt x="93" y="98"/>
                    </a:lnTo>
                    <a:lnTo>
                      <a:pt x="87" y="85"/>
                    </a:lnTo>
                    <a:lnTo>
                      <a:pt x="94" y="72"/>
                    </a:lnTo>
                    <a:lnTo>
                      <a:pt x="102" y="68"/>
                    </a:lnTo>
                    <a:lnTo>
                      <a:pt x="109" y="62"/>
                    </a:lnTo>
                    <a:lnTo>
                      <a:pt x="115" y="56"/>
                    </a:lnTo>
                    <a:lnTo>
                      <a:pt x="115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10" y="37"/>
                    </a:lnTo>
                    <a:lnTo>
                      <a:pt x="92" y="37"/>
                    </a:lnTo>
                    <a:lnTo>
                      <a:pt x="83" y="38"/>
                    </a:lnTo>
                    <a:lnTo>
                      <a:pt x="50" y="39"/>
                    </a:lnTo>
                    <a:lnTo>
                      <a:pt x="48" y="32"/>
                    </a:lnTo>
                    <a:lnTo>
                      <a:pt x="46" y="22"/>
                    </a:lnTo>
                    <a:lnTo>
                      <a:pt x="43" y="11"/>
                    </a:lnTo>
                    <a:lnTo>
                      <a:pt x="38" y="15"/>
                    </a:lnTo>
                    <a:lnTo>
                      <a:pt x="35" y="14"/>
                    </a:lnTo>
                    <a:lnTo>
                      <a:pt x="25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5" y="42"/>
                    </a:lnTo>
                    <a:lnTo>
                      <a:pt x="15" y="43"/>
                    </a:lnTo>
                    <a:lnTo>
                      <a:pt x="12" y="44"/>
                    </a:lnTo>
                    <a:lnTo>
                      <a:pt x="7" y="52"/>
                    </a:lnTo>
                    <a:lnTo>
                      <a:pt x="1" y="58"/>
                    </a:lnTo>
                    <a:lnTo>
                      <a:pt x="8" y="67"/>
                    </a:lnTo>
                    <a:lnTo>
                      <a:pt x="19" y="71"/>
                    </a:lnTo>
                    <a:lnTo>
                      <a:pt x="21" y="77"/>
                    </a:lnTo>
                    <a:lnTo>
                      <a:pt x="22" y="83"/>
                    </a:lnTo>
                    <a:lnTo>
                      <a:pt x="17" y="84"/>
                    </a:lnTo>
                    <a:lnTo>
                      <a:pt x="17" y="90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28" y="105"/>
                    </a:lnTo>
                    <a:lnTo>
                      <a:pt x="28" y="112"/>
                    </a:lnTo>
                    <a:lnTo>
                      <a:pt x="30" y="115"/>
                    </a:lnTo>
                    <a:lnTo>
                      <a:pt x="31" y="123"/>
                    </a:lnTo>
                    <a:lnTo>
                      <a:pt x="34" y="1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6" name="Freeform 485"/>
              <p:cNvSpPr>
                <a:spLocks/>
              </p:cNvSpPr>
              <p:nvPr/>
            </p:nvSpPr>
            <p:spPr bwMode="auto">
              <a:xfrm>
                <a:off x="741" y="1349"/>
                <a:ext cx="136" cy="176"/>
              </a:xfrm>
              <a:custGeom>
                <a:avLst/>
                <a:gdLst>
                  <a:gd name="T0" fmla="*/ 44 w 136"/>
                  <a:gd name="T1" fmla="*/ 142 h 176"/>
                  <a:gd name="T2" fmla="*/ 58 w 136"/>
                  <a:gd name="T3" fmla="*/ 145 h 176"/>
                  <a:gd name="T4" fmla="*/ 69 w 136"/>
                  <a:gd name="T5" fmla="*/ 145 h 176"/>
                  <a:gd name="T6" fmla="*/ 72 w 136"/>
                  <a:gd name="T7" fmla="*/ 138 h 176"/>
                  <a:gd name="T8" fmla="*/ 78 w 136"/>
                  <a:gd name="T9" fmla="*/ 129 h 176"/>
                  <a:gd name="T10" fmla="*/ 75 w 136"/>
                  <a:gd name="T11" fmla="*/ 116 h 176"/>
                  <a:gd name="T12" fmla="*/ 74 w 136"/>
                  <a:gd name="T13" fmla="*/ 105 h 176"/>
                  <a:gd name="T14" fmla="*/ 76 w 136"/>
                  <a:gd name="T15" fmla="*/ 101 h 176"/>
                  <a:gd name="T16" fmla="*/ 91 w 136"/>
                  <a:gd name="T17" fmla="*/ 114 h 176"/>
                  <a:gd name="T18" fmla="*/ 112 w 136"/>
                  <a:gd name="T19" fmla="*/ 126 h 176"/>
                  <a:gd name="T20" fmla="*/ 119 w 136"/>
                  <a:gd name="T21" fmla="*/ 149 h 176"/>
                  <a:gd name="T22" fmla="*/ 132 w 136"/>
                  <a:gd name="T23" fmla="*/ 176 h 176"/>
                  <a:gd name="T24" fmla="*/ 136 w 136"/>
                  <a:gd name="T25" fmla="*/ 150 h 176"/>
                  <a:gd name="T26" fmla="*/ 130 w 136"/>
                  <a:gd name="T27" fmla="*/ 114 h 176"/>
                  <a:gd name="T28" fmla="*/ 125 w 136"/>
                  <a:gd name="T29" fmla="*/ 95 h 176"/>
                  <a:gd name="T30" fmla="*/ 112 w 136"/>
                  <a:gd name="T31" fmla="*/ 84 h 176"/>
                  <a:gd name="T32" fmla="*/ 108 w 136"/>
                  <a:gd name="T33" fmla="*/ 103 h 176"/>
                  <a:gd name="T34" fmla="*/ 97 w 136"/>
                  <a:gd name="T35" fmla="*/ 105 h 176"/>
                  <a:gd name="T36" fmla="*/ 87 w 136"/>
                  <a:gd name="T37" fmla="*/ 85 h 176"/>
                  <a:gd name="T38" fmla="*/ 102 w 136"/>
                  <a:gd name="T39" fmla="*/ 68 h 176"/>
                  <a:gd name="T40" fmla="*/ 115 w 136"/>
                  <a:gd name="T41" fmla="*/ 56 h 176"/>
                  <a:gd name="T42" fmla="*/ 121 w 136"/>
                  <a:gd name="T43" fmla="*/ 44 h 176"/>
                  <a:gd name="T44" fmla="*/ 110 w 136"/>
                  <a:gd name="T45" fmla="*/ 37 h 176"/>
                  <a:gd name="T46" fmla="*/ 83 w 136"/>
                  <a:gd name="T47" fmla="*/ 38 h 176"/>
                  <a:gd name="T48" fmla="*/ 48 w 136"/>
                  <a:gd name="T49" fmla="*/ 32 h 176"/>
                  <a:gd name="T50" fmla="*/ 43 w 136"/>
                  <a:gd name="T51" fmla="*/ 11 h 176"/>
                  <a:gd name="T52" fmla="*/ 35 w 136"/>
                  <a:gd name="T53" fmla="*/ 14 h 176"/>
                  <a:gd name="T54" fmla="*/ 17 w 136"/>
                  <a:gd name="T55" fmla="*/ 8 h 176"/>
                  <a:gd name="T56" fmla="*/ 7 w 136"/>
                  <a:gd name="T57" fmla="*/ 0 h 176"/>
                  <a:gd name="T58" fmla="*/ 8 w 136"/>
                  <a:gd name="T59" fmla="*/ 8 h 176"/>
                  <a:gd name="T60" fmla="*/ 0 w 136"/>
                  <a:gd name="T61" fmla="*/ 18 h 176"/>
                  <a:gd name="T62" fmla="*/ 5 w 136"/>
                  <a:gd name="T63" fmla="*/ 27 h 176"/>
                  <a:gd name="T64" fmla="*/ 19 w 136"/>
                  <a:gd name="T65" fmla="*/ 33 h 176"/>
                  <a:gd name="T66" fmla="*/ 25 w 136"/>
                  <a:gd name="T67" fmla="*/ 42 h 176"/>
                  <a:gd name="T68" fmla="*/ 12 w 136"/>
                  <a:gd name="T69" fmla="*/ 44 h 176"/>
                  <a:gd name="T70" fmla="*/ 1 w 136"/>
                  <a:gd name="T71" fmla="*/ 58 h 176"/>
                  <a:gd name="T72" fmla="*/ 19 w 136"/>
                  <a:gd name="T73" fmla="*/ 71 h 176"/>
                  <a:gd name="T74" fmla="*/ 22 w 136"/>
                  <a:gd name="T75" fmla="*/ 83 h 176"/>
                  <a:gd name="T76" fmla="*/ 17 w 136"/>
                  <a:gd name="T77" fmla="*/ 90 h 176"/>
                  <a:gd name="T78" fmla="*/ 24 w 136"/>
                  <a:gd name="T79" fmla="*/ 104 h 176"/>
                  <a:gd name="T80" fmla="*/ 28 w 136"/>
                  <a:gd name="T81" fmla="*/ 112 h 176"/>
                  <a:gd name="T82" fmla="*/ 31 w 136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6" h="176">
                    <a:moveTo>
                      <a:pt x="34" y="138"/>
                    </a:moveTo>
                    <a:lnTo>
                      <a:pt x="44" y="142"/>
                    </a:lnTo>
                    <a:lnTo>
                      <a:pt x="56" y="146"/>
                    </a:lnTo>
                    <a:lnTo>
                      <a:pt x="58" y="145"/>
                    </a:lnTo>
                    <a:lnTo>
                      <a:pt x="64" y="145"/>
                    </a:lnTo>
                    <a:lnTo>
                      <a:pt x="69" y="145"/>
                    </a:lnTo>
                    <a:lnTo>
                      <a:pt x="71" y="141"/>
                    </a:lnTo>
                    <a:lnTo>
                      <a:pt x="72" y="138"/>
                    </a:lnTo>
                    <a:lnTo>
                      <a:pt x="76" y="134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5" y="116"/>
                    </a:lnTo>
                    <a:lnTo>
                      <a:pt x="73" y="108"/>
                    </a:lnTo>
                    <a:lnTo>
                      <a:pt x="74" y="105"/>
                    </a:lnTo>
                    <a:lnTo>
                      <a:pt x="74" y="100"/>
                    </a:lnTo>
                    <a:lnTo>
                      <a:pt x="76" y="101"/>
                    </a:lnTo>
                    <a:lnTo>
                      <a:pt x="79" y="108"/>
                    </a:lnTo>
                    <a:lnTo>
                      <a:pt x="91" y="114"/>
                    </a:lnTo>
                    <a:lnTo>
                      <a:pt x="101" y="114"/>
                    </a:lnTo>
                    <a:lnTo>
                      <a:pt x="112" y="126"/>
                    </a:lnTo>
                    <a:lnTo>
                      <a:pt x="117" y="146"/>
                    </a:lnTo>
                    <a:lnTo>
                      <a:pt x="119" y="149"/>
                    </a:lnTo>
                    <a:lnTo>
                      <a:pt x="120" y="157"/>
                    </a:lnTo>
                    <a:lnTo>
                      <a:pt x="132" y="176"/>
                    </a:lnTo>
                    <a:lnTo>
                      <a:pt x="132" y="156"/>
                    </a:lnTo>
                    <a:lnTo>
                      <a:pt x="136" y="150"/>
                    </a:lnTo>
                    <a:lnTo>
                      <a:pt x="135" y="135"/>
                    </a:lnTo>
                    <a:lnTo>
                      <a:pt x="130" y="114"/>
                    </a:lnTo>
                    <a:lnTo>
                      <a:pt x="123" y="101"/>
                    </a:lnTo>
                    <a:lnTo>
                      <a:pt x="125" y="95"/>
                    </a:lnTo>
                    <a:lnTo>
                      <a:pt x="119" y="83"/>
                    </a:lnTo>
                    <a:lnTo>
                      <a:pt x="112" y="84"/>
                    </a:lnTo>
                    <a:lnTo>
                      <a:pt x="107" y="95"/>
                    </a:lnTo>
                    <a:lnTo>
                      <a:pt x="108" y="103"/>
                    </a:lnTo>
                    <a:lnTo>
                      <a:pt x="104" y="107"/>
                    </a:lnTo>
                    <a:lnTo>
                      <a:pt x="97" y="105"/>
                    </a:lnTo>
                    <a:lnTo>
                      <a:pt x="93" y="98"/>
                    </a:lnTo>
                    <a:lnTo>
                      <a:pt x="87" y="85"/>
                    </a:lnTo>
                    <a:lnTo>
                      <a:pt x="94" y="72"/>
                    </a:lnTo>
                    <a:lnTo>
                      <a:pt x="102" y="68"/>
                    </a:lnTo>
                    <a:lnTo>
                      <a:pt x="109" y="62"/>
                    </a:lnTo>
                    <a:lnTo>
                      <a:pt x="115" y="56"/>
                    </a:lnTo>
                    <a:lnTo>
                      <a:pt x="115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10" y="37"/>
                    </a:lnTo>
                    <a:lnTo>
                      <a:pt x="92" y="37"/>
                    </a:lnTo>
                    <a:lnTo>
                      <a:pt x="83" y="38"/>
                    </a:lnTo>
                    <a:lnTo>
                      <a:pt x="50" y="39"/>
                    </a:lnTo>
                    <a:lnTo>
                      <a:pt x="48" y="32"/>
                    </a:lnTo>
                    <a:lnTo>
                      <a:pt x="46" y="22"/>
                    </a:lnTo>
                    <a:lnTo>
                      <a:pt x="43" y="11"/>
                    </a:lnTo>
                    <a:lnTo>
                      <a:pt x="38" y="15"/>
                    </a:lnTo>
                    <a:lnTo>
                      <a:pt x="35" y="14"/>
                    </a:lnTo>
                    <a:lnTo>
                      <a:pt x="25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5" y="42"/>
                    </a:lnTo>
                    <a:lnTo>
                      <a:pt x="15" y="43"/>
                    </a:lnTo>
                    <a:lnTo>
                      <a:pt x="12" y="44"/>
                    </a:lnTo>
                    <a:lnTo>
                      <a:pt x="7" y="52"/>
                    </a:lnTo>
                    <a:lnTo>
                      <a:pt x="1" y="58"/>
                    </a:lnTo>
                    <a:lnTo>
                      <a:pt x="8" y="67"/>
                    </a:lnTo>
                    <a:lnTo>
                      <a:pt x="19" y="71"/>
                    </a:lnTo>
                    <a:lnTo>
                      <a:pt x="21" y="77"/>
                    </a:lnTo>
                    <a:lnTo>
                      <a:pt x="22" y="83"/>
                    </a:lnTo>
                    <a:lnTo>
                      <a:pt x="17" y="84"/>
                    </a:lnTo>
                    <a:lnTo>
                      <a:pt x="17" y="90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28" y="105"/>
                    </a:lnTo>
                    <a:lnTo>
                      <a:pt x="28" y="112"/>
                    </a:lnTo>
                    <a:lnTo>
                      <a:pt x="30" y="115"/>
                    </a:lnTo>
                    <a:lnTo>
                      <a:pt x="31" y="123"/>
                    </a:lnTo>
                    <a:lnTo>
                      <a:pt x="34" y="13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1" name="Group 486"/>
            <p:cNvGrpSpPr>
              <a:grpSpLocks/>
            </p:cNvGrpSpPr>
            <p:nvPr/>
          </p:nvGrpSpPr>
          <p:grpSpPr bwMode="auto">
            <a:xfrm>
              <a:off x="1096057" y="895516"/>
              <a:ext cx="131073" cy="69989"/>
              <a:chOff x="758" y="1295"/>
              <a:chExt cx="90" cy="49"/>
            </a:xfrm>
          </p:grpSpPr>
          <p:sp>
            <p:nvSpPr>
              <p:cNvPr id="1593" name="Freeform 487"/>
              <p:cNvSpPr>
                <a:spLocks/>
              </p:cNvSpPr>
              <p:nvPr/>
            </p:nvSpPr>
            <p:spPr bwMode="auto">
              <a:xfrm>
                <a:off x="758" y="1295"/>
                <a:ext cx="90" cy="49"/>
              </a:xfrm>
              <a:custGeom>
                <a:avLst/>
                <a:gdLst>
                  <a:gd name="T0" fmla="*/ 2 w 90"/>
                  <a:gd name="T1" fmla="*/ 32 h 49"/>
                  <a:gd name="T2" fmla="*/ 13 w 90"/>
                  <a:gd name="T3" fmla="*/ 13 h 49"/>
                  <a:gd name="T4" fmla="*/ 15 w 90"/>
                  <a:gd name="T5" fmla="*/ 6 h 49"/>
                  <a:gd name="T6" fmla="*/ 25 w 90"/>
                  <a:gd name="T7" fmla="*/ 0 h 49"/>
                  <a:gd name="T8" fmla="*/ 44 w 90"/>
                  <a:gd name="T9" fmla="*/ 0 h 49"/>
                  <a:gd name="T10" fmla="*/ 42 w 90"/>
                  <a:gd name="T11" fmla="*/ 6 h 49"/>
                  <a:gd name="T12" fmla="*/ 59 w 90"/>
                  <a:gd name="T13" fmla="*/ 7 h 49"/>
                  <a:gd name="T14" fmla="*/ 63 w 90"/>
                  <a:gd name="T15" fmla="*/ 2 h 49"/>
                  <a:gd name="T16" fmla="*/ 73 w 90"/>
                  <a:gd name="T17" fmla="*/ 8 h 49"/>
                  <a:gd name="T18" fmla="*/ 74 w 90"/>
                  <a:gd name="T19" fmla="*/ 16 h 49"/>
                  <a:gd name="T20" fmla="*/ 78 w 90"/>
                  <a:gd name="T21" fmla="*/ 21 h 49"/>
                  <a:gd name="T22" fmla="*/ 85 w 90"/>
                  <a:gd name="T23" fmla="*/ 19 h 49"/>
                  <a:gd name="T24" fmla="*/ 87 w 90"/>
                  <a:gd name="T25" fmla="*/ 28 h 49"/>
                  <a:gd name="T26" fmla="*/ 90 w 90"/>
                  <a:gd name="T27" fmla="*/ 39 h 49"/>
                  <a:gd name="T28" fmla="*/ 80 w 90"/>
                  <a:gd name="T29" fmla="*/ 39 h 49"/>
                  <a:gd name="T30" fmla="*/ 78 w 90"/>
                  <a:gd name="T31" fmla="*/ 42 h 49"/>
                  <a:gd name="T32" fmla="*/ 70 w 90"/>
                  <a:gd name="T33" fmla="*/ 42 h 49"/>
                  <a:gd name="T34" fmla="*/ 58 w 90"/>
                  <a:gd name="T35" fmla="*/ 44 h 49"/>
                  <a:gd name="T36" fmla="*/ 50 w 90"/>
                  <a:gd name="T37" fmla="*/ 45 h 49"/>
                  <a:gd name="T38" fmla="*/ 45 w 90"/>
                  <a:gd name="T39" fmla="*/ 42 h 49"/>
                  <a:gd name="T40" fmla="*/ 38 w 90"/>
                  <a:gd name="T41" fmla="*/ 44 h 49"/>
                  <a:gd name="T42" fmla="*/ 30 w 90"/>
                  <a:gd name="T43" fmla="*/ 49 h 49"/>
                  <a:gd name="T44" fmla="*/ 11 w 90"/>
                  <a:gd name="T45" fmla="*/ 48 h 49"/>
                  <a:gd name="T46" fmla="*/ 3 w 90"/>
                  <a:gd name="T47" fmla="*/ 41 h 49"/>
                  <a:gd name="T48" fmla="*/ 0 w 90"/>
                  <a:gd name="T49" fmla="*/ 35 h 49"/>
                  <a:gd name="T50" fmla="*/ 2 w 90"/>
                  <a:gd name="T51" fmla="*/ 3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0" h="49">
                    <a:moveTo>
                      <a:pt x="2" y="32"/>
                    </a:moveTo>
                    <a:lnTo>
                      <a:pt x="13" y="13"/>
                    </a:lnTo>
                    <a:lnTo>
                      <a:pt x="15" y="6"/>
                    </a:lnTo>
                    <a:lnTo>
                      <a:pt x="25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59" y="7"/>
                    </a:lnTo>
                    <a:lnTo>
                      <a:pt x="63" y="2"/>
                    </a:lnTo>
                    <a:lnTo>
                      <a:pt x="73" y="8"/>
                    </a:lnTo>
                    <a:lnTo>
                      <a:pt x="74" y="16"/>
                    </a:lnTo>
                    <a:lnTo>
                      <a:pt x="78" y="21"/>
                    </a:lnTo>
                    <a:lnTo>
                      <a:pt x="85" y="19"/>
                    </a:lnTo>
                    <a:lnTo>
                      <a:pt x="87" y="28"/>
                    </a:lnTo>
                    <a:lnTo>
                      <a:pt x="90" y="39"/>
                    </a:lnTo>
                    <a:lnTo>
                      <a:pt x="80" y="39"/>
                    </a:lnTo>
                    <a:lnTo>
                      <a:pt x="78" y="42"/>
                    </a:lnTo>
                    <a:lnTo>
                      <a:pt x="70" y="42"/>
                    </a:lnTo>
                    <a:lnTo>
                      <a:pt x="58" y="44"/>
                    </a:lnTo>
                    <a:lnTo>
                      <a:pt x="50" y="45"/>
                    </a:lnTo>
                    <a:lnTo>
                      <a:pt x="45" y="42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11" y="48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4" name="Freeform 488"/>
              <p:cNvSpPr>
                <a:spLocks/>
              </p:cNvSpPr>
              <p:nvPr/>
            </p:nvSpPr>
            <p:spPr bwMode="auto">
              <a:xfrm>
                <a:off x="758" y="1295"/>
                <a:ext cx="90" cy="49"/>
              </a:xfrm>
              <a:custGeom>
                <a:avLst/>
                <a:gdLst>
                  <a:gd name="T0" fmla="*/ 2 w 90"/>
                  <a:gd name="T1" fmla="*/ 32 h 49"/>
                  <a:gd name="T2" fmla="*/ 13 w 90"/>
                  <a:gd name="T3" fmla="*/ 13 h 49"/>
                  <a:gd name="T4" fmla="*/ 15 w 90"/>
                  <a:gd name="T5" fmla="*/ 6 h 49"/>
                  <a:gd name="T6" fmla="*/ 25 w 90"/>
                  <a:gd name="T7" fmla="*/ 0 h 49"/>
                  <a:gd name="T8" fmla="*/ 44 w 90"/>
                  <a:gd name="T9" fmla="*/ 0 h 49"/>
                  <a:gd name="T10" fmla="*/ 42 w 90"/>
                  <a:gd name="T11" fmla="*/ 6 h 49"/>
                  <a:gd name="T12" fmla="*/ 59 w 90"/>
                  <a:gd name="T13" fmla="*/ 7 h 49"/>
                  <a:gd name="T14" fmla="*/ 63 w 90"/>
                  <a:gd name="T15" fmla="*/ 2 h 49"/>
                  <a:gd name="T16" fmla="*/ 73 w 90"/>
                  <a:gd name="T17" fmla="*/ 8 h 49"/>
                  <a:gd name="T18" fmla="*/ 74 w 90"/>
                  <a:gd name="T19" fmla="*/ 16 h 49"/>
                  <a:gd name="T20" fmla="*/ 78 w 90"/>
                  <a:gd name="T21" fmla="*/ 21 h 49"/>
                  <a:gd name="T22" fmla="*/ 85 w 90"/>
                  <a:gd name="T23" fmla="*/ 19 h 49"/>
                  <a:gd name="T24" fmla="*/ 87 w 90"/>
                  <a:gd name="T25" fmla="*/ 28 h 49"/>
                  <a:gd name="T26" fmla="*/ 90 w 90"/>
                  <a:gd name="T27" fmla="*/ 39 h 49"/>
                  <a:gd name="T28" fmla="*/ 80 w 90"/>
                  <a:gd name="T29" fmla="*/ 39 h 49"/>
                  <a:gd name="T30" fmla="*/ 78 w 90"/>
                  <a:gd name="T31" fmla="*/ 42 h 49"/>
                  <a:gd name="T32" fmla="*/ 70 w 90"/>
                  <a:gd name="T33" fmla="*/ 42 h 49"/>
                  <a:gd name="T34" fmla="*/ 58 w 90"/>
                  <a:gd name="T35" fmla="*/ 44 h 49"/>
                  <a:gd name="T36" fmla="*/ 50 w 90"/>
                  <a:gd name="T37" fmla="*/ 45 h 49"/>
                  <a:gd name="T38" fmla="*/ 45 w 90"/>
                  <a:gd name="T39" fmla="*/ 42 h 49"/>
                  <a:gd name="T40" fmla="*/ 38 w 90"/>
                  <a:gd name="T41" fmla="*/ 44 h 49"/>
                  <a:gd name="T42" fmla="*/ 30 w 90"/>
                  <a:gd name="T43" fmla="*/ 49 h 49"/>
                  <a:gd name="T44" fmla="*/ 11 w 90"/>
                  <a:gd name="T45" fmla="*/ 48 h 49"/>
                  <a:gd name="T46" fmla="*/ 3 w 90"/>
                  <a:gd name="T47" fmla="*/ 41 h 49"/>
                  <a:gd name="T48" fmla="*/ 0 w 90"/>
                  <a:gd name="T49" fmla="*/ 35 h 49"/>
                  <a:gd name="T50" fmla="*/ 2 w 90"/>
                  <a:gd name="T51" fmla="*/ 3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0" h="49">
                    <a:moveTo>
                      <a:pt x="2" y="32"/>
                    </a:moveTo>
                    <a:lnTo>
                      <a:pt x="13" y="13"/>
                    </a:lnTo>
                    <a:lnTo>
                      <a:pt x="15" y="6"/>
                    </a:lnTo>
                    <a:lnTo>
                      <a:pt x="25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59" y="7"/>
                    </a:lnTo>
                    <a:lnTo>
                      <a:pt x="63" y="2"/>
                    </a:lnTo>
                    <a:lnTo>
                      <a:pt x="73" y="8"/>
                    </a:lnTo>
                    <a:lnTo>
                      <a:pt x="74" y="16"/>
                    </a:lnTo>
                    <a:lnTo>
                      <a:pt x="78" y="21"/>
                    </a:lnTo>
                    <a:lnTo>
                      <a:pt x="85" y="19"/>
                    </a:lnTo>
                    <a:lnTo>
                      <a:pt x="87" y="28"/>
                    </a:lnTo>
                    <a:lnTo>
                      <a:pt x="90" y="39"/>
                    </a:lnTo>
                    <a:lnTo>
                      <a:pt x="80" y="39"/>
                    </a:lnTo>
                    <a:lnTo>
                      <a:pt x="78" y="42"/>
                    </a:lnTo>
                    <a:lnTo>
                      <a:pt x="70" y="42"/>
                    </a:lnTo>
                    <a:lnTo>
                      <a:pt x="58" y="44"/>
                    </a:lnTo>
                    <a:lnTo>
                      <a:pt x="50" y="45"/>
                    </a:lnTo>
                    <a:lnTo>
                      <a:pt x="45" y="42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11" y="48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2" y="32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2" name="Group 489"/>
            <p:cNvGrpSpPr>
              <a:grpSpLocks/>
            </p:cNvGrpSpPr>
            <p:nvPr/>
          </p:nvGrpSpPr>
          <p:grpSpPr bwMode="auto">
            <a:xfrm>
              <a:off x="622285" y="789872"/>
              <a:ext cx="9558" cy="19807"/>
              <a:chOff x="434" y="1220"/>
              <a:chExt cx="6" cy="14"/>
            </a:xfrm>
          </p:grpSpPr>
          <p:sp>
            <p:nvSpPr>
              <p:cNvPr id="1591" name="Freeform 490"/>
              <p:cNvSpPr>
                <a:spLocks/>
              </p:cNvSpPr>
              <p:nvPr/>
            </p:nvSpPr>
            <p:spPr bwMode="auto">
              <a:xfrm>
                <a:off x="434" y="1220"/>
                <a:ext cx="6" cy="14"/>
              </a:xfrm>
              <a:custGeom>
                <a:avLst/>
                <a:gdLst>
                  <a:gd name="T0" fmla="*/ 3 w 6"/>
                  <a:gd name="T1" fmla="*/ 0 h 14"/>
                  <a:gd name="T2" fmla="*/ 0 w 6"/>
                  <a:gd name="T3" fmla="*/ 3 h 14"/>
                  <a:gd name="T4" fmla="*/ 2 w 6"/>
                  <a:gd name="T5" fmla="*/ 6 h 14"/>
                  <a:gd name="T6" fmla="*/ 5 w 6"/>
                  <a:gd name="T7" fmla="*/ 14 h 14"/>
                  <a:gd name="T8" fmla="*/ 6 w 6"/>
                  <a:gd name="T9" fmla="*/ 9 h 14"/>
                  <a:gd name="T10" fmla="*/ 6 w 6"/>
                  <a:gd name="T11" fmla="*/ 6 h 14"/>
                  <a:gd name="T12" fmla="*/ 6 w 6"/>
                  <a:gd name="T13" fmla="*/ 4 h 14"/>
                  <a:gd name="T14" fmla="*/ 6 w 6"/>
                  <a:gd name="T15" fmla="*/ 2 h 14"/>
                  <a:gd name="T16" fmla="*/ 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4">
                    <a:moveTo>
                      <a:pt x="3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2" name="Freeform 491"/>
              <p:cNvSpPr>
                <a:spLocks/>
              </p:cNvSpPr>
              <p:nvPr/>
            </p:nvSpPr>
            <p:spPr bwMode="auto">
              <a:xfrm>
                <a:off x="434" y="1220"/>
                <a:ext cx="6" cy="14"/>
              </a:xfrm>
              <a:custGeom>
                <a:avLst/>
                <a:gdLst>
                  <a:gd name="T0" fmla="*/ 3 w 6"/>
                  <a:gd name="T1" fmla="*/ 0 h 14"/>
                  <a:gd name="T2" fmla="*/ 0 w 6"/>
                  <a:gd name="T3" fmla="*/ 3 h 14"/>
                  <a:gd name="T4" fmla="*/ 2 w 6"/>
                  <a:gd name="T5" fmla="*/ 6 h 14"/>
                  <a:gd name="T6" fmla="*/ 5 w 6"/>
                  <a:gd name="T7" fmla="*/ 14 h 14"/>
                  <a:gd name="T8" fmla="*/ 6 w 6"/>
                  <a:gd name="T9" fmla="*/ 9 h 14"/>
                  <a:gd name="T10" fmla="*/ 6 w 6"/>
                  <a:gd name="T11" fmla="*/ 6 h 14"/>
                  <a:gd name="T12" fmla="*/ 6 w 6"/>
                  <a:gd name="T13" fmla="*/ 4 h 14"/>
                  <a:gd name="T14" fmla="*/ 6 w 6"/>
                  <a:gd name="T15" fmla="*/ 2 h 14"/>
                  <a:gd name="T16" fmla="*/ 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4">
                    <a:moveTo>
                      <a:pt x="3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3" name="Group 492"/>
            <p:cNvGrpSpPr>
              <a:grpSpLocks/>
            </p:cNvGrpSpPr>
            <p:nvPr/>
          </p:nvGrpSpPr>
          <p:grpSpPr bwMode="auto">
            <a:xfrm>
              <a:off x="458444" y="1252060"/>
              <a:ext cx="10922" cy="13206"/>
              <a:chOff x="321" y="1547"/>
              <a:chExt cx="8" cy="9"/>
            </a:xfrm>
          </p:grpSpPr>
          <p:sp>
            <p:nvSpPr>
              <p:cNvPr id="1589" name="Freeform 493"/>
              <p:cNvSpPr>
                <a:spLocks/>
              </p:cNvSpPr>
              <p:nvPr/>
            </p:nvSpPr>
            <p:spPr bwMode="auto">
              <a:xfrm>
                <a:off x="321" y="1547"/>
                <a:ext cx="8" cy="9"/>
              </a:xfrm>
              <a:custGeom>
                <a:avLst/>
                <a:gdLst>
                  <a:gd name="T0" fmla="*/ 8 w 8"/>
                  <a:gd name="T1" fmla="*/ 8 h 9"/>
                  <a:gd name="T2" fmla="*/ 7 w 8"/>
                  <a:gd name="T3" fmla="*/ 9 h 9"/>
                  <a:gd name="T4" fmla="*/ 2 w 8"/>
                  <a:gd name="T5" fmla="*/ 9 h 9"/>
                  <a:gd name="T6" fmla="*/ 0 w 8"/>
                  <a:gd name="T7" fmla="*/ 6 h 9"/>
                  <a:gd name="T8" fmla="*/ 0 w 8"/>
                  <a:gd name="T9" fmla="*/ 3 h 9"/>
                  <a:gd name="T10" fmla="*/ 2 w 8"/>
                  <a:gd name="T11" fmla="*/ 0 h 9"/>
                  <a:gd name="T12" fmla="*/ 7 w 8"/>
                  <a:gd name="T13" fmla="*/ 1 h 9"/>
                  <a:gd name="T14" fmla="*/ 8 w 8"/>
                  <a:gd name="T15" fmla="*/ 5 h 9"/>
                  <a:gd name="T16" fmla="*/ 8 w 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8"/>
                    </a:moveTo>
                    <a:lnTo>
                      <a:pt x="7" y="9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90" name="Freeform 494"/>
              <p:cNvSpPr>
                <a:spLocks/>
              </p:cNvSpPr>
              <p:nvPr/>
            </p:nvSpPr>
            <p:spPr bwMode="auto">
              <a:xfrm>
                <a:off x="321" y="1547"/>
                <a:ext cx="8" cy="9"/>
              </a:xfrm>
              <a:custGeom>
                <a:avLst/>
                <a:gdLst>
                  <a:gd name="T0" fmla="*/ 8 w 8"/>
                  <a:gd name="T1" fmla="*/ 8 h 9"/>
                  <a:gd name="T2" fmla="*/ 7 w 8"/>
                  <a:gd name="T3" fmla="*/ 9 h 9"/>
                  <a:gd name="T4" fmla="*/ 2 w 8"/>
                  <a:gd name="T5" fmla="*/ 9 h 9"/>
                  <a:gd name="T6" fmla="*/ 0 w 8"/>
                  <a:gd name="T7" fmla="*/ 6 h 9"/>
                  <a:gd name="T8" fmla="*/ 0 w 8"/>
                  <a:gd name="T9" fmla="*/ 3 h 9"/>
                  <a:gd name="T10" fmla="*/ 2 w 8"/>
                  <a:gd name="T11" fmla="*/ 0 h 9"/>
                  <a:gd name="T12" fmla="*/ 7 w 8"/>
                  <a:gd name="T13" fmla="*/ 1 h 9"/>
                  <a:gd name="T14" fmla="*/ 8 w 8"/>
                  <a:gd name="T15" fmla="*/ 5 h 9"/>
                  <a:gd name="T16" fmla="*/ 8 w 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8"/>
                    </a:moveTo>
                    <a:lnTo>
                      <a:pt x="7" y="9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8" y="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4" name="Group 495"/>
            <p:cNvGrpSpPr>
              <a:grpSpLocks/>
            </p:cNvGrpSpPr>
            <p:nvPr/>
          </p:nvGrpSpPr>
          <p:grpSpPr bwMode="auto">
            <a:xfrm>
              <a:off x="380621" y="1230932"/>
              <a:ext cx="77824" cy="21129"/>
              <a:chOff x="268" y="1532"/>
              <a:chExt cx="53" cy="15"/>
            </a:xfrm>
          </p:grpSpPr>
          <p:sp>
            <p:nvSpPr>
              <p:cNvPr id="1586" name="Freeform 496"/>
              <p:cNvSpPr>
                <a:spLocks noEditPoints="1"/>
              </p:cNvSpPr>
              <p:nvPr/>
            </p:nvSpPr>
            <p:spPr bwMode="auto">
              <a:xfrm>
                <a:off x="268" y="1532"/>
                <a:ext cx="53" cy="15"/>
              </a:xfrm>
              <a:custGeom>
                <a:avLst/>
                <a:gdLst>
                  <a:gd name="T0" fmla="*/ 50 w 53"/>
                  <a:gd name="T1" fmla="*/ 9 h 15"/>
                  <a:gd name="T2" fmla="*/ 48 w 53"/>
                  <a:gd name="T3" fmla="*/ 15 h 15"/>
                  <a:gd name="T4" fmla="*/ 51 w 53"/>
                  <a:gd name="T5" fmla="*/ 15 h 15"/>
                  <a:gd name="T6" fmla="*/ 53 w 53"/>
                  <a:gd name="T7" fmla="*/ 13 h 15"/>
                  <a:gd name="T8" fmla="*/ 50 w 53"/>
                  <a:gd name="T9" fmla="*/ 9 h 15"/>
                  <a:gd name="T10" fmla="*/ 0 w 53"/>
                  <a:gd name="T11" fmla="*/ 0 h 15"/>
                  <a:gd name="T12" fmla="*/ 4 w 53"/>
                  <a:gd name="T13" fmla="*/ 0 h 15"/>
                  <a:gd name="T14" fmla="*/ 5 w 53"/>
                  <a:gd name="T15" fmla="*/ 5 h 15"/>
                  <a:gd name="T16" fmla="*/ 0 w 53"/>
                  <a:gd name="T17" fmla="*/ 5 h 15"/>
                  <a:gd name="T18" fmla="*/ 0 w 53"/>
                  <a:gd name="T19" fmla="*/ 0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15">
                    <a:moveTo>
                      <a:pt x="50" y="9"/>
                    </a:moveTo>
                    <a:lnTo>
                      <a:pt x="48" y="15"/>
                    </a:lnTo>
                    <a:lnTo>
                      <a:pt x="51" y="15"/>
                    </a:lnTo>
                    <a:lnTo>
                      <a:pt x="53" y="13"/>
                    </a:lnTo>
                    <a:lnTo>
                      <a:pt x="50" y="9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7" name="Freeform 497"/>
              <p:cNvSpPr>
                <a:spLocks/>
              </p:cNvSpPr>
              <p:nvPr/>
            </p:nvSpPr>
            <p:spPr bwMode="auto">
              <a:xfrm>
                <a:off x="316" y="1541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6 h 6"/>
                  <a:gd name="T4" fmla="*/ 3 w 5"/>
                  <a:gd name="T5" fmla="*/ 6 h 6"/>
                  <a:gd name="T6" fmla="*/ 5 w 5"/>
                  <a:gd name="T7" fmla="*/ 4 h 6"/>
                  <a:gd name="T8" fmla="*/ 2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8" name="Freeform 498"/>
              <p:cNvSpPr>
                <a:spLocks/>
              </p:cNvSpPr>
              <p:nvPr/>
            </p:nvSpPr>
            <p:spPr bwMode="auto">
              <a:xfrm>
                <a:off x="268" y="1532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4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4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5" name="Group 499"/>
            <p:cNvGrpSpPr>
              <a:grpSpLocks/>
            </p:cNvGrpSpPr>
            <p:nvPr/>
          </p:nvGrpSpPr>
          <p:grpSpPr bwMode="auto">
            <a:xfrm>
              <a:off x="884429" y="941734"/>
              <a:ext cx="191147" cy="239018"/>
              <a:chOff x="613" y="1327"/>
              <a:chExt cx="131" cy="170"/>
            </a:xfrm>
          </p:grpSpPr>
          <p:sp>
            <p:nvSpPr>
              <p:cNvPr id="1584" name="Freeform 500"/>
              <p:cNvSpPr>
                <a:spLocks/>
              </p:cNvSpPr>
              <p:nvPr/>
            </p:nvSpPr>
            <p:spPr bwMode="auto">
              <a:xfrm>
                <a:off x="613" y="1327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1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8 h 170"/>
                  <a:gd name="T10" fmla="*/ 116 w 131"/>
                  <a:gd name="T11" fmla="*/ 29 h 170"/>
                  <a:gd name="T12" fmla="*/ 127 w 131"/>
                  <a:gd name="T13" fmla="*/ 23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0 w 131"/>
                  <a:gd name="T19" fmla="*/ 64 h 170"/>
                  <a:gd name="T20" fmla="*/ 124 w 131"/>
                  <a:gd name="T21" fmla="*/ 86 h 170"/>
                  <a:gd name="T22" fmla="*/ 118 w 131"/>
                  <a:gd name="T23" fmla="*/ 100 h 170"/>
                  <a:gd name="T24" fmla="*/ 106 w 131"/>
                  <a:gd name="T25" fmla="*/ 111 h 170"/>
                  <a:gd name="T26" fmla="*/ 97 w 131"/>
                  <a:gd name="T27" fmla="*/ 115 h 170"/>
                  <a:gd name="T28" fmla="*/ 82 w 131"/>
                  <a:gd name="T29" fmla="*/ 124 h 170"/>
                  <a:gd name="T30" fmla="*/ 72 w 131"/>
                  <a:gd name="T31" fmla="*/ 124 h 170"/>
                  <a:gd name="T32" fmla="*/ 81 w 131"/>
                  <a:gd name="T33" fmla="*/ 136 h 170"/>
                  <a:gd name="T34" fmla="*/ 89 w 131"/>
                  <a:gd name="T35" fmla="*/ 142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5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2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0 h 170"/>
                  <a:gd name="T54" fmla="*/ 19 w 131"/>
                  <a:gd name="T55" fmla="*/ 127 h 170"/>
                  <a:gd name="T56" fmla="*/ 2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5 h 170"/>
                  <a:gd name="T64" fmla="*/ 23 w 131"/>
                  <a:gd name="T65" fmla="*/ 53 h 170"/>
                  <a:gd name="T66" fmla="*/ 27 w 131"/>
                  <a:gd name="T67" fmla="*/ 47 h 170"/>
                  <a:gd name="T68" fmla="*/ 21 w 131"/>
                  <a:gd name="T69" fmla="*/ 36 h 170"/>
                  <a:gd name="T70" fmla="*/ 20 w 131"/>
                  <a:gd name="T71" fmla="*/ 27 h 170"/>
                  <a:gd name="T72" fmla="*/ 24 w 131"/>
                  <a:gd name="T73" fmla="*/ 20 h 170"/>
                  <a:gd name="T74" fmla="*/ 13 w 131"/>
                  <a:gd name="T75" fmla="*/ 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1"/>
                    </a:lnTo>
                    <a:lnTo>
                      <a:pt x="36" y="12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3"/>
                    </a:lnTo>
                    <a:lnTo>
                      <a:pt x="90" y="28"/>
                    </a:lnTo>
                    <a:lnTo>
                      <a:pt x="99" y="27"/>
                    </a:lnTo>
                    <a:lnTo>
                      <a:pt x="116" y="29"/>
                    </a:lnTo>
                    <a:lnTo>
                      <a:pt x="120" y="25"/>
                    </a:lnTo>
                    <a:lnTo>
                      <a:pt x="127" y="23"/>
                    </a:lnTo>
                    <a:lnTo>
                      <a:pt x="131" y="27"/>
                    </a:lnTo>
                    <a:lnTo>
                      <a:pt x="130" y="32"/>
                    </a:lnTo>
                    <a:lnTo>
                      <a:pt x="121" y="43"/>
                    </a:lnTo>
                    <a:lnTo>
                      <a:pt x="123" y="48"/>
                    </a:lnTo>
                    <a:lnTo>
                      <a:pt x="127" y="56"/>
                    </a:lnTo>
                    <a:lnTo>
                      <a:pt x="120" y="64"/>
                    </a:lnTo>
                    <a:lnTo>
                      <a:pt x="125" y="80"/>
                    </a:lnTo>
                    <a:lnTo>
                      <a:pt x="124" y="86"/>
                    </a:lnTo>
                    <a:lnTo>
                      <a:pt x="119" y="97"/>
                    </a:lnTo>
                    <a:lnTo>
                      <a:pt x="118" y="100"/>
                    </a:lnTo>
                    <a:lnTo>
                      <a:pt x="113" y="104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5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8" y="119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1" y="136"/>
                    </a:lnTo>
                    <a:lnTo>
                      <a:pt x="90" y="138"/>
                    </a:lnTo>
                    <a:lnTo>
                      <a:pt x="89" y="142"/>
                    </a:lnTo>
                    <a:lnTo>
                      <a:pt x="91" y="145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4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5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2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0"/>
                    </a:lnTo>
                    <a:lnTo>
                      <a:pt x="21" y="134"/>
                    </a:lnTo>
                    <a:lnTo>
                      <a:pt x="19" y="127"/>
                    </a:lnTo>
                    <a:lnTo>
                      <a:pt x="20" y="123"/>
                    </a:lnTo>
                    <a:lnTo>
                      <a:pt x="2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5" y="67"/>
                    </a:lnTo>
                    <a:lnTo>
                      <a:pt x="10" y="65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2"/>
                    </a:lnTo>
                    <a:lnTo>
                      <a:pt x="27" y="47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16" y="30"/>
                    </a:lnTo>
                    <a:lnTo>
                      <a:pt x="20" y="27"/>
                    </a:lnTo>
                    <a:lnTo>
                      <a:pt x="26" y="26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3" y="7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5" name="Freeform 501"/>
              <p:cNvSpPr>
                <a:spLocks/>
              </p:cNvSpPr>
              <p:nvPr/>
            </p:nvSpPr>
            <p:spPr bwMode="auto">
              <a:xfrm>
                <a:off x="613" y="1327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1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8 h 170"/>
                  <a:gd name="T10" fmla="*/ 116 w 131"/>
                  <a:gd name="T11" fmla="*/ 29 h 170"/>
                  <a:gd name="T12" fmla="*/ 127 w 131"/>
                  <a:gd name="T13" fmla="*/ 23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0 w 131"/>
                  <a:gd name="T19" fmla="*/ 64 h 170"/>
                  <a:gd name="T20" fmla="*/ 124 w 131"/>
                  <a:gd name="T21" fmla="*/ 86 h 170"/>
                  <a:gd name="T22" fmla="*/ 118 w 131"/>
                  <a:gd name="T23" fmla="*/ 100 h 170"/>
                  <a:gd name="T24" fmla="*/ 106 w 131"/>
                  <a:gd name="T25" fmla="*/ 111 h 170"/>
                  <a:gd name="T26" fmla="*/ 97 w 131"/>
                  <a:gd name="T27" fmla="*/ 115 h 170"/>
                  <a:gd name="T28" fmla="*/ 82 w 131"/>
                  <a:gd name="T29" fmla="*/ 124 h 170"/>
                  <a:gd name="T30" fmla="*/ 72 w 131"/>
                  <a:gd name="T31" fmla="*/ 124 h 170"/>
                  <a:gd name="T32" fmla="*/ 81 w 131"/>
                  <a:gd name="T33" fmla="*/ 136 h 170"/>
                  <a:gd name="T34" fmla="*/ 89 w 131"/>
                  <a:gd name="T35" fmla="*/ 142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5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2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0 h 170"/>
                  <a:gd name="T54" fmla="*/ 19 w 131"/>
                  <a:gd name="T55" fmla="*/ 127 h 170"/>
                  <a:gd name="T56" fmla="*/ 2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5 h 170"/>
                  <a:gd name="T64" fmla="*/ 23 w 131"/>
                  <a:gd name="T65" fmla="*/ 53 h 170"/>
                  <a:gd name="T66" fmla="*/ 27 w 131"/>
                  <a:gd name="T67" fmla="*/ 47 h 170"/>
                  <a:gd name="T68" fmla="*/ 21 w 131"/>
                  <a:gd name="T69" fmla="*/ 36 h 170"/>
                  <a:gd name="T70" fmla="*/ 20 w 131"/>
                  <a:gd name="T71" fmla="*/ 27 h 170"/>
                  <a:gd name="T72" fmla="*/ 24 w 131"/>
                  <a:gd name="T73" fmla="*/ 20 h 170"/>
                  <a:gd name="T74" fmla="*/ 13 w 131"/>
                  <a:gd name="T75" fmla="*/ 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1"/>
                    </a:lnTo>
                    <a:lnTo>
                      <a:pt x="36" y="12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3"/>
                    </a:lnTo>
                    <a:lnTo>
                      <a:pt x="90" y="28"/>
                    </a:lnTo>
                    <a:lnTo>
                      <a:pt x="99" y="27"/>
                    </a:lnTo>
                    <a:lnTo>
                      <a:pt x="116" y="29"/>
                    </a:lnTo>
                    <a:lnTo>
                      <a:pt x="120" y="25"/>
                    </a:lnTo>
                    <a:lnTo>
                      <a:pt x="127" y="23"/>
                    </a:lnTo>
                    <a:lnTo>
                      <a:pt x="131" y="27"/>
                    </a:lnTo>
                    <a:lnTo>
                      <a:pt x="130" y="32"/>
                    </a:lnTo>
                    <a:lnTo>
                      <a:pt x="121" y="43"/>
                    </a:lnTo>
                    <a:lnTo>
                      <a:pt x="123" y="48"/>
                    </a:lnTo>
                    <a:lnTo>
                      <a:pt x="127" y="56"/>
                    </a:lnTo>
                    <a:lnTo>
                      <a:pt x="120" y="64"/>
                    </a:lnTo>
                    <a:lnTo>
                      <a:pt x="125" y="80"/>
                    </a:lnTo>
                    <a:lnTo>
                      <a:pt x="124" y="86"/>
                    </a:lnTo>
                    <a:lnTo>
                      <a:pt x="119" y="97"/>
                    </a:lnTo>
                    <a:lnTo>
                      <a:pt x="118" y="100"/>
                    </a:lnTo>
                    <a:lnTo>
                      <a:pt x="113" y="104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5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8" y="119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1" y="136"/>
                    </a:lnTo>
                    <a:lnTo>
                      <a:pt x="90" y="138"/>
                    </a:lnTo>
                    <a:lnTo>
                      <a:pt x="89" y="142"/>
                    </a:lnTo>
                    <a:lnTo>
                      <a:pt x="91" y="145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4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5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2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0"/>
                    </a:lnTo>
                    <a:lnTo>
                      <a:pt x="21" y="134"/>
                    </a:lnTo>
                    <a:lnTo>
                      <a:pt x="19" y="127"/>
                    </a:lnTo>
                    <a:lnTo>
                      <a:pt x="20" y="123"/>
                    </a:lnTo>
                    <a:lnTo>
                      <a:pt x="2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5" y="67"/>
                    </a:lnTo>
                    <a:lnTo>
                      <a:pt x="10" y="65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2"/>
                    </a:lnTo>
                    <a:lnTo>
                      <a:pt x="27" y="47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16" y="30"/>
                    </a:lnTo>
                    <a:lnTo>
                      <a:pt x="20" y="27"/>
                    </a:lnTo>
                    <a:lnTo>
                      <a:pt x="26" y="26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3" y="7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6" name="Group 502"/>
            <p:cNvGrpSpPr>
              <a:grpSpLocks/>
            </p:cNvGrpSpPr>
            <p:nvPr/>
          </p:nvGrpSpPr>
          <p:grpSpPr bwMode="auto">
            <a:xfrm>
              <a:off x="626381" y="880989"/>
              <a:ext cx="23211" cy="19807"/>
              <a:chOff x="436" y="1284"/>
              <a:chExt cx="16" cy="14"/>
            </a:xfrm>
          </p:grpSpPr>
          <p:sp>
            <p:nvSpPr>
              <p:cNvPr id="1582" name="Freeform 503"/>
              <p:cNvSpPr>
                <a:spLocks/>
              </p:cNvSpPr>
              <p:nvPr/>
            </p:nvSpPr>
            <p:spPr bwMode="auto">
              <a:xfrm>
                <a:off x="436" y="1284"/>
                <a:ext cx="16" cy="14"/>
              </a:xfrm>
              <a:custGeom>
                <a:avLst/>
                <a:gdLst>
                  <a:gd name="T0" fmla="*/ 16 w 16"/>
                  <a:gd name="T1" fmla="*/ 13 h 14"/>
                  <a:gd name="T2" fmla="*/ 15 w 16"/>
                  <a:gd name="T3" fmla="*/ 4 h 14"/>
                  <a:gd name="T4" fmla="*/ 10 w 16"/>
                  <a:gd name="T5" fmla="*/ 0 h 14"/>
                  <a:gd name="T6" fmla="*/ 4 w 16"/>
                  <a:gd name="T7" fmla="*/ 1 h 14"/>
                  <a:gd name="T8" fmla="*/ 0 w 16"/>
                  <a:gd name="T9" fmla="*/ 10 h 14"/>
                  <a:gd name="T10" fmla="*/ 10 w 16"/>
                  <a:gd name="T11" fmla="*/ 14 h 14"/>
                  <a:gd name="T12" fmla="*/ 16 w 16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6" y="13"/>
                    </a:moveTo>
                    <a:lnTo>
                      <a:pt x="15" y="4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10"/>
                    </a:lnTo>
                    <a:lnTo>
                      <a:pt x="10" y="14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3" name="Freeform 504"/>
              <p:cNvSpPr>
                <a:spLocks/>
              </p:cNvSpPr>
              <p:nvPr/>
            </p:nvSpPr>
            <p:spPr bwMode="auto">
              <a:xfrm>
                <a:off x="436" y="1284"/>
                <a:ext cx="16" cy="14"/>
              </a:xfrm>
              <a:custGeom>
                <a:avLst/>
                <a:gdLst>
                  <a:gd name="T0" fmla="*/ 16 w 16"/>
                  <a:gd name="T1" fmla="*/ 13 h 14"/>
                  <a:gd name="T2" fmla="*/ 15 w 16"/>
                  <a:gd name="T3" fmla="*/ 4 h 14"/>
                  <a:gd name="T4" fmla="*/ 10 w 16"/>
                  <a:gd name="T5" fmla="*/ 0 h 14"/>
                  <a:gd name="T6" fmla="*/ 4 w 16"/>
                  <a:gd name="T7" fmla="*/ 1 h 14"/>
                  <a:gd name="T8" fmla="*/ 0 w 16"/>
                  <a:gd name="T9" fmla="*/ 10 h 14"/>
                  <a:gd name="T10" fmla="*/ 10 w 16"/>
                  <a:gd name="T11" fmla="*/ 14 h 14"/>
                  <a:gd name="T12" fmla="*/ 16 w 16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6" y="13"/>
                    </a:moveTo>
                    <a:lnTo>
                      <a:pt x="15" y="4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10"/>
                    </a:lnTo>
                    <a:lnTo>
                      <a:pt x="10" y="14"/>
                    </a:lnTo>
                    <a:lnTo>
                      <a:pt x="16" y="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7" name="Group 505"/>
            <p:cNvGrpSpPr>
              <a:grpSpLocks/>
            </p:cNvGrpSpPr>
            <p:nvPr/>
          </p:nvGrpSpPr>
          <p:grpSpPr bwMode="auto">
            <a:xfrm>
              <a:off x="478925" y="1459386"/>
              <a:ext cx="28672" cy="43578"/>
              <a:chOff x="335" y="1694"/>
              <a:chExt cx="20" cy="31"/>
            </a:xfrm>
          </p:grpSpPr>
          <p:sp>
            <p:nvSpPr>
              <p:cNvPr id="1580" name="Freeform 506"/>
              <p:cNvSpPr>
                <a:spLocks/>
              </p:cNvSpPr>
              <p:nvPr/>
            </p:nvSpPr>
            <p:spPr bwMode="auto">
              <a:xfrm>
                <a:off x="335" y="1694"/>
                <a:ext cx="20" cy="31"/>
              </a:xfrm>
              <a:custGeom>
                <a:avLst/>
                <a:gdLst>
                  <a:gd name="T0" fmla="*/ 0 w 20"/>
                  <a:gd name="T1" fmla="*/ 1 h 31"/>
                  <a:gd name="T2" fmla="*/ 5 w 20"/>
                  <a:gd name="T3" fmla="*/ 12 h 31"/>
                  <a:gd name="T4" fmla="*/ 15 w 20"/>
                  <a:gd name="T5" fmla="*/ 31 h 31"/>
                  <a:gd name="T6" fmla="*/ 19 w 20"/>
                  <a:gd name="T7" fmla="*/ 25 h 31"/>
                  <a:gd name="T8" fmla="*/ 20 w 20"/>
                  <a:gd name="T9" fmla="*/ 15 h 31"/>
                  <a:gd name="T10" fmla="*/ 19 w 20"/>
                  <a:gd name="T11" fmla="*/ 9 h 31"/>
                  <a:gd name="T12" fmla="*/ 15 w 20"/>
                  <a:gd name="T13" fmla="*/ 5 h 31"/>
                  <a:gd name="T14" fmla="*/ 10 w 20"/>
                  <a:gd name="T15" fmla="*/ 4 h 31"/>
                  <a:gd name="T16" fmla="*/ 7 w 20"/>
                  <a:gd name="T17" fmla="*/ 0 h 31"/>
                  <a:gd name="T18" fmla="*/ 0 w 20"/>
                  <a:gd name="T19" fmla="*/ 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1">
                    <a:moveTo>
                      <a:pt x="0" y="1"/>
                    </a:moveTo>
                    <a:lnTo>
                      <a:pt x="5" y="12"/>
                    </a:lnTo>
                    <a:lnTo>
                      <a:pt x="15" y="31"/>
                    </a:lnTo>
                    <a:lnTo>
                      <a:pt x="19" y="25"/>
                    </a:lnTo>
                    <a:lnTo>
                      <a:pt x="20" y="15"/>
                    </a:lnTo>
                    <a:lnTo>
                      <a:pt x="19" y="9"/>
                    </a:lnTo>
                    <a:lnTo>
                      <a:pt x="15" y="5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81" name="Freeform 507"/>
              <p:cNvSpPr>
                <a:spLocks/>
              </p:cNvSpPr>
              <p:nvPr/>
            </p:nvSpPr>
            <p:spPr bwMode="auto">
              <a:xfrm>
                <a:off x="335" y="1694"/>
                <a:ext cx="20" cy="31"/>
              </a:xfrm>
              <a:custGeom>
                <a:avLst/>
                <a:gdLst>
                  <a:gd name="T0" fmla="*/ 0 w 20"/>
                  <a:gd name="T1" fmla="*/ 1 h 31"/>
                  <a:gd name="T2" fmla="*/ 5 w 20"/>
                  <a:gd name="T3" fmla="*/ 12 h 31"/>
                  <a:gd name="T4" fmla="*/ 15 w 20"/>
                  <a:gd name="T5" fmla="*/ 31 h 31"/>
                  <a:gd name="T6" fmla="*/ 19 w 20"/>
                  <a:gd name="T7" fmla="*/ 25 h 31"/>
                  <a:gd name="T8" fmla="*/ 20 w 20"/>
                  <a:gd name="T9" fmla="*/ 15 h 31"/>
                  <a:gd name="T10" fmla="*/ 19 w 20"/>
                  <a:gd name="T11" fmla="*/ 9 h 31"/>
                  <a:gd name="T12" fmla="*/ 15 w 20"/>
                  <a:gd name="T13" fmla="*/ 5 h 31"/>
                  <a:gd name="T14" fmla="*/ 10 w 20"/>
                  <a:gd name="T15" fmla="*/ 4 h 31"/>
                  <a:gd name="T16" fmla="*/ 7 w 20"/>
                  <a:gd name="T17" fmla="*/ 0 h 31"/>
                  <a:gd name="T18" fmla="*/ 0 w 20"/>
                  <a:gd name="T19" fmla="*/ 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1">
                    <a:moveTo>
                      <a:pt x="0" y="1"/>
                    </a:moveTo>
                    <a:lnTo>
                      <a:pt x="5" y="12"/>
                    </a:lnTo>
                    <a:lnTo>
                      <a:pt x="15" y="31"/>
                    </a:lnTo>
                    <a:lnTo>
                      <a:pt x="19" y="25"/>
                    </a:lnTo>
                    <a:lnTo>
                      <a:pt x="20" y="15"/>
                    </a:lnTo>
                    <a:lnTo>
                      <a:pt x="19" y="9"/>
                    </a:lnTo>
                    <a:lnTo>
                      <a:pt x="15" y="5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8" name="Group 508"/>
            <p:cNvGrpSpPr>
              <a:grpSpLocks/>
            </p:cNvGrpSpPr>
            <p:nvPr/>
          </p:nvGrpSpPr>
          <p:grpSpPr bwMode="auto">
            <a:xfrm>
              <a:off x="271394" y="1051339"/>
              <a:ext cx="252587" cy="209966"/>
              <a:chOff x="193" y="1405"/>
              <a:chExt cx="173" cy="149"/>
            </a:xfrm>
          </p:grpSpPr>
          <p:sp>
            <p:nvSpPr>
              <p:cNvPr id="1578" name="Freeform 509"/>
              <p:cNvSpPr>
                <a:spLocks/>
              </p:cNvSpPr>
              <p:nvPr/>
            </p:nvSpPr>
            <p:spPr bwMode="auto">
              <a:xfrm>
                <a:off x="193" y="1405"/>
                <a:ext cx="173" cy="149"/>
              </a:xfrm>
              <a:custGeom>
                <a:avLst/>
                <a:gdLst>
                  <a:gd name="T0" fmla="*/ 0 w 173"/>
                  <a:gd name="T1" fmla="*/ 26 h 149"/>
                  <a:gd name="T2" fmla="*/ 8 w 173"/>
                  <a:gd name="T3" fmla="*/ 29 h 149"/>
                  <a:gd name="T4" fmla="*/ 16 w 173"/>
                  <a:gd name="T5" fmla="*/ 47 h 149"/>
                  <a:gd name="T6" fmla="*/ 28 w 173"/>
                  <a:gd name="T7" fmla="*/ 57 h 149"/>
                  <a:gd name="T8" fmla="*/ 45 w 173"/>
                  <a:gd name="T9" fmla="*/ 58 h 149"/>
                  <a:gd name="T10" fmla="*/ 54 w 173"/>
                  <a:gd name="T11" fmla="*/ 54 h 149"/>
                  <a:gd name="T12" fmla="*/ 56 w 173"/>
                  <a:gd name="T13" fmla="*/ 59 h 149"/>
                  <a:gd name="T14" fmla="*/ 41 w 173"/>
                  <a:gd name="T15" fmla="*/ 67 h 149"/>
                  <a:gd name="T16" fmla="*/ 21 w 173"/>
                  <a:gd name="T17" fmla="*/ 66 h 149"/>
                  <a:gd name="T18" fmla="*/ 23 w 173"/>
                  <a:gd name="T19" fmla="*/ 80 h 149"/>
                  <a:gd name="T20" fmla="*/ 44 w 173"/>
                  <a:gd name="T21" fmla="*/ 107 h 149"/>
                  <a:gd name="T22" fmla="*/ 54 w 173"/>
                  <a:gd name="T23" fmla="*/ 117 h 149"/>
                  <a:gd name="T24" fmla="*/ 70 w 173"/>
                  <a:gd name="T25" fmla="*/ 123 h 149"/>
                  <a:gd name="T26" fmla="*/ 92 w 173"/>
                  <a:gd name="T27" fmla="*/ 118 h 149"/>
                  <a:gd name="T28" fmla="*/ 107 w 173"/>
                  <a:gd name="T29" fmla="*/ 109 h 149"/>
                  <a:gd name="T30" fmla="*/ 111 w 173"/>
                  <a:gd name="T31" fmla="*/ 90 h 149"/>
                  <a:gd name="T32" fmla="*/ 113 w 173"/>
                  <a:gd name="T33" fmla="*/ 76 h 149"/>
                  <a:gd name="T34" fmla="*/ 120 w 173"/>
                  <a:gd name="T35" fmla="*/ 92 h 149"/>
                  <a:gd name="T36" fmla="*/ 122 w 173"/>
                  <a:gd name="T37" fmla="*/ 105 h 149"/>
                  <a:gd name="T38" fmla="*/ 122 w 173"/>
                  <a:gd name="T39" fmla="*/ 117 h 149"/>
                  <a:gd name="T40" fmla="*/ 125 w 173"/>
                  <a:gd name="T41" fmla="*/ 136 h 149"/>
                  <a:gd name="T42" fmla="*/ 126 w 173"/>
                  <a:gd name="T43" fmla="*/ 142 h 149"/>
                  <a:gd name="T44" fmla="*/ 122 w 173"/>
                  <a:gd name="T45" fmla="*/ 149 h 149"/>
                  <a:gd name="T46" fmla="*/ 128 w 173"/>
                  <a:gd name="T47" fmla="*/ 145 h 149"/>
                  <a:gd name="T48" fmla="*/ 135 w 173"/>
                  <a:gd name="T49" fmla="*/ 143 h 149"/>
                  <a:gd name="T50" fmla="*/ 136 w 173"/>
                  <a:gd name="T51" fmla="*/ 149 h 149"/>
                  <a:gd name="T52" fmla="*/ 141 w 173"/>
                  <a:gd name="T53" fmla="*/ 147 h 149"/>
                  <a:gd name="T54" fmla="*/ 152 w 173"/>
                  <a:gd name="T55" fmla="*/ 136 h 149"/>
                  <a:gd name="T56" fmla="*/ 156 w 173"/>
                  <a:gd name="T57" fmla="*/ 126 h 149"/>
                  <a:gd name="T58" fmla="*/ 166 w 173"/>
                  <a:gd name="T59" fmla="*/ 109 h 149"/>
                  <a:gd name="T60" fmla="*/ 167 w 173"/>
                  <a:gd name="T61" fmla="*/ 105 h 149"/>
                  <a:gd name="T62" fmla="*/ 155 w 173"/>
                  <a:gd name="T63" fmla="*/ 99 h 149"/>
                  <a:gd name="T64" fmla="*/ 163 w 173"/>
                  <a:gd name="T65" fmla="*/ 93 h 149"/>
                  <a:gd name="T66" fmla="*/ 173 w 173"/>
                  <a:gd name="T67" fmla="*/ 70 h 149"/>
                  <a:gd name="T68" fmla="*/ 159 w 173"/>
                  <a:gd name="T69" fmla="*/ 50 h 149"/>
                  <a:gd name="T70" fmla="*/ 153 w 173"/>
                  <a:gd name="T71" fmla="*/ 40 h 149"/>
                  <a:gd name="T72" fmla="*/ 146 w 173"/>
                  <a:gd name="T73" fmla="*/ 27 h 149"/>
                  <a:gd name="T74" fmla="*/ 135 w 173"/>
                  <a:gd name="T75" fmla="*/ 14 h 149"/>
                  <a:gd name="T76" fmla="*/ 122 w 173"/>
                  <a:gd name="T77" fmla="*/ 12 h 149"/>
                  <a:gd name="T78" fmla="*/ 91 w 173"/>
                  <a:gd name="T79" fmla="*/ 4 h 149"/>
                  <a:gd name="T80" fmla="*/ 87 w 173"/>
                  <a:gd name="T81" fmla="*/ 1 h 149"/>
                  <a:gd name="T82" fmla="*/ 80 w 173"/>
                  <a:gd name="T83" fmla="*/ 7 h 149"/>
                  <a:gd name="T84" fmla="*/ 76 w 173"/>
                  <a:gd name="T85" fmla="*/ 15 h 149"/>
                  <a:gd name="T86" fmla="*/ 67 w 173"/>
                  <a:gd name="T87" fmla="*/ 10 h 149"/>
                  <a:gd name="T88" fmla="*/ 55 w 173"/>
                  <a:gd name="T89" fmla="*/ 15 h 149"/>
                  <a:gd name="T90" fmla="*/ 40 w 173"/>
                  <a:gd name="T91" fmla="*/ 11 h 149"/>
                  <a:gd name="T92" fmla="*/ 18 w 173"/>
                  <a:gd name="T93" fmla="*/ 17 h 149"/>
                  <a:gd name="T94" fmla="*/ 2 w 173"/>
                  <a:gd name="T95" fmla="*/ 19 h 1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49">
                    <a:moveTo>
                      <a:pt x="0" y="24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8" y="29"/>
                    </a:lnTo>
                    <a:lnTo>
                      <a:pt x="10" y="41"/>
                    </a:lnTo>
                    <a:lnTo>
                      <a:pt x="16" y="47"/>
                    </a:lnTo>
                    <a:lnTo>
                      <a:pt x="21" y="52"/>
                    </a:lnTo>
                    <a:lnTo>
                      <a:pt x="28" y="57"/>
                    </a:lnTo>
                    <a:lnTo>
                      <a:pt x="39" y="59"/>
                    </a:lnTo>
                    <a:lnTo>
                      <a:pt x="45" y="58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9" y="53"/>
                    </a:lnTo>
                    <a:lnTo>
                      <a:pt x="56" y="59"/>
                    </a:lnTo>
                    <a:lnTo>
                      <a:pt x="49" y="64"/>
                    </a:lnTo>
                    <a:lnTo>
                      <a:pt x="41" y="67"/>
                    </a:lnTo>
                    <a:lnTo>
                      <a:pt x="25" y="68"/>
                    </a:lnTo>
                    <a:lnTo>
                      <a:pt x="21" y="66"/>
                    </a:lnTo>
                    <a:lnTo>
                      <a:pt x="17" y="72"/>
                    </a:lnTo>
                    <a:lnTo>
                      <a:pt x="23" y="80"/>
                    </a:lnTo>
                    <a:lnTo>
                      <a:pt x="35" y="93"/>
                    </a:lnTo>
                    <a:lnTo>
                      <a:pt x="44" y="107"/>
                    </a:lnTo>
                    <a:lnTo>
                      <a:pt x="50" y="114"/>
                    </a:lnTo>
                    <a:lnTo>
                      <a:pt x="54" y="117"/>
                    </a:lnTo>
                    <a:lnTo>
                      <a:pt x="61" y="122"/>
                    </a:lnTo>
                    <a:lnTo>
                      <a:pt x="70" y="123"/>
                    </a:lnTo>
                    <a:lnTo>
                      <a:pt x="80" y="122"/>
                    </a:lnTo>
                    <a:lnTo>
                      <a:pt x="92" y="118"/>
                    </a:lnTo>
                    <a:lnTo>
                      <a:pt x="102" y="114"/>
                    </a:lnTo>
                    <a:lnTo>
                      <a:pt x="107" y="109"/>
                    </a:lnTo>
                    <a:lnTo>
                      <a:pt x="110" y="99"/>
                    </a:lnTo>
                    <a:lnTo>
                      <a:pt x="111" y="90"/>
                    </a:lnTo>
                    <a:lnTo>
                      <a:pt x="110" y="88"/>
                    </a:lnTo>
                    <a:lnTo>
                      <a:pt x="113" y="76"/>
                    </a:lnTo>
                    <a:lnTo>
                      <a:pt x="120" y="81"/>
                    </a:lnTo>
                    <a:lnTo>
                      <a:pt x="120" y="92"/>
                    </a:lnTo>
                    <a:lnTo>
                      <a:pt x="125" y="100"/>
                    </a:lnTo>
                    <a:lnTo>
                      <a:pt x="122" y="105"/>
                    </a:lnTo>
                    <a:lnTo>
                      <a:pt x="119" y="112"/>
                    </a:lnTo>
                    <a:lnTo>
                      <a:pt x="122" y="117"/>
                    </a:lnTo>
                    <a:lnTo>
                      <a:pt x="126" y="131"/>
                    </a:lnTo>
                    <a:lnTo>
                      <a:pt x="125" y="136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3" y="142"/>
                    </a:lnTo>
                    <a:lnTo>
                      <a:pt x="122" y="149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30" y="142"/>
                    </a:lnTo>
                    <a:lnTo>
                      <a:pt x="135" y="143"/>
                    </a:lnTo>
                    <a:lnTo>
                      <a:pt x="136" y="147"/>
                    </a:lnTo>
                    <a:lnTo>
                      <a:pt x="136" y="149"/>
                    </a:lnTo>
                    <a:lnTo>
                      <a:pt x="139" y="149"/>
                    </a:lnTo>
                    <a:lnTo>
                      <a:pt x="141" y="147"/>
                    </a:lnTo>
                    <a:lnTo>
                      <a:pt x="143" y="133"/>
                    </a:lnTo>
                    <a:lnTo>
                      <a:pt x="152" y="136"/>
                    </a:lnTo>
                    <a:lnTo>
                      <a:pt x="157" y="130"/>
                    </a:lnTo>
                    <a:lnTo>
                      <a:pt x="156" y="126"/>
                    </a:lnTo>
                    <a:lnTo>
                      <a:pt x="151" y="119"/>
                    </a:lnTo>
                    <a:lnTo>
                      <a:pt x="166" y="109"/>
                    </a:lnTo>
                    <a:lnTo>
                      <a:pt x="169" y="107"/>
                    </a:lnTo>
                    <a:lnTo>
                      <a:pt x="167" y="105"/>
                    </a:lnTo>
                    <a:lnTo>
                      <a:pt x="155" y="106"/>
                    </a:lnTo>
                    <a:lnTo>
                      <a:pt x="155" y="99"/>
                    </a:lnTo>
                    <a:lnTo>
                      <a:pt x="159" y="95"/>
                    </a:lnTo>
                    <a:lnTo>
                      <a:pt x="163" y="93"/>
                    </a:lnTo>
                    <a:lnTo>
                      <a:pt x="164" y="75"/>
                    </a:lnTo>
                    <a:lnTo>
                      <a:pt x="173" y="70"/>
                    </a:lnTo>
                    <a:lnTo>
                      <a:pt x="171" y="59"/>
                    </a:lnTo>
                    <a:lnTo>
                      <a:pt x="159" y="50"/>
                    </a:lnTo>
                    <a:lnTo>
                      <a:pt x="152" y="45"/>
                    </a:lnTo>
                    <a:lnTo>
                      <a:pt x="153" y="40"/>
                    </a:lnTo>
                    <a:lnTo>
                      <a:pt x="146" y="34"/>
                    </a:lnTo>
                    <a:lnTo>
                      <a:pt x="146" y="27"/>
                    </a:lnTo>
                    <a:lnTo>
                      <a:pt x="141" y="17"/>
                    </a:lnTo>
                    <a:lnTo>
                      <a:pt x="135" y="14"/>
                    </a:lnTo>
                    <a:lnTo>
                      <a:pt x="131" y="15"/>
                    </a:lnTo>
                    <a:lnTo>
                      <a:pt x="122" y="12"/>
                    </a:lnTo>
                    <a:lnTo>
                      <a:pt x="117" y="7"/>
                    </a:lnTo>
                    <a:lnTo>
                      <a:pt x="91" y="4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3" y="2"/>
                    </a:lnTo>
                    <a:lnTo>
                      <a:pt x="80" y="7"/>
                    </a:lnTo>
                    <a:lnTo>
                      <a:pt x="84" y="9"/>
                    </a:lnTo>
                    <a:lnTo>
                      <a:pt x="76" y="15"/>
                    </a:lnTo>
                    <a:lnTo>
                      <a:pt x="68" y="14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55" y="15"/>
                    </a:lnTo>
                    <a:lnTo>
                      <a:pt x="45" y="15"/>
                    </a:lnTo>
                    <a:lnTo>
                      <a:pt x="40" y="11"/>
                    </a:lnTo>
                    <a:lnTo>
                      <a:pt x="17" y="8"/>
                    </a:lnTo>
                    <a:lnTo>
                      <a:pt x="18" y="17"/>
                    </a:lnTo>
                    <a:lnTo>
                      <a:pt x="8" y="16"/>
                    </a:lnTo>
                    <a:lnTo>
                      <a:pt x="2" y="1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9" name="Freeform 510"/>
              <p:cNvSpPr>
                <a:spLocks/>
              </p:cNvSpPr>
              <p:nvPr/>
            </p:nvSpPr>
            <p:spPr bwMode="auto">
              <a:xfrm>
                <a:off x="193" y="1405"/>
                <a:ext cx="173" cy="149"/>
              </a:xfrm>
              <a:custGeom>
                <a:avLst/>
                <a:gdLst>
                  <a:gd name="T0" fmla="*/ 0 w 173"/>
                  <a:gd name="T1" fmla="*/ 26 h 149"/>
                  <a:gd name="T2" fmla="*/ 8 w 173"/>
                  <a:gd name="T3" fmla="*/ 29 h 149"/>
                  <a:gd name="T4" fmla="*/ 16 w 173"/>
                  <a:gd name="T5" fmla="*/ 47 h 149"/>
                  <a:gd name="T6" fmla="*/ 28 w 173"/>
                  <a:gd name="T7" fmla="*/ 57 h 149"/>
                  <a:gd name="T8" fmla="*/ 45 w 173"/>
                  <a:gd name="T9" fmla="*/ 58 h 149"/>
                  <a:gd name="T10" fmla="*/ 54 w 173"/>
                  <a:gd name="T11" fmla="*/ 54 h 149"/>
                  <a:gd name="T12" fmla="*/ 56 w 173"/>
                  <a:gd name="T13" fmla="*/ 59 h 149"/>
                  <a:gd name="T14" fmla="*/ 41 w 173"/>
                  <a:gd name="T15" fmla="*/ 67 h 149"/>
                  <a:gd name="T16" fmla="*/ 21 w 173"/>
                  <a:gd name="T17" fmla="*/ 66 h 149"/>
                  <a:gd name="T18" fmla="*/ 23 w 173"/>
                  <a:gd name="T19" fmla="*/ 80 h 149"/>
                  <a:gd name="T20" fmla="*/ 44 w 173"/>
                  <a:gd name="T21" fmla="*/ 107 h 149"/>
                  <a:gd name="T22" fmla="*/ 54 w 173"/>
                  <a:gd name="T23" fmla="*/ 117 h 149"/>
                  <a:gd name="T24" fmla="*/ 70 w 173"/>
                  <a:gd name="T25" fmla="*/ 123 h 149"/>
                  <a:gd name="T26" fmla="*/ 92 w 173"/>
                  <a:gd name="T27" fmla="*/ 118 h 149"/>
                  <a:gd name="T28" fmla="*/ 107 w 173"/>
                  <a:gd name="T29" fmla="*/ 109 h 149"/>
                  <a:gd name="T30" fmla="*/ 111 w 173"/>
                  <a:gd name="T31" fmla="*/ 90 h 149"/>
                  <a:gd name="T32" fmla="*/ 113 w 173"/>
                  <a:gd name="T33" fmla="*/ 76 h 149"/>
                  <a:gd name="T34" fmla="*/ 120 w 173"/>
                  <a:gd name="T35" fmla="*/ 92 h 149"/>
                  <a:gd name="T36" fmla="*/ 122 w 173"/>
                  <a:gd name="T37" fmla="*/ 105 h 149"/>
                  <a:gd name="T38" fmla="*/ 122 w 173"/>
                  <a:gd name="T39" fmla="*/ 117 h 149"/>
                  <a:gd name="T40" fmla="*/ 125 w 173"/>
                  <a:gd name="T41" fmla="*/ 136 h 149"/>
                  <a:gd name="T42" fmla="*/ 126 w 173"/>
                  <a:gd name="T43" fmla="*/ 142 h 149"/>
                  <a:gd name="T44" fmla="*/ 122 w 173"/>
                  <a:gd name="T45" fmla="*/ 149 h 149"/>
                  <a:gd name="T46" fmla="*/ 128 w 173"/>
                  <a:gd name="T47" fmla="*/ 145 h 149"/>
                  <a:gd name="T48" fmla="*/ 135 w 173"/>
                  <a:gd name="T49" fmla="*/ 143 h 149"/>
                  <a:gd name="T50" fmla="*/ 136 w 173"/>
                  <a:gd name="T51" fmla="*/ 149 h 149"/>
                  <a:gd name="T52" fmla="*/ 141 w 173"/>
                  <a:gd name="T53" fmla="*/ 147 h 149"/>
                  <a:gd name="T54" fmla="*/ 152 w 173"/>
                  <a:gd name="T55" fmla="*/ 136 h 149"/>
                  <a:gd name="T56" fmla="*/ 156 w 173"/>
                  <a:gd name="T57" fmla="*/ 126 h 149"/>
                  <a:gd name="T58" fmla="*/ 166 w 173"/>
                  <a:gd name="T59" fmla="*/ 109 h 149"/>
                  <a:gd name="T60" fmla="*/ 167 w 173"/>
                  <a:gd name="T61" fmla="*/ 105 h 149"/>
                  <a:gd name="T62" fmla="*/ 155 w 173"/>
                  <a:gd name="T63" fmla="*/ 99 h 149"/>
                  <a:gd name="T64" fmla="*/ 163 w 173"/>
                  <a:gd name="T65" fmla="*/ 93 h 149"/>
                  <a:gd name="T66" fmla="*/ 173 w 173"/>
                  <a:gd name="T67" fmla="*/ 70 h 149"/>
                  <a:gd name="T68" fmla="*/ 159 w 173"/>
                  <a:gd name="T69" fmla="*/ 50 h 149"/>
                  <a:gd name="T70" fmla="*/ 153 w 173"/>
                  <a:gd name="T71" fmla="*/ 40 h 149"/>
                  <a:gd name="T72" fmla="*/ 146 w 173"/>
                  <a:gd name="T73" fmla="*/ 27 h 149"/>
                  <a:gd name="T74" fmla="*/ 135 w 173"/>
                  <a:gd name="T75" fmla="*/ 14 h 149"/>
                  <a:gd name="T76" fmla="*/ 122 w 173"/>
                  <a:gd name="T77" fmla="*/ 12 h 149"/>
                  <a:gd name="T78" fmla="*/ 91 w 173"/>
                  <a:gd name="T79" fmla="*/ 4 h 149"/>
                  <a:gd name="T80" fmla="*/ 87 w 173"/>
                  <a:gd name="T81" fmla="*/ 1 h 149"/>
                  <a:gd name="T82" fmla="*/ 80 w 173"/>
                  <a:gd name="T83" fmla="*/ 7 h 149"/>
                  <a:gd name="T84" fmla="*/ 76 w 173"/>
                  <a:gd name="T85" fmla="*/ 15 h 149"/>
                  <a:gd name="T86" fmla="*/ 67 w 173"/>
                  <a:gd name="T87" fmla="*/ 10 h 149"/>
                  <a:gd name="T88" fmla="*/ 55 w 173"/>
                  <a:gd name="T89" fmla="*/ 15 h 149"/>
                  <a:gd name="T90" fmla="*/ 40 w 173"/>
                  <a:gd name="T91" fmla="*/ 11 h 149"/>
                  <a:gd name="T92" fmla="*/ 18 w 173"/>
                  <a:gd name="T93" fmla="*/ 17 h 149"/>
                  <a:gd name="T94" fmla="*/ 2 w 173"/>
                  <a:gd name="T95" fmla="*/ 19 h 1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49">
                    <a:moveTo>
                      <a:pt x="0" y="24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8" y="29"/>
                    </a:lnTo>
                    <a:lnTo>
                      <a:pt x="10" y="41"/>
                    </a:lnTo>
                    <a:lnTo>
                      <a:pt x="16" y="47"/>
                    </a:lnTo>
                    <a:lnTo>
                      <a:pt x="21" y="52"/>
                    </a:lnTo>
                    <a:lnTo>
                      <a:pt x="28" y="57"/>
                    </a:lnTo>
                    <a:lnTo>
                      <a:pt x="39" y="59"/>
                    </a:lnTo>
                    <a:lnTo>
                      <a:pt x="45" y="58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9" y="53"/>
                    </a:lnTo>
                    <a:lnTo>
                      <a:pt x="56" y="59"/>
                    </a:lnTo>
                    <a:lnTo>
                      <a:pt x="49" y="64"/>
                    </a:lnTo>
                    <a:lnTo>
                      <a:pt x="41" y="67"/>
                    </a:lnTo>
                    <a:lnTo>
                      <a:pt x="25" y="68"/>
                    </a:lnTo>
                    <a:lnTo>
                      <a:pt x="21" y="66"/>
                    </a:lnTo>
                    <a:lnTo>
                      <a:pt x="17" y="72"/>
                    </a:lnTo>
                    <a:lnTo>
                      <a:pt x="23" y="80"/>
                    </a:lnTo>
                    <a:lnTo>
                      <a:pt x="35" y="93"/>
                    </a:lnTo>
                    <a:lnTo>
                      <a:pt x="44" y="107"/>
                    </a:lnTo>
                    <a:lnTo>
                      <a:pt x="50" y="114"/>
                    </a:lnTo>
                    <a:lnTo>
                      <a:pt x="54" y="117"/>
                    </a:lnTo>
                    <a:lnTo>
                      <a:pt x="61" y="122"/>
                    </a:lnTo>
                    <a:lnTo>
                      <a:pt x="70" y="123"/>
                    </a:lnTo>
                    <a:lnTo>
                      <a:pt x="80" y="122"/>
                    </a:lnTo>
                    <a:lnTo>
                      <a:pt x="92" y="118"/>
                    </a:lnTo>
                    <a:lnTo>
                      <a:pt x="102" y="114"/>
                    </a:lnTo>
                    <a:lnTo>
                      <a:pt x="107" y="109"/>
                    </a:lnTo>
                    <a:lnTo>
                      <a:pt x="110" y="99"/>
                    </a:lnTo>
                    <a:lnTo>
                      <a:pt x="111" y="90"/>
                    </a:lnTo>
                    <a:lnTo>
                      <a:pt x="110" y="88"/>
                    </a:lnTo>
                    <a:lnTo>
                      <a:pt x="113" y="76"/>
                    </a:lnTo>
                    <a:lnTo>
                      <a:pt x="120" y="81"/>
                    </a:lnTo>
                    <a:lnTo>
                      <a:pt x="120" y="92"/>
                    </a:lnTo>
                    <a:lnTo>
                      <a:pt x="125" y="100"/>
                    </a:lnTo>
                    <a:lnTo>
                      <a:pt x="122" y="105"/>
                    </a:lnTo>
                    <a:lnTo>
                      <a:pt x="119" y="112"/>
                    </a:lnTo>
                    <a:lnTo>
                      <a:pt x="122" y="117"/>
                    </a:lnTo>
                    <a:lnTo>
                      <a:pt x="126" y="131"/>
                    </a:lnTo>
                    <a:lnTo>
                      <a:pt x="125" y="136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3" y="142"/>
                    </a:lnTo>
                    <a:lnTo>
                      <a:pt x="122" y="149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30" y="142"/>
                    </a:lnTo>
                    <a:lnTo>
                      <a:pt x="135" y="143"/>
                    </a:lnTo>
                    <a:lnTo>
                      <a:pt x="136" y="147"/>
                    </a:lnTo>
                    <a:lnTo>
                      <a:pt x="136" y="149"/>
                    </a:lnTo>
                    <a:lnTo>
                      <a:pt x="139" y="149"/>
                    </a:lnTo>
                    <a:lnTo>
                      <a:pt x="141" y="147"/>
                    </a:lnTo>
                    <a:lnTo>
                      <a:pt x="143" y="133"/>
                    </a:lnTo>
                    <a:lnTo>
                      <a:pt x="152" y="136"/>
                    </a:lnTo>
                    <a:lnTo>
                      <a:pt x="157" y="130"/>
                    </a:lnTo>
                    <a:lnTo>
                      <a:pt x="156" y="126"/>
                    </a:lnTo>
                    <a:lnTo>
                      <a:pt x="151" y="119"/>
                    </a:lnTo>
                    <a:lnTo>
                      <a:pt x="166" y="109"/>
                    </a:lnTo>
                    <a:lnTo>
                      <a:pt x="169" y="107"/>
                    </a:lnTo>
                    <a:lnTo>
                      <a:pt x="167" y="105"/>
                    </a:lnTo>
                    <a:lnTo>
                      <a:pt x="155" y="106"/>
                    </a:lnTo>
                    <a:lnTo>
                      <a:pt x="155" y="99"/>
                    </a:lnTo>
                    <a:lnTo>
                      <a:pt x="159" y="95"/>
                    </a:lnTo>
                    <a:lnTo>
                      <a:pt x="163" y="93"/>
                    </a:lnTo>
                    <a:lnTo>
                      <a:pt x="164" y="75"/>
                    </a:lnTo>
                    <a:lnTo>
                      <a:pt x="173" y="70"/>
                    </a:lnTo>
                    <a:lnTo>
                      <a:pt x="171" y="59"/>
                    </a:lnTo>
                    <a:lnTo>
                      <a:pt x="159" y="50"/>
                    </a:lnTo>
                    <a:lnTo>
                      <a:pt x="152" y="45"/>
                    </a:lnTo>
                    <a:lnTo>
                      <a:pt x="153" y="40"/>
                    </a:lnTo>
                    <a:lnTo>
                      <a:pt x="146" y="34"/>
                    </a:lnTo>
                    <a:lnTo>
                      <a:pt x="146" y="27"/>
                    </a:lnTo>
                    <a:lnTo>
                      <a:pt x="141" y="17"/>
                    </a:lnTo>
                    <a:lnTo>
                      <a:pt x="135" y="14"/>
                    </a:lnTo>
                    <a:lnTo>
                      <a:pt x="131" y="15"/>
                    </a:lnTo>
                    <a:lnTo>
                      <a:pt x="122" y="12"/>
                    </a:lnTo>
                    <a:lnTo>
                      <a:pt x="117" y="7"/>
                    </a:lnTo>
                    <a:lnTo>
                      <a:pt x="91" y="4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3" y="2"/>
                    </a:lnTo>
                    <a:lnTo>
                      <a:pt x="80" y="7"/>
                    </a:lnTo>
                    <a:lnTo>
                      <a:pt x="84" y="9"/>
                    </a:lnTo>
                    <a:lnTo>
                      <a:pt x="76" y="15"/>
                    </a:lnTo>
                    <a:lnTo>
                      <a:pt x="68" y="14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55" y="15"/>
                    </a:lnTo>
                    <a:lnTo>
                      <a:pt x="45" y="15"/>
                    </a:lnTo>
                    <a:lnTo>
                      <a:pt x="40" y="11"/>
                    </a:lnTo>
                    <a:lnTo>
                      <a:pt x="17" y="8"/>
                    </a:lnTo>
                    <a:lnTo>
                      <a:pt x="18" y="17"/>
                    </a:lnTo>
                    <a:lnTo>
                      <a:pt x="8" y="16"/>
                    </a:lnTo>
                    <a:lnTo>
                      <a:pt x="2" y="19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49" name="Group 511"/>
            <p:cNvGrpSpPr>
              <a:grpSpLocks/>
            </p:cNvGrpSpPr>
            <p:nvPr/>
          </p:nvGrpSpPr>
          <p:grpSpPr bwMode="auto">
            <a:xfrm>
              <a:off x="537634" y="789872"/>
              <a:ext cx="121516" cy="141298"/>
              <a:chOff x="376" y="1220"/>
              <a:chExt cx="83" cy="100"/>
            </a:xfrm>
          </p:grpSpPr>
          <p:sp>
            <p:nvSpPr>
              <p:cNvPr id="1576" name="Freeform 512"/>
              <p:cNvSpPr>
                <a:spLocks/>
              </p:cNvSpPr>
              <p:nvPr/>
            </p:nvSpPr>
            <p:spPr bwMode="auto">
              <a:xfrm>
                <a:off x="376" y="1220"/>
                <a:ext cx="83" cy="100"/>
              </a:xfrm>
              <a:custGeom>
                <a:avLst/>
                <a:gdLst>
                  <a:gd name="T0" fmla="*/ 72 w 83"/>
                  <a:gd name="T1" fmla="*/ 97 h 100"/>
                  <a:gd name="T2" fmla="*/ 75 w 83"/>
                  <a:gd name="T3" fmla="*/ 95 h 100"/>
                  <a:gd name="T4" fmla="*/ 79 w 83"/>
                  <a:gd name="T5" fmla="*/ 91 h 100"/>
                  <a:gd name="T6" fmla="*/ 80 w 83"/>
                  <a:gd name="T7" fmla="*/ 85 h 100"/>
                  <a:gd name="T8" fmla="*/ 76 w 83"/>
                  <a:gd name="T9" fmla="*/ 77 h 100"/>
                  <a:gd name="T10" fmla="*/ 70 w 83"/>
                  <a:gd name="T11" fmla="*/ 78 h 100"/>
                  <a:gd name="T12" fmla="*/ 61 w 83"/>
                  <a:gd name="T13" fmla="*/ 74 h 100"/>
                  <a:gd name="T14" fmla="*/ 64 w 83"/>
                  <a:gd name="T15" fmla="*/ 65 h 100"/>
                  <a:gd name="T16" fmla="*/ 71 w 83"/>
                  <a:gd name="T17" fmla="*/ 64 h 100"/>
                  <a:gd name="T18" fmla="*/ 70 w 83"/>
                  <a:gd name="T19" fmla="*/ 52 h 100"/>
                  <a:gd name="T20" fmla="*/ 69 w 83"/>
                  <a:gd name="T21" fmla="*/ 44 h 100"/>
                  <a:gd name="T22" fmla="*/ 70 w 83"/>
                  <a:gd name="T23" fmla="*/ 34 h 100"/>
                  <a:gd name="T24" fmla="*/ 71 w 83"/>
                  <a:gd name="T25" fmla="*/ 29 h 100"/>
                  <a:gd name="T26" fmla="*/ 79 w 83"/>
                  <a:gd name="T27" fmla="*/ 24 h 100"/>
                  <a:gd name="T28" fmla="*/ 83 w 83"/>
                  <a:gd name="T29" fmla="*/ 15 h 100"/>
                  <a:gd name="T30" fmla="*/ 72 w 83"/>
                  <a:gd name="T31" fmla="*/ 10 h 100"/>
                  <a:gd name="T32" fmla="*/ 69 w 83"/>
                  <a:gd name="T33" fmla="*/ 3 h 100"/>
                  <a:gd name="T34" fmla="*/ 61 w 83"/>
                  <a:gd name="T35" fmla="*/ 0 h 100"/>
                  <a:gd name="T36" fmla="*/ 64 w 83"/>
                  <a:gd name="T37" fmla="*/ 2 h 100"/>
                  <a:gd name="T38" fmla="*/ 65 w 83"/>
                  <a:gd name="T39" fmla="*/ 4 h 100"/>
                  <a:gd name="T40" fmla="*/ 65 w 83"/>
                  <a:gd name="T41" fmla="*/ 6 h 100"/>
                  <a:gd name="T42" fmla="*/ 64 w 83"/>
                  <a:gd name="T43" fmla="*/ 8 h 100"/>
                  <a:gd name="T44" fmla="*/ 63 w 83"/>
                  <a:gd name="T45" fmla="*/ 14 h 100"/>
                  <a:gd name="T46" fmla="*/ 58 w 83"/>
                  <a:gd name="T47" fmla="*/ 16 h 100"/>
                  <a:gd name="T48" fmla="*/ 57 w 83"/>
                  <a:gd name="T49" fmla="*/ 19 h 100"/>
                  <a:gd name="T50" fmla="*/ 51 w 83"/>
                  <a:gd name="T51" fmla="*/ 24 h 100"/>
                  <a:gd name="T52" fmla="*/ 44 w 83"/>
                  <a:gd name="T53" fmla="*/ 31 h 100"/>
                  <a:gd name="T54" fmla="*/ 38 w 83"/>
                  <a:gd name="T55" fmla="*/ 33 h 100"/>
                  <a:gd name="T56" fmla="*/ 33 w 83"/>
                  <a:gd name="T57" fmla="*/ 31 h 100"/>
                  <a:gd name="T58" fmla="*/ 19 w 83"/>
                  <a:gd name="T59" fmla="*/ 39 h 100"/>
                  <a:gd name="T60" fmla="*/ 18 w 83"/>
                  <a:gd name="T61" fmla="*/ 31 h 100"/>
                  <a:gd name="T62" fmla="*/ 6 w 83"/>
                  <a:gd name="T63" fmla="*/ 26 h 100"/>
                  <a:gd name="T64" fmla="*/ 0 w 83"/>
                  <a:gd name="T65" fmla="*/ 27 h 100"/>
                  <a:gd name="T66" fmla="*/ 0 w 83"/>
                  <a:gd name="T67" fmla="*/ 32 h 100"/>
                  <a:gd name="T68" fmla="*/ 2 w 83"/>
                  <a:gd name="T69" fmla="*/ 44 h 100"/>
                  <a:gd name="T70" fmla="*/ 8 w 83"/>
                  <a:gd name="T71" fmla="*/ 45 h 100"/>
                  <a:gd name="T72" fmla="*/ 20 w 83"/>
                  <a:gd name="T73" fmla="*/ 49 h 100"/>
                  <a:gd name="T74" fmla="*/ 25 w 83"/>
                  <a:gd name="T75" fmla="*/ 60 h 100"/>
                  <a:gd name="T76" fmla="*/ 28 w 83"/>
                  <a:gd name="T77" fmla="*/ 71 h 100"/>
                  <a:gd name="T78" fmla="*/ 37 w 83"/>
                  <a:gd name="T79" fmla="*/ 79 h 100"/>
                  <a:gd name="T80" fmla="*/ 40 w 83"/>
                  <a:gd name="T81" fmla="*/ 84 h 100"/>
                  <a:gd name="T82" fmla="*/ 36 w 83"/>
                  <a:gd name="T83" fmla="*/ 92 h 100"/>
                  <a:gd name="T84" fmla="*/ 39 w 83"/>
                  <a:gd name="T85" fmla="*/ 93 h 100"/>
                  <a:gd name="T86" fmla="*/ 45 w 83"/>
                  <a:gd name="T87" fmla="*/ 93 h 100"/>
                  <a:gd name="T88" fmla="*/ 49 w 83"/>
                  <a:gd name="T89" fmla="*/ 85 h 100"/>
                  <a:gd name="T90" fmla="*/ 61 w 83"/>
                  <a:gd name="T91" fmla="*/ 85 h 100"/>
                  <a:gd name="T92" fmla="*/ 64 w 83"/>
                  <a:gd name="T93" fmla="*/ 100 h 100"/>
                  <a:gd name="T94" fmla="*/ 72 w 83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100">
                    <a:moveTo>
                      <a:pt x="72" y="97"/>
                    </a:moveTo>
                    <a:lnTo>
                      <a:pt x="75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7"/>
                    </a:lnTo>
                    <a:lnTo>
                      <a:pt x="70" y="78"/>
                    </a:lnTo>
                    <a:lnTo>
                      <a:pt x="61" y="74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79" y="24"/>
                    </a:lnTo>
                    <a:lnTo>
                      <a:pt x="83" y="15"/>
                    </a:lnTo>
                    <a:lnTo>
                      <a:pt x="72" y="10"/>
                    </a:lnTo>
                    <a:lnTo>
                      <a:pt x="69" y="3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4" y="8"/>
                    </a:lnTo>
                    <a:lnTo>
                      <a:pt x="63" y="14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4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19" y="39"/>
                    </a:lnTo>
                    <a:lnTo>
                      <a:pt x="18" y="31"/>
                    </a:lnTo>
                    <a:lnTo>
                      <a:pt x="6" y="26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44"/>
                    </a:lnTo>
                    <a:lnTo>
                      <a:pt x="8" y="45"/>
                    </a:lnTo>
                    <a:lnTo>
                      <a:pt x="20" y="49"/>
                    </a:lnTo>
                    <a:lnTo>
                      <a:pt x="25" y="60"/>
                    </a:lnTo>
                    <a:lnTo>
                      <a:pt x="28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7" name="Freeform 513"/>
              <p:cNvSpPr>
                <a:spLocks/>
              </p:cNvSpPr>
              <p:nvPr/>
            </p:nvSpPr>
            <p:spPr bwMode="auto">
              <a:xfrm>
                <a:off x="376" y="1220"/>
                <a:ext cx="83" cy="100"/>
              </a:xfrm>
              <a:custGeom>
                <a:avLst/>
                <a:gdLst>
                  <a:gd name="T0" fmla="*/ 72 w 83"/>
                  <a:gd name="T1" fmla="*/ 97 h 100"/>
                  <a:gd name="T2" fmla="*/ 75 w 83"/>
                  <a:gd name="T3" fmla="*/ 95 h 100"/>
                  <a:gd name="T4" fmla="*/ 79 w 83"/>
                  <a:gd name="T5" fmla="*/ 91 h 100"/>
                  <a:gd name="T6" fmla="*/ 80 w 83"/>
                  <a:gd name="T7" fmla="*/ 85 h 100"/>
                  <a:gd name="T8" fmla="*/ 76 w 83"/>
                  <a:gd name="T9" fmla="*/ 77 h 100"/>
                  <a:gd name="T10" fmla="*/ 70 w 83"/>
                  <a:gd name="T11" fmla="*/ 78 h 100"/>
                  <a:gd name="T12" fmla="*/ 61 w 83"/>
                  <a:gd name="T13" fmla="*/ 74 h 100"/>
                  <a:gd name="T14" fmla="*/ 64 w 83"/>
                  <a:gd name="T15" fmla="*/ 65 h 100"/>
                  <a:gd name="T16" fmla="*/ 71 w 83"/>
                  <a:gd name="T17" fmla="*/ 64 h 100"/>
                  <a:gd name="T18" fmla="*/ 70 w 83"/>
                  <a:gd name="T19" fmla="*/ 52 h 100"/>
                  <a:gd name="T20" fmla="*/ 69 w 83"/>
                  <a:gd name="T21" fmla="*/ 44 h 100"/>
                  <a:gd name="T22" fmla="*/ 70 w 83"/>
                  <a:gd name="T23" fmla="*/ 34 h 100"/>
                  <a:gd name="T24" fmla="*/ 71 w 83"/>
                  <a:gd name="T25" fmla="*/ 29 h 100"/>
                  <a:gd name="T26" fmla="*/ 79 w 83"/>
                  <a:gd name="T27" fmla="*/ 24 h 100"/>
                  <a:gd name="T28" fmla="*/ 83 w 83"/>
                  <a:gd name="T29" fmla="*/ 15 h 100"/>
                  <a:gd name="T30" fmla="*/ 72 w 83"/>
                  <a:gd name="T31" fmla="*/ 10 h 100"/>
                  <a:gd name="T32" fmla="*/ 69 w 83"/>
                  <a:gd name="T33" fmla="*/ 3 h 100"/>
                  <a:gd name="T34" fmla="*/ 61 w 83"/>
                  <a:gd name="T35" fmla="*/ 0 h 100"/>
                  <a:gd name="T36" fmla="*/ 64 w 83"/>
                  <a:gd name="T37" fmla="*/ 2 h 100"/>
                  <a:gd name="T38" fmla="*/ 65 w 83"/>
                  <a:gd name="T39" fmla="*/ 4 h 100"/>
                  <a:gd name="T40" fmla="*/ 65 w 83"/>
                  <a:gd name="T41" fmla="*/ 6 h 100"/>
                  <a:gd name="T42" fmla="*/ 64 w 83"/>
                  <a:gd name="T43" fmla="*/ 8 h 100"/>
                  <a:gd name="T44" fmla="*/ 63 w 83"/>
                  <a:gd name="T45" fmla="*/ 14 h 100"/>
                  <a:gd name="T46" fmla="*/ 58 w 83"/>
                  <a:gd name="T47" fmla="*/ 16 h 100"/>
                  <a:gd name="T48" fmla="*/ 57 w 83"/>
                  <a:gd name="T49" fmla="*/ 19 h 100"/>
                  <a:gd name="T50" fmla="*/ 51 w 83"/>
                  <a:gd name="T51" fmla="*/ 24 h 100"/>
                  <a:gd name="T52" fmla="*/ 44 w 83"/>
                  <a:gd name="T53" fmla="*/ 31 h 100"/>
                  <a:gd name="T54" fmla="*/ 38 w 83"/>
                  <a:gd name="T55" fmla="*/ 33 h 100"/>
                  <a:gd name="T56" fmla="*/ 33 w 83"/>
                  <a:gd name="T57" fmla="*/ 31 h 100"/>
                  <a:gd name="T58" fmla="*/ 19 w 83"/>
                  <a:gd name="T59" fmla="*/ 39 h 100"/>
                  <a:gd name="T60" fmla="*/ 18 w 83"/>
                  <a:gd name="T61" fmla="*/ 31 h 100"/>
                  <a:gd name="T62" fmla="*/ 6 w 83"/>
                  <a:gd name="T63" fmla="*/ 26 h 100"/>
                  <a:gd name="T64" fmla="*/ 0 w 83"/>
                  <a:gd name="T65" fmla="*/ 27 h 100"/>
                  <a:gd name="T66" fmla="*/ 0 w 83"/>
                  <a:gd name="T67" fmla="*/ 32 h 100"/>
                  <a:gd name="T68" fmla="*/ 2 w 83"/>
                  <a:gd name="T69" fmla="*/ 44 h 100"/>
                  <a:gd name="T70" fmla="*/ 8 w 83"/>
                  <a:gd name="T71" fmla="*/ 45 h 100"/>
                  <a:gd name="T72" fmla="*/ 20 w 83"/>
                  <a:gd name="T73" fmla="*/ 49 h 100"/>
                  <a:gd name="T74" fmla="*/ 25 w 83"/>
                  <a:gd name="T75" fmla="*/ 60 h 100"/>
                  <a:gd name="T76" fmla="*/ 28 w 83"/>
                  <a:gd name="T77" fmla="*/ 71 h 100"/>
                  <a:gd name="T78" fmla="*/ 37 w 83"/>
                  <a:gd name="T79" fmla="*/ 79 h 100"/>
                  <a:gd name="T80" fmla="*/ 40 w 83"/>
                  <a:gd name="T81" fmla="*/ 84 h 100"/>
                  <a:gd name="T82" fmla="*/ 36 w 83"/>
                  <a:gd name="T83" fmla="*/ 92 h 100"/>
                  <a:gd name="T84" fmla="*/ 39 w 83"/>
                  <a:gd name="T85" fmla="*/ 93 h 100"/>
                  <a:gd name="T86" fmla="*/ 45 w 83"/>
                  <a:gd name="T87" fmla="*/ 93 h 100"/>
                  <a:gd name="T88" fmla="*/ 49 w 83"/>
                  <a:gd name="T89" fmla="*/ 85 h 100"/>
                  <a:gd name="T90" fmla="*/ 61 w 83"/>
                  <a:gd name="T91" fmla="*/ 85 h 100"/>
                  <a:gd name="T92" fmla="*/ 64 w 83"/>
                  <a:gd name="T93" fmla="*/ 100 h 100"/>
                  <a:gd name="T94" fmla="*/ 72 w 83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100">
                    <a:moveTo>
                      <a:pt x="72" y="97"/>
                    </a:moveTo>
                    <a:lnTo>
                      <a:pt x="75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7"/>
                    </a:lnTo>
                    <a:lnTo>
                      <a:pt x="70" y="78"/>
                    </a:lnTo>
                    <a:lnTo>
                      <a:pt x="61" y="74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79" y="24"/>
                    </a:lnTo>
                    <a:lnTo>
                      <a:pt x="83" y="15"/>
                    </a:lnTo>
                    <a:lnTo>
                      <a:pt x="72" y="10"/>
                    </a:lnTo>
                    <a:lnTo>
                      <a:pt x="69" y="3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4" y="8"/>
                    </a:lnTo>
                    <a:lnTo>
                      <a:pt x="63" y="14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4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19" y="39"/>
                    </a:lnTo>
                    <a:lnTo>
                      <a:pt x="18" y="31"/>
                    </a:lnTo>
                    <a:lnTo>
                      <a:pt x="6" y="26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44"/>
                    </a:lnTo>
                    <a:lnTo>
                      <a:pt x="8" y="45"/>
                    </a:lnTo>
                    <a:lnTo>
                      <a:pt x="20" y="49"/>
                    </a:lnTo>
                    <a:lnTo>
                      <a:pt x="25" y="60"/>
                    </a:lnTo>
                    <a:lnTo>
                      <a:pt x="28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50" name="Group 514"/>
            <p:cNvGrpSpPr>
              <a:grpSpLocks/>
            </p:cNvGrpSpPr>
            <p:nvPr/>
          </p:nvGrpSpPr>
          <p:grpSpPr bwMode="auto">
            <a:xfrm>
              <a:off x="584055" y="681588"/>
              <a:ext cx="126977" cy="130733"/>
              <a:chOff x="407" y="1143"/>
              <a:chExt cx="87" cy="93"/>
            </a:xfrm>
          </p:grpSpPr>
          <p:sp>
            <p:nvSpPr>
              <p:cNvPr id="1574" name="Freeform 515"/>
              <p:cNvSpPr>
                <a:spLocks/>
              </p:cNvSpPr>
              <p:nvPr/>
            </p:nvSpPr>
            <p:spPr bwMode="auto">
              <a:xfrm>
                <a:off x="407" y="1143"/>
                <a:ext cx="87" cy="93"/>
              </a:xfrm>
              <a:custGeom>
                <a:avLst/>
                <a:gdLst>
                  <a:gd name="T0" fmla="*/ 73 w 87"/>
                  <a:gd name="T1" fmla="*/ 25 h 93"/>
                  <a:gd name="T2" fmla="*/ 77 w 87"/>
                  <a:gd name="T3" fmla="*/ 36 h 93"/>
                  <a:gd name="T4" fmla="*/ 82 w 87"/>
                  <a:gd name="T5" fmla="*/ 41 h 93"/>
                  <a:gd name="T6" fmla="*/ 80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4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8 w 87"/>
                  <a:gd name="T21" fmla="*/ 86 h 93"/>
                  <a:gd name="T22" fmla="*/ 54 w 87"/>
                  <a:gd name="T23" fmla="*/ 92 h 93"/>
                  <a:gd name="T24" fmla="*/ 51 w 87"/>
                  <a:gd name="T25" fmla="*/ 93 h 93"/>
                  <a:gd name="T26" fmla="*/ 40 w 87"/>
                  <a:gd name="T27" fmla="*/ 87 h 93"/>
                  <a:gd name="T28" fmla="*/ 38 w 87"/>
                  <a:gd name="T29" fmla="*/ 80 h 93"/>
                  <a:gd name="T30" fmla="*/ 30 w 87"/>
                  <a:gd name="T31" fmla="*/ 77 h 93"/>
                  <a:gd name="T32" fmla="*/ 26 w 87"/>
                  <a:gd name="T33" fmla="*/ 64 h 93"/>
                  <a:gd name="T34" fmla="*/ 20 w 87"/>
                  <a:gd name="T35" fmla="*/ 59 h 93"/>
                  <a:gd name="T36" fmla="*/ 18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6 w 87"/>
                  <a:gd name="T45" fmla="*/ 24 h 93"/>
                  <a:gd name="T46" fmla="*/ 7 w 87"/>
                  <a:gd name="T47" fmla="*/ 10 h 93"/>
                  <a:gd name="T48" fmla="*/ 19 w 87"/>
                  <a:gd name="T49" fmla="*/ 5 h 93"/>
                  <a:gd name="T50" fmla="*/ 29 w 87"/>
                  <a:gd name="T51" fmla="*/ 2 h 93"/>
                  <a:gd name="T52" fmla="*/ 32 w 87"/>
                  <a:gd name="T53" fmla="*/ 0 h 93"/>
                  <a:gd name="T54" fmla="*/ 45 w 87"/>
                  <a:gd name="T55" fmla="*/ 14 h 93"/>
                  <a:gd name="T56" fmla="*/ 56 w 87"/>
                  <a:gd name="T57" fmla="*/ 11 h 93"/>
                  <a:gd name="T58" fmla="*/ 63 w 87"/>
                  <a:gd name="T59" fmla="*/ 19 h 93"/>
                  <a:gd name="T60" fmla="*/ 72 w 87"/>
                  <a:gd name="T61" fmla="*/ 18 h 93"/>
                  <a:gd name="T62" fmla="*/ 73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3" y="25"/>
                    </a:moveTo>
                    <a:lnTo>
                      <a:pt x="77" y="36"/>
                    </a:lnTo>
                    <a:lnTo>
                      <a:pt x="82" y="41"/>
                    </a:lnTo>
                    <a:lnTo>
                      <a:pt x="80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4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8" y="86"/>
                    </a:lnTo>
                    <a:lnTo>
                      <a:pt x="54" y="92"/>
                    </a:lnTo>
                    <a:lnTo>
                      <a:pt x="51" y="93"/>
                    </a:lnTo>
                    <a:lnTo>
                      <a:pt x="40" y="87"/>
                    </a:lnTo>
                    <a:lnTo>
                      <a:pt x="38" y="80"/>
                    </a:lnTo>
                    <a:lnTo>
                      <a:pt x="30" y="77"/>
                    </a:lnTo>
                    <a:lnTo>
                      <a:pt x="26" y="64"/>
                    </a:lnTo>
                    <a:lnTo>
                      <a:pt x="20" y="59"/>
                    </a:lnTo>
                    <a:lnTo>
                      <a:pt x="18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7" y="10"/>
                    </a:lnTo>
                    <a:lnTo>
                      <a:pt x="19" y="5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5" y="1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72" y="18"/>
                    </a:lnTo>
                    <a:lnTo>
                      <a:pt x="7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5" name="Freeform 516"/>
              <p:cNvSpPr>
                <a:spLocks/>
              </p:cNvSpPr>
              <p:nvPr/>
            </p:nvSpPr>
            <p:spPr bwMode="auto">
              <a:xfrm>
                <a:off x="407" y="1143"/>
                <a:ext cx="87" cy="93"/>
              </a:xfrm>
              <a:custGeom>
                <a:avLst/>
                <a:gdLst>
                  <a:gd name="T0" fmla="*/ 73 w 87"/>
                  <a:gd name="T1" fmla="*/ 25 h 93"/>
                  <a:gd name="T2" fmla="*/ 77 w 87"/>
                  <a:gd name="T3" fmla="*/ 36 h 93"/>
                  <a:gd name="T4" fmla="*/ 82 w 87"/>
                  <a:gd name="T5" fmla="*/ 41 h 93"/>
                  <a:gd name="T6" fmla="*/ 80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4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8 w 87"/>
                  <a:gd name="T21" fmla="*/ 86 h 93"/>
                  <a:gd name="T22" fmla="*/ 54 w 87"/>
                  <a:gd name="T23" fmla="*/ 92 h 93"/>
                  <a:gd name="T24" fmla="*/ 51 w 87"/>
                  <a:gd name="T25" fmla="*/ 93 h 93"/>
                  <a:gd name="T26" fmla="*/ 40 w 87"/>
                  <a:gd name="T27" fmla="*/ 87 h 93"/>
                  <a:gd name="T28" fmla="*/ 38 w 87"/>
                  <a:gd name="T29" fmla="*/ 80 h 93"/>
                  <a:gd name="T30" fmla="*/ 30 w 87"/>
                  <a:gd name="T31" fmla="*/ 77 h 93"/>
                  <a:gd name="T32" fmla="*/ 26 w 87"/>
                  <a:gd name="T33" fmla="*/ 64 h 93"/>
                  <a:gd name="T34" fmla="*/ 20 w 87"/>
                  <a:gd name="T35" fmla="*/ 59 h 93"/>
                  <a:gd name="T36" fmla="*/ 18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6 w 87"/>
                  <a:gd name="T45" fmla="*/ 24 h 93"/>
                  <a:gd name="T46" fmla="*/ 7 w 87"/>
                  <a:gd name="T47" fmla="*/ 10 h 93"/>
                  <a:gd name="T48" fmla="*/ 19 w 87"/>
                  <a:gd name="T49" fmla="*/ 5 h 93"/>
                  <a:gd name="T50" fmla="*/ 29 w 87"/>
                  <a:gd name="T51" fmla="*/ 2 h 93"/>
                  <a:gd name="T52" fmla="*/ 32 w 87"/>
                  <a:gd name="T53" fmla="*/ 0 h 93"/>
                  <a:gd name="T54" fmla="*/ 45 w 87"/>
                  <a:gd name="T55" fmla="*/ 14 h 93"/>
                  <a:gd name="T56" fmla="*/ 56 w 87"/>
                  <a:gd name="T57" fmla="*/ 11 h 93"/>
                  <a:gd name="T58" fmla="*/ 63 w 87"/>
                  <a:gd name="T59" fmla="*/ 19 h 93"/>
                  <a:gd name="T60" fmla="*/ 72 w 87"/>
                  <a:gd name="T61" fmla="*/ 18 h 93"/>
                  <a:gd name="T62" fmla="*/ 73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3" y="25"/>
                    </a:moveTo>
                    <a:lnTo>
                      <a:pt x="77" y="36"/>
                    </a:lnTo>
                    <a:lnTo>
                      <a:pt x="82" y="41"/>
                    </a:lnTo>
                    <a:lnTo>
                      <a:pt x="80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4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8" y="86"/>
                    </a:lnTo>
                    <a:lnTo>
                      <a:pt x="54" y="92"/>
                    </a:lnTo>
                    <a:lnTo>
                      <a:pt x="51" y="93"/>
                    </a:lnTo>
                    <a:lnTo>
                      <a:pt x="40" y="87"/>
                    </a:lnTo>
                    <a:lnTo>
                      <a:pt x="38" y="80"/>
                    </a:lnTo>
                    <a:lnTo>
                      <a:pt x="30" y="77"/>
                    </a:lnTo>
                    <a:lnTo>
                      <a:pt x="26" y="64"/>
                    </a:lnTo>
                    <a:lnTo>
                      <a:pt x="20" y="59"/>
                    </a:lnTo>
                    <a:lnTo>
                      <a:pt x="18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7" y="10"/>
                    </a:lnTo>
                    <a:lnTo>
                      <a:pt x="19" y="5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5" y="1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72" y="18"/>
                    </a:lnTo>
                    <a:lnTo>
                      <a:pt x="73" y="25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51" name="Group 517"/>
            <p:cNvGrpSpPr>
              <a:grpSpLocks/>
            </p:cNvGrpSpPr>
            <p:nvPr/>
          </p:nvGrpSpPr>
          <p:grpSpPr bwMode="auto">
            <a:xfrm>
              <a:off x="474829" y="501994"/>
              <a:ext cx="286720" cy="221851"/>
              <a:chOff x="333" y="1016"/>
              <a:chExt cx="196" cy="157"/>
            </a:xfrm>
          </p:grpSpPr>
          <p:sp>
            <p:nvSpPr>
              <p:cNvPr id="1572" name="Freeform 518"/>
              <p:cNvSpPr>
                <a:spLocks/>
              </p:cNvSpPr>
              <p:nvPr/>
            </p:nvSpPr>
            <p:spPr bwMode="auto">
              <a:xfrm>
                <a:off x="333" y="1016"/>
                <a:ext cx="196" cy="157"/>
              </a:xfrm>
              <a:custGeom>
                <a:avLst/>
                <a:gdLst>
                  <a:gd name="T0" fmla="*/ 60 w 196"/>
                  <a:gd name="T1" fmla="*/ 151 h 157"/>
                  <a:gd name="T2" fmla="*/ 50 w 196"/>
                  <a:gd name="T3" fmla="*/ 140 h 157"/>
                  <a:gd name="T4" fmla="*/ 25 w 196"/>
                  <a:gd name="T5" fmla="*/ 130 h 157"/>
                  <a:gd name="T6" fmla="*/ 19 w 196"/>
                  <a:gd name="T7" fmla="*/ 89 h 157"/>
                  <a:gd name="T8" fmla="*/ 26 w 196"/>
                  <a:gd name="T9" fmla="*/ 76 h 157"/>
                  <a:gd name="T10" fmla="*/ 35 w 196"/>
                  <a:gd name="T11" fmla="*/ 71 h 157"/>
                  <a:gd name="T12" fmla="*/ 30 w 196"/>
                  <a:gd name="T13" fmla="*/ 51 h 157"/>
                  <a:gd name="T14" fmla="*/ 13 w 196"/>
                  <a:gd name="T15" fmla="*/ 38 h 157"/>
                  <a:gd name="T16" fmla="*/ 0 w 196"/>
                  <a:gd name="T17" fmla="*/ 27 h 157"/>
                  <a:gd name="T18" fmla="*/ 8 w 196"/>
                  <a:gd name="T19" fmla="*/ 20 h 157"/>
                  <a:gd name="T20" fmla="*/ 29 w 196"/>
                  <a:gd name="T21" fmla="*/ 13 h 157"/>
                  <a:gd name="T22" fmla="*/ 43 w 196"/>
                  <a:gd name="T23" fmla="*/ 5 h 157"/>
                  <a:gd name="T24" fmla="*/ 60 w 196"/>
                  <a:gd name="T25" fmla="*/ 5 h 157"/>
                  <a:gd name="T26" fmla="*/ 77 w 196"/>
                  <a:gd name="T27" fmla="*/ 9 h 157"/>
                  <a:gd name="T28" fmla="*/ 90 w 196"/>
                  <a:gd name="T29" fmla="*/ 22 h 157"/>
                  <a:gd name="T30" fmla="*/ 103 w 196"/>
                  <a:gd name="T31" fmla="*/ 33 h 157"/>
                  <a:gd name="T32" fmla="*/ 123 w 196"/>
                  <a:gd name="T33" fmla="*/ 50 h 157"/>
                  <a:gd name="T34" fmla="*/ 125 w 196"/>
                  <a:gd name="T35" fmla="*/ 56 h 157"/>
                  <a:gd name="T36" fmla="*/ 134 w 196"/>
                  <a:gd name="T37" fmla="*/ 55 h 157"/>
                  <a:gd name="T38" fmla="*/ 166 w 196"/>
                  <a:gd name="T39" fmla="*/ 45 h 157"/>
                  <a:gd name="T40" fmla="*/ 171 w 196"/>
                  <a:gd name="T41" fmla="*/ 39 h 157"/>
                  <a:gd name="T42" fmla="*/ 188 w 196"/>
                  <a:gd name="T43" fmla="*/ 45 h 157"/>
                  <a:gd name="T44" fmla="*/ 193 w 196"/>
                  <a:gd name="T45" fmla="*/ 71 h 157"/>
                  <a:gd name="T46" fmla="*/ 184 w 196"/>
                  <a:gd name="T47" fmla="*/ 84 h 157"/>
                  <a:gd name="T48" fmla="*/ 177 w 196"/>
                  <a:gd name="T49" fmla="*/ 90 h 157"/>
                  <a:gd name="T50" fmla="*/ 174 w 196"/>
                  <a:gd name="T51" fmla="*/ 105 h 157"/>
                  <a:gd name="T52" fmla="*/ 164 w 196"/>
                  <a:gd name="T53" fmla="*/ 116 h 157"/>
                  <a:gd name="T54" fmla="*/ 165 w 196"/>
                  <a:gd name="T55" fmla="*/ 126 h 157"/>
                  <a:gd name="T56" fmla="*/ 172 w 196"/>
                  <a:gd name="T57" fmla="*/ 136 h 157"/>
                  <a:gd name="T58" fmla="*/ 174 w 196"/>
                  <a:gd name="T59" fmla="*/ 150 h 157"/>
                  <a:gd name="T60" fmla="*/ 156 w 196"/>
                  <a:gd name="T61" fmla="*/ 146 h 157"/>
                  <a:gd name="T62" fmla="*/ 146 w 196"/>
                  <a:gd name="T63" fmla="*/ 145 h 157"/>
                  <a:gd name="T64" fmla="*/ 130 w 196"/>
                  <a:gd name="T65" fmla="*/ 138 h 157"/>
                  <a:gd name="T66" fmla="*/ 106 w 196"/>
                  <a:gd name="T67" fmla="*/ 127 h 157"/>
                  <a:gd name="T68" fmla="*/ 94 w 196"/>
                  <a:gd name="T69" fmla="*/ 132 h 157"/>
                  <a:gd name="T70" fmla="*/ 80 w 196"/>
                  <a:gd name="T71" fmla="*/ 151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57">
                    <a:moveTo>
                      <a:pt x="66" y="155"/>
                    </a:moveTo>
                    <a:lnTo>
                      <a:pt x="60" y="151"/>
                    </a:lnTo>
                    <a:lnTo>
                      <a:pt x="51" y="148"/>
                    </a:lnTo>
                    <a:lnTo>
                      <a:pt x="50" y="140"/>
                    </a:lnTo>
                    <a:lnTo>
                      <a:pt x="45" y="140"/>
                    </a:lnTo>
                    <a:lnTo>
                      <a:pt x="25" y="130"/>
                    </a:lnTo>
                    <a:lnTo>
                      <a:pt x="22" y="93"/>
                    </a:lnTo>
                    <a:lnTo>
                      <a:pt x="19" y="89"/>
                    </a:lnTo>
                    <a:lnTo>
                      <a:pt x="22" y="82"/>
                    </a:lnTo>
                    <a:lnTo>
                      <a:pt x="26" y="76"/>
                    </a:lnTo>
                    <a:lnTo>
                      <a:pt x="30" y="72"/>
                    </a:lnTo>
                    <a:lnTo>
                      <a:pt x="35" y="71"/>
                    </a:lnTo>
                    <a:lnTo>
                      <a:pt x="38" y="63"/>
                    </a:lnTo>
                    <a:lnTo>
                      <a:pt x="30" y="51"/>
                    </a:lnTo>
                    <a:lnTo>
                      <a:pt x="19" y="48"/>
                    </a:lnTo>
                    <a:lnTo>
                      <a:pt x="13" y="38"/>
                    </a:lnTo>
                    <a:lnTo>
                      <a:pt x="1" y="38"/>
                    </a:lnTo>
                    <a:lnTo>
                      <a:pt x="0" y="27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29" y="13"/>
                    </a:lnTo>
                    <a:lnTo>
                      <a:pt x="28" y="6"/>
                    </a:lnTo>
                    <a:lnTo>
                      <a:pt x="43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9"/>
                    </a:lnTo>
                    <a:lnTo>
                      <a:pt x="81" y="19"/>
                    </a:lnTo>
                    <a:lnTo>
                      <a:pt x="90" y="22"/>
                    </a:lnTo>
                    <a:lnTo>
                      <a:pt x="97" y="26"/>
                    </a:lnTo>
                    <a:lnTo>
                      <a:pt x="103" y="33"/>
                    </a:lnTo>
                    <a:lnTo>
                      <a:pt x="109" y="43"/>
                    </a:lnTo>
                    <a:lnTo>
                      <a:pt x="123" y="50"/>
                    </a:lnTo>
                    <a:lnTo>
                      <a:pt x="121" y="56"/>
                    </a:lnTo>
                    <a:lnTo>
                      <a:pt x="125" y="56"/>
                    </a:lnTo>
                    <a:lnTo>
                      <a:pt x="128" y="55"/>
                    </a:lnTo>
                    <a:lnTo>
                      <a:pt x="134" y="55"/>
                    </a:lnTo>
                    <a:lnTo>
                      <a:pt x="160" y="43"/>
                    </a:lnTo>
                    <a:lnTo>
                      <a:pt x="166" y="45"/>
                    </a:lnTo>
                    <a:lnTo>
                      <a:pt x="167" y="41"/>
                    </a:lnTo>
                    <a:lnTo>
                      <a:pt x="171" y="39"/>
                    </a:lnTo>
                    <a:lnTo>
                      <a:pt x="184" y="47"/>
                    </a:lnTo>
                    <a:lnTo>
                      <a:pt x="188" y="45"/>
                    </a:lnTo>
                    <a:lnTo>
                      <a:pt x="196" y="53"/>
                    </a:lnTo>
                    <a:lnTo>
                      <a:pt x="193" y="71"/>
                    </a:lnTo>
                    <a:lnTo>
                      <a:pt x="188" y="83"/>
                    </a:lnTo>
                    <a:lnTo>
                      <a:pt x="184" y="84"/>
                    </a:lnTo>
                    <a:lnTo>
                      <a:pt x="183" y="88"/>
                    </a:lnTo>
                    <a:lnTo>
                      <a:pt x="177" y="90"/>
                    </a:lnTo>
                    <a:lnTo>
                      <a:pt x="177" y="96"/>
                    </a:lnTo>
                    <a:lnTo>
                      <a:pt x="174" y="105"/>
                    </a:lnTo>
                    <a:lnTo>
                      <a:pt x="161" y="104"/>
                    </a:lnTo>
                    <a:lnTo>
                      <a:pt x="164" y="116"/>
                    </a:lnTo>
                    <a:lnTo>
                      <a:pt x="161" y="119"/>
                    </a:lnTo>
                    <a:lnTo>
                      <a:pt x="165" y="126"/>
                    </a:lnTo>
                    <a:lnTo>
                      <a:pt x="174" y="127"/>
                    </a:lnTo>
                    <a:lnTo>
                      <a:pt x="172" y="136"/>
                    </a:lnTo>
                    <a:lnTo>
                      <a:pt x="177" y="142"/>
                    </a:lnTo>
                    <a:lnTo>
                      <a:pt x="174" y="150"/>
                    </a:lnTo>
                    <a:lnTo>
                      <a:pt x="165" y="157"/>
                    </a:lnTo>
                    <a:lnTo>
                      <a:pt x="156" y="146"/>
                    </a:lnTo>
                    <a:lnTo>
                      <a:pt x="148" y="151"/>
                    </a:lnTo>
                    <a:lnTo>
                      <a:pt x="146" y="145"/>
                    </a:lnTo>
                    <a:lnTo>
                      <a:pt x="137" y="146"/>
                    </a:lnTo>
                    <a:lnTo>
                      <a:pt x="130" y="138"/>
                    </a:lnTo>
                    <a:lnTo>
                      <a:pt x="120" y="141"/>
                    </a:lnTo>
                    <a:lnTo>
                      <a:pt x="106" y="127"/>
                    </a:lnTo>
                    <a:lnTo>
                      <a:pt x="104" y="129"/>
                    </a:lnTo>
                    <a:lnTo>
                      <a:pt x="94" y="132"/>
                    </a:lnTo>
                    <a:lnTo>
                      <a:pt x="81" y="137"/>
                    </a:lnTo>
                    <a:lnTo>
                      <a:pt x="80" y="151"/>
                    </a:lnTo>
                    <a:lnTo>
                      <a:pt x="6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3" name="Freeform 519"/>
              <p:cNvSpPr>
                <a:spLocks/>
              </p:cNvSpPr>
              <p:nvPr/>
            </p:nvSpPr>
            <p:spPr bwMode="auto">
              <a:xfrm>
                <a:off x="333" y="1016"/>
                <a:ext cx="196" cy="157"/>
              </a:xfrm>
              <a:custGeom>
                <a:avLst/>
                <a:gdLst>
                  <a:gd name="T0" fmla="*/ 60 w 196"/>
                  <a:gd name="T1" fmla="*/ 151 h 157"/>
                  <a:gd name="T2" fmla="*/ 50 w 196"/>
                  <a:gd name="T3" fmla="*/ 140 h 157"/>
                  <a:gd name="T4" fmla="*/ 25 w 196"/>
                  <a:gd name="T5" fmla="*/ 130 h 157"/>
                  <a:gd name="T6" fmla="*/ 19 w 196"/>
                  <a:gd name="T7" fmla="*/ 89 h 157"/>
                  <a:gd name="T8" fmla="*/ 26 w 196"/>
                  <a:gd name="T9" fmla="*/ 76 h 157"/>
                  <a:gd name="T10" fmla="*/ 35 w 196"/>
                  <a:gd name="T11" fmla="*/ 71 h 157"/>
                  <a:gd name="T12" fmla="*/ 30 w 196"/>
                  <a:gd name="T13" fmla="*/ 51 h 157"/>
                  <a:gd name="T14" fmla="*/ 13 w 196"/>
                  <a:gd name="T15" fmla="*/ 38 h 157"/>
                  <a:gd name="T16" fmla="*/ 0 w 196"/>
                  <a:gd name="T17" fmla="*/ 27 h 157"/>
                  <a:gd name="T18" fmla="*/ 8 w 196"/>
                  <a:gd name="T19" fmla="*/ 20 h 157"/>
                  <a:gd name="T20" fmla="*/ 29 w 196"/>
                  <a:gd name="T21" fmla="*/ 13 h 157"/>
                  <a:gd name="T22" fmla="*/ 43 w 196"/>
                  <a:gd name="T23" fmla="*/ 5 h 157"/>
                  <a:gd name="T24" fmla="*/ 60 w 196"/>
                  <a:gd name="T25" fmla="*/ 5 h 157"/>
                  <a:gd name="T26" fmla="*/ 77 w 196"/>
                  <a:gd name="T27" fmla="*/ 9 h 157"/>
                  <a:gd name="T28" fmla="*/ 90 w 196"/>
                  <a:gd name="T29" fmla="*/ 22 h 157"/>
                  <a:gd name="T30" fmla="*/ 103 w 196"/>
                  <a:gd name="T31" fmla="*/ 33 h 157"/>
                  <a:gd name="T32" fmla="*/ 123 w 196"/>
                  <a:gd name="T33" fmla="*/ 50 h 157"/>
                  <a:gd name="T34" fmla="*/ 125 w 196"/>
                  <a:gd name="T35" fmla="*/ 56 h 157"/>
                  <a:gd name="T36" fmla="*/ 134 w 196"/>
                  <a:gd name="T37" fmla="*/ 55 h 157"/>
                  <a:gd name="T38" fmla="*/ 166 w 196"/>
                  <a:gd name="T39" fmla="*/ 45 h 157"/>
                  <a:gd name="T40" fmla="*/ 171 w 196"/>
                  <a:gd name="T41" fmla="*/ 39 h 157"/>
                  <a:gd name="T42" fmla="*/ 188 w 196"/>
                  <a:gd name="T43" fmla="*/ 45 h 157"/>
                  <a:gd name="T44" fmla="*/ 193 w 196"/>
                  <a:gd name="T45" fmla="*/ 71 h 157"/>
                  <a:gd name="T46" fmla="*/ 184 w 196"/>
                  <a:gd name="T47" fmla="*/ 84 h 157"/>
                  <a:gd name="T48" fmla="*/ 177 w 196"/>
                  <a:gd name="T49" fmla="*/ 90 h 157"/>
                  <a:gd name="T50" fmla="*/ 174 w 196"/>
                  <a:gd name="T51" fmla="*/ 105 h 157"/>
                  <a:gd name="T52" fmla="*/ 164 w 196"/>
                  <a:gd name="T53" fmla="*/ 116 h 157"/>
                  <a:gd name="T54" fmla="*/ 165 w 196"/>
                  <a:gd name="T55" fmla="*/ 126 h 157"/>
                  <a:gd name="T56" fmla="*/ 172 w 196"/>
                  <a:gd name="T57" fmla="*/ 136 h 157"/>
                  <a:gd name="T58" fmla="*/ 174 w 196"/>
                  <a:gd name="T59" fmla="*/ 150 h 157"/>
                  <a:gd name="T60" fmla="*/ 156 w 196"/>
                  <a:gd name="T61" fmla="*/ 146 h 157"/>
                  <a:gd name="T62" fmla="*/ 146 w 196"/>
                  <a:gd name="T63" fmla="*/ 145 h 157"/>
                  <a:gd name="T64" fmla="*/ 130 w 196"/>
                  <a:gd name="T65" fmla="*/ 138 h 157"/>
                  <a:gd name="T66" fmla="*/ 106 w 196"/>
                  <a:gd name="T67" fmla="*/ 127 h 157"/>
                  <a:gd name="T68" fmla="*/ 94 w 196"/>
                  <a:gd name="T69" fmla="*/ 132 h 157"/>
                  <a:gd name="T70" fmla="*/ 80 w 196"/>
                  <a:gd name="T71" fmla="*/ 151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57">
                    <a:moveTo>
                      <a:pt x="66" y="155"/>
                    </a:moveTo>
                    <a:lnTo>
                      <a:pt x="60" y="151"/>
                    </a:lnTo>
                    <a:lnTo>
                      <a:pt x="51" y="148"/>
                    </a:lnTo>
                    <a:lnTo>
                      <a:pt x="50" y="140"/>
                    </a:lnTo>
                    <a:lnTo>
                      <a:pt x="45" y="140"/>
                    </a:lnTo>
                    <a:lnTo>
                      <a:pt x="25" y="130"/>
                    </a:lnTo>
                    <a:lnTo>
                      <a:pt x="22" y="93"/>
                    </a:lnTo>
                    <a:lnTo>
                      <a:pt x="19" y="89"/>
                    </a:lnTo>
                    <a:lnTo>
                      <a:pt x="22" y="82"/>
                    </a:lnTo>
                    <a:lnTo>
                      <a:pt x="26" y="76"/>
                    </a:lnTo>
                    <a:lnTo>
                      <a:pt x="30" y="72"/>
                    </a:lnTo>
                    <a:lnTo>
                      <a:pt x="35" y="71"/>
                    </a:lnTo>
                    <a:lnTo>
                      <a:pt x="38" y="63"/>
                    </a:lnTo>
                    <a:lnTo>
                      <a:pt x="30" y="51"/>
                    </a:lnTo>
                    <a:lnTo>
                      <a:pt x="19" y="48"/>
                    </a:lnTo>
                    <a:lnTo>
                      <a:pt x="13" y="38"/>
                    </a:lnTo>
                    <a:lnTo>
                      <a:pt x="1" y="38"/>
                    </a:lnTo>
                    <a:lnTo>
                      <a:pt x="0" y="27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29" y="13"/>
                    </a:lnTo>
                    <a:lnTo>
                      <a:pt x="28" y="6"/>
                    </a:lnTo>
                    <a:lnTo>
                      <a:pt x="43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9"/>
                    </a:lnTo>
                    <a:lnTo>
                      <a:pt x="81" y="19"/>
                    </a:lnTo>
                    <a:lnTo>
                      <a:pt x="90" y="22"/>
                    </a:lnTo>
                    <a:lnTo>
                      <a:pt x="97" y="26"/>
                    </a:lnTo>
                    <a:lnTo>
                      <a:pt x="103" y="33"/>
                    </a:lnTo>
                    <a:lnTo>
                      <a:pt x="109" y="43"/>
                    </a:lnTo>
                    <a:lnTo>
                      <a:pt x="123" y="50"/>
                    </a:lnTo>
                    <a:lnTo>
                      <a:pt x="121" y="56"/>
                    </a:lnTo>
                    <a:lnTo>
                      <a:pt x="125" y="56"/>
                    </a:lnTo>
                    <a:lnTo>
                      <a:pt x="128" y="55"/>
                    </a:lnTo>
                    <a:lnTo>
                      <a:pt x="134" y="55"/>
                    </a:lnTo>
                    <a:lnTo>
                      <a:pt x="160" y="43"/>
                    </a:lnTo>
                    <a:lnTo>
                      <a:pt x="166" y="45"/>
                    </a:lnTo>
                    <a:lnTo>
                      <a:pt x="167" y="41"/>
                    </a:lnTo>
                    <a:lnTo>
                      <a:pt x="171" y="39"/>
                    </a:lnTo>
                    <a:lnTo>
                      <a:pt x="184" y="47"/>
                    </a:lnTo>
                    <a:lnTo>
                      <a:pt x="188" y="45"/>
                    </a:lnTo>
                    <a:lnTo>
                      <a:pt x="196" y="53"/>
                    </a:lnTo>
                    <a:lnTo>
                      <a:pt x="193" y="71"/>
                    </a:lnTo>
                    <a:lnTo>
                      <a:pt x="188" y="83"/>
                    </a:lnTo>
                    <a:lnTo>
                      <a:pt x="184" y="84"/>
                    </a:lnTo>
                    <a:lnTo>
                      <a:pt x="183" y="88"/>
                    </a:lnTo>
                    <a:lnTo>
                      <a:pt x="177" y="90"/>
                    </a:lnTo>
                    <a:lnTo>
                      <a:pt x="177" y="96"/>
                    </a:lnTo>
                    <a:lnTo>
                      <a:pt x="174" y="105"/>
                    </a:lnTo>
                    <a:lnTo>
                      <a:pt x="161" y="104"/>
                    </a:lnTo>
                    <a:lnTo>
                      <a:pt x="164" y="116"/>
                    </a:lnTo>
                    <a:lnTo>
                      <a:pt x="161" y="119"/>
                    </a:lnTo>
                    <a:lnTo>
                      <a:pt x="165" y="126"/>
                    </a:lnTo>
                    <a:lnTo>
                      <a:pt x="174" y="127"/>
                    </a:lnTo>
                    <a:lnTo>
                      <a:pt x="172" y="136"/>
                    </a:lnTo>
                    <a:lnTo>
                      <a:pt x="177" y="142"/>
                    </a:lnTo>
                    <a:lnTo>
                      <a:pt x="174" y="150"/>
                    </a:lnTo>
                    <a:lnTo>
                      <a:pt x="165" y="157"/>
                    </a:lnTo>
                    <a:lnTo>
                      <a:pt x="156" y="146"/>
                    </a:lnTo>
                    <a:lnTo>
                      <a:pt x="148" y="151"/>
                    </a:lnTo>
                    <a:lnTo>
                      <a:pt x="146" y="145"/>
                    </a:lnTo>
                    <a:lnTo>
                      <a:pt x="137" y="146"/>
                    </a:lnTo>
                    <a:lnTo>
                      <a:pt x="130" y="138"/>
                    </a:lnTo>
                    <a:lnTo>
                      <a:pt x="120" y="141"/>
                    </a:lnTo>
                    <a:lnTo>
                      <a:pt x="106" y="127"/>
                    </a:lnTo>
                    <a:lnTo>
                      <a:pt x="104" y="129"/>
                    </a:lnTo>
                    <a:lnTo>
                      <a:pt x="94" y="132"/>
                    </a:lnTo>
                    <a:lnTo>
                      <a:pt x="81" y="137"/>
                    </a:lnTo>
                    <a:lnTo>
                      <a:pt x="80" y="151"/>
                    </a:lnTo>
                    <a:lnTo>
                      <a:pt x="66" y="155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852" name="Group 520"/>
            <p:cNvGrpSpPr>
              <a:grpSpLocks/>
            </p:cNvGrpSpPr>
            <p:nvPr/>
          </p:nvGrpSpPr>
          <p:grpSpPr bwMode="auto">
            <a:xfrm>
              <a:off x="499404" y="1343178"/>
              <a:ext cx="192513" cy="310327"/>
              <a:chOff x="349" y="1612"/>
              <a:chExt cx="132" cy="219"/>
            </a:xfrm>
          </p:grpSpPr>
          <p:sp>
            <p:nvSpPr>
              <p:cNvPr id="1570" name="Freeform 521"/>
              <p:cNvSpPr>
                <a:spLocks/>
              </p:cNvSpPr>
              <p:nvPr/>
            </p:nvSpPr>
            <p:spPr bwMode="auto">
              <a:xfrm>
                <a:off x="349" y="1612"/>
                <a:ext cx="132" cy="219"/>
              </a:xfrm>
              <a:custGeom>
                <a:avLst/>
                <a:gdLst>
                  <a:gd name="T0" fmla="*/ 6 w 132"/>
                  <a:gd name="T1" fmla="*/ 124 h 219"/>
                  <a:gd name="T2" fmla="*/ 17 w 132"/>
                  <a:gd name="T3" fmla="*/ 178 h 219"/>
                  <a:gd name="T4" fmla="*/ 35 w 132"/>
                  <a:gd name="T5" fmla="*/ 187 h 219"/>
                  <a:gd name="T6" fmla="*/ 50 w 132"/>
                  <a:gd name="T7" fmla="*/ 204 h 219"/>
                  <a:gd name="T8" fmla="*/ 66 w 132"/>
                  <a:gd name="T9" fmla="*/ 214 h 219"/>
                  <a:gd name="T10" fmla="*/ 79 w 132"/>
                  <a:gd name="T11" fmla="*/ 217 h 219"/>
                  <a:gd name="T12" fmla="*/ 96 w 132"/>
                  <a:gd name="T13" fmla="*/ 212 h 219"/>
                  <a:gd name="T14" fmla="*/ 105 w 132"/>
                  <a:gd name="T15" fmla="*/ 204 h 219"/>
                  <a:gd name="T16" fmla="*/ 99 w 132"/>
                  <a:gd name="T17" fmla="*/ 196 h 219"/>
                  <a:gd name="T18" fmla="*/ 103 w 132"/>
                  <a:gd name="T19" fmla="*/ 185 h 219"/>
                  <a:gd name="T20" fmla="*/ 109 w 132"/>
                  <a:gd name="T21" fmla="*/ 178 h 219"/>
                  <a:gd name="T22" fmla="*/ 121 w 132"/>
                  <a:gd name="T23" fmla="*/ 181 h 219"/>
                  <a:gd name="T24" fmla="*/ 132 w 132"/>
                  <a:gd name="T25" fmla="*/ 166 h 219"/>
                  <a:gd name="T26" fmla="*/ 126 w 132"/>
                  <a:gd name="T27" fmla="*/ 160 h 219"/>
                  <a:gd name="T28" fmla="*/ 119 w 132"/>
                  <a:gd name="T29" fmla="*/ 149 h 219"/>
                  <a:gd name="T30" fmla="*/ 109 w 132"/>
                  <a:gd name="T31" fmla="*/ 144 h 219"/>
                  <a:gd name="T32" fmla="*/ 99 w 132"/>
                  <a:gd name="T33" fmla="*/ 150 h 219"/>
                  <a:gd name="T34" fmla="*/ 85 w 132"/>
                  <a:gd name="T35" fmla="*/ 149 h 219"/>
                  <a:gd name="T36" fmla="*/ 90 w 132"/>
                  <a:gd name="T37" fmla="*/ 141 h 219"/>
                  <a:gd name="T38" fmla="*/ 99 w 132"/>
                  <a:gd name="T39" fmla="*/ 134 h 219"/>
                  <a:gd name="T40" fmla="*/ 93 w 132"/>
                  <a:gd name="T41" fmla="*/ 131 h 219"/>
                  <a:gd name="T42" fmla="*/ 83 w 132"/>
                  <a:gd name="T43" fmla="*/ 130 h 219"/>
                  <a:gd name="T44" fmla="*/ 80 w 132"/>
                  <a:gd name="T45" fmla="*/ 117 h 219"/>
                  <a:gd name="T46" fmla="*/ 89 w 132"/>
                  <a:gd name="T47" fmla="*/ 109 h 219"/>
                  <a:gd name="T48" fmla="*/ 88 w 132"/>
                  <a:gd name="T49" fmla="*/ 98 h 219"/>
                  <a:gd name="T50" fmla="*/ 86 w 132"/>
                  <a:gd name="T51" fmla="*/ 84 h 219"/>
                  <a:gd name="T52" fmla="*/ 101 w 132"/>
                  <a:gd name="T53" fmla="*/ 79 h 219"/>
                  <a:gd name="T54" fmla="*/ 93 w 132"/>
                  <a:gd name="T55" fmla="*/ 63 h 219"/>
                  <a:gd name="T56" fmla="*/ 103 w 132"/>
                  <a:gd name="T57" fmla="*/ 32 h 219"/>
                  <a:gd name="T58" fmla="*/ 100 w 132"/>
                  <a:gd name="T59" fmla="*/ 25 h 219"/>
                  <a:gd name="T60" fmla="*/ 103 w 132"/>
                  <a:gd name="T61" fmla="*/ 4 h 219"/>
                  <a:gd name="T62" fmla="*/ 87 w 132"/>
                  <a:gd name="T63" fmla="*/ 7 h 219"/>
                  <a:gd name="T64" fmla="*/ 78 w 132"/>
                  <a:gd name="T65" fmla="*/ 22 h 219"/>
                  <a:gd name="T66" fmla="*/ 58 w 132"/>
                  <a:gd name="T67" fmla="*/ 35 h 219"/>
                  <a:gd name="T68" fmla="*/ 46 w 132"/>
                  <a:gd name="T69" fmla="*/ 29 h 219"/>
                  <a:gd name="T70" fmla="*/ 47 w 132"/>
                  <a:gd name="T71" fmla="*/ 44 h 219"/>
                  <a:gd name="T72" fmla="*/ 34 w 132"/>
                  <a:gd name="T73" fmla="*/ 49 h 219"/>
                  <a:gd name="T74" fmla="*/ 19 w 132"/>
                  <a:gd name="T75" fmla="*/ 55 h 219"/>
                  <a:gd name="T76" fmla="*/ 8 w 132"/>
                  <a:gd name="T77" fmla="*/ 58 h 219"/>
                  <a:gd name="T78" fmla="*/ 12 w 132"/>
                  <a:gd name="T79" fmla="*/ 69 h 219"/>
                  <a:gd name="T80" fmla="*/ 2 w 132"/>
                  <a:gd name="T81" fmla="*/ 81 h 219"/>
                  <a:gd name="T82" fmla="*/ 4 w 132"/>
                  <a:gd name="T83" fmla="*/ 91 h 219"/>
                  <a:gd name="T84" fmla="*/ 5 w 132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219">
                    <a:moveTo>
                      <a:pt x="0" y="113"/>
                    </a:moveTo>
                    <a:lnTo>
                      <a:pt x="6" y="124"/>
                    </a:lnTo>
                    <a:lnTo>
                      <a:pt x="9" y="139"/>
                    </a:lnTo>
                    <a:lnTo>
                      <a:pt x="17" y="178"/>
                    </a:lnTo>
                    <a:lnTo>
                      <a:pt x="25" y="180"/>
                    </a:lnTo>
                    <a:lnTo>
                      <a:pt x="35" y="187"/>
                    </a:lnTo>
                    <a:lnTo>
                      <a:pt x="36" y="191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8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3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6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8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9" y="177"/>
                    </a:lnTo>
                    <a:lnTo>
                      <a:pt x="132" y="166"/>
                    </a:lnTo>
                    <a:lnTo>
                      <a:pt x="127" y="164"/>
                    </a:lnTo>
                    <a:lnTo>
                      <a:pt x="126" y="160"/>
                    </a:lnTo>
                    <a:lnTo>
                      <a:pt x="127" y="156"/>
                    </a:lnTo>
                    <a:lnTo>
                      <a:pt x="119" y="149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4"/>
                    </a:lnTo>
                    <a:lnTo>
                      <a:pt x="99" y="132"/>
                    </a:lnTo>
                    <a:lnTo>
                      <a:pt x="93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80" y="117"/>
                    </a:lnTo>
                    <a:lnTo>
                      <a:pt x="80" y="108"/>
                    </a:lnTo>
                    <a:lnTo>
                      <a:pt x="89" y="109"/>
                    </a:lnTo>
                    <a:lnTo>
                      <a:pt x="91" y="100"/>
                    </a:lnTo>
                    <a:lnTo>
                      <a:pt x="88" y="98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3"/>
                    </a:lnTo>
                    <a:lnTo>
                      <a:pt x="99" y="41"/>
                    </a:lnTo>
                    <a:lnTo>
                      <a:pt x="103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7"/>
                    </a:lnTo>
                    <a:lnTo>
                      <a:pt x="80" y="17"/>
                    </a:lnTo>
                    <a:lnTo>
                      <a:pt x="78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29"/>
                    </a:lnTo>
                    <a:lnTo>
                      <a:pt x="46" y="34"/>
                    </a:lnTo>
                    <a:lnTo>
                      <a:pt x="47" y="44"/>
                    </a:lnTo>
                    <a:lnTo>
                      <a:pt x="38" y="47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19" y="55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7" y="66"/>
                    </a:lnTo>
                    <a:lnTo>
                      <a:pt x="12" y="69"/>
                    </a:lnTo>
                    <a:lnTo>
                      <a:pt x="9" y="73"/>
                    </a:lnTo>
                    <a:lnTo>
                      <a:pt x="2" y="81"/>
                    </a:lnTo>
                    <a:lnTo>
                      <a:pt x="0" y="87"/>
                    </a:lnTo>
                    <a:lnTo>
                      <a:pt x="4" y="91"/>
                    </a:lnTo>
                    <a:lnTo>
                      <a:pt x="6" y="97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71" name="Freeform 522"/>
              <p:cNvSpPr>
                <a:spLocks/>
              </p:cNvSpPr>
              <p:nvPr/>
            </p:nvSpPr>
            <p:spPr bwMode="auto">
              <a:xfrm>
                <a:off x="349" y="1612"/>
                <a:ext cx="132" cy="219"/>
              </a:xfrm>
              <a:custGeom>
                <a:avLst/>
                <a:gdLst>
                  <a:gd name="T0" fmla="*/ 6 w 132"/>
                  <a:gd name="T1" fmla="*/ 124 h 219"/>
                  <a:gd name="T2" fmla="*/ 17 w 132"/>
                  <a:gd name="T3" fmla="*/ 178 h 219"/>
                  <a:gd name="T4" fmla="*/ 35 w 132"/>
                  <a:gd name="T5" fmla="*/ 187 h 219"/>
                  <a:gd name="T6" fmla="*/ 50 w 132"/>
                  <a:gd name="T7" fmla="*/ 204 h 219"/>
                  <a:gd name="T8" fmla="*/ 66 w 132"/>
                  <a:gd name="T9" fmla="*/ 214 h 219"/>
                  <a:gd name="T10" fmla="*/ 79 w 132"/>
                  <a:gd name="T11" fmla="*/ 217 h 219"/>
                  <a:gd name="T12" fmla="*/ 96 w 132"/>
                  <a:gd name="T13" fmla="*/ 212 h 219"/>
                  <a:gd name="T14" fmla="*/ 105 w 132"/>
                  <a:gd name="T15" fmla="*/ 204 h 219"/>
                  <a:gd name="T16" fmla="*/ 99 w 132"/>
                  <a:gd name="T17" fmla="*/ 196 h 219"/>
                  <a:gd name="T18" fmla="*/ 103 w 132"/>
                  <a:gd name="T19" fmla="*/ 185 h 219"/>
                  <a:gd name="T20" fmla="*/ 109 w 132"/>
                  <a:gd name="T21" fmla="*/ 178 h 219"/>
                  <a:gd name="T22" fmla="*/ 121 w 132"/>
                  <a:gd name="T23" fmla="*/ 181 h 219"/>
                  <a:gd name="T24" fmla="*/ 132 w 132"/>
                  <a:gd name="T25" fmla="*/ 166 h 219"/>
                  <a:gd name="T26" fmla="*/ 126 w 132"/>
                  <a:gd name="T27" fmla="*/ 160 h 219"/>
                  <a:gd name="T28" fmla="*/ 119 w 132"/>
                  <a:gd name="T29" fmla="*/ 149 h 219"/>
                  <a:gd name="T30" fmla="*/ 109 w 132"/>
                  <a:gd name="T31" fmla="*/ 144 h 219"/>
                  <a:gd name="T32" fmla="*/ 99 w 132"/>
                  <a:gd name="T33" fmla="*/ 150 h 219"/>
                  <a:gd name="T34" fmla="*/ 85 w 132"/>
                  <a:gd name="T35" fmla="*/ 149 h 219"/>
                  <a:gd name="T36" fmla="*/ 90 w 132"/>
                  <a:gd name="T37" fmla="*/ 141 h 219"/>
                  <a:gd name="T38" fmla="*/ 99 w 132"/>
                  <a:gd name="T39" fmla="*/ 134 h 219"/>
                  <a:gd name="T40" fmla="*/ 93 w 132"/>
                  <a:gd name="T41" fmla="*/ 131 h 219"/>
                  <a:gd name="T42" fmla="*/ 83 w 132"/>
                  <a:gd name="T43" fmla="*/ 130 h 219"/>
                  <a:gd name="T44" fmla="*/ 80 w 132"/>
                  <a:gd name="T45" fmla="*/ 117 h 219"/>
                  <a:gd name="T46" fmla="*/ 89 w 132"/>
                  <a:gd name="T47" fmla="*/ 109 h 219"/>
                  <a:gd name="T48" fmla="*/ 88 w 132"/>
                  <a:gd name="T49" fmla="*/ 98 h 219"/>
                  <a:gd name="T50" fmla="*/ 86 w 132"/>
                  <a:gd name="T51" fmla="*/ 84 h 219"/>
                  <a:gd name="T52" fmla="*/ 101 w 132"/>
                  <a:gd name="T53" fmla="*/ 79 h 219"/>
                  <a:gd name="T54" fmla="*/ 93 w 132"/>
                  <a:gd name="T55" fmla="*/ 63 h 219"/>
                  <a:gd name="T56" fmla="*/ 103 w 132"/>
                  <a:gd name="T57" fmla="*/ 32 h 219"/>
                  <a:gd name="T58" fmla="*/ 100 w 132"/>
                  <a:gd name="T59" fmla="*/ 25 h 219"/>
                  <a:gd name="T60" fmla="*/ 103 w 132"/>
                  <a:gd name="T61" fmla="*/ 4 h 219"/>
                  <a:gd name="T62" fmla="*/ 87 w 132"/>
                  <a:gd name="T63" fmla="*/ 7 h 219"/>
                  <a:gd name="T64" fmla="*/ 78 w 132"/>
                  <a:gd name="T65" fmla="*/ 22 h 219"/>
                  <a:gd name="T66" fmla="*/ 58 w 132"/>
                  <a:gd name="T67" fmla="*/ 35 h 219"/>
                  <a:gd name="T68" fmla="*/ 46 w 132"/>
                  <a:gd name="T69" fmla="*/ 29 h 219"/>
                  <a:gd name="T70" fmla="*/ 47 w 132"/>
                  <a:gd name="T71" fmla="*/ 44 h 219"/>
                  <a:gd name="T72" fmla="*/ 34 w 132"/>
                  <a:gd name="T73" fmla="*/ 49 h 219"/>
                  <a:gd name="T74" fmla="*/ 19 w 132"/>
                  <a:gd name="T75" fmla="*/ 55 h 219"/>
                  <a:gd name="T76" fmla="*/ 8 w 132"/>
                  <a:gd name="T77" fmla="*/ 58 h 219"/>
                  <a:gd name="T78" fmla="*/ 12 w 132"/>
                  <a:gd name="T79" fmla="*/ 69 h 219"/>
                  <a:gd name="T80" fmla="*/ 2 w 132"/>
                  <a:gd name="T81" fmla="*/ 81 h 219"/>
                  <a:gd name="T82" fmla="*/ 4 w 132"/>
                  <a:gd name="T83" fmla="*/ 91 h 219"/>
                  <a:gd name="T84" fmla="*/ 5 w 132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219">
                    <a:moveTo>
                      <a:pt x="0" y="113"/>
                    </a:moveTo>
                    <a:lnTo>
                      <a:pt x="6" y="124"/>
                    </a:lnTo>
                    <a:lnTo>
                      <a:pt x="9" y="139"/>
                    </a:lnTo>
                    <a:lnTo>
                      <a:pt x="17" y="178"/>
                    </a:lnTo>
                    <a:lnTo>
                      <a:pt x="25" y="180"/>
                    </a:lnTo>
                    <a:lnTo>
                      <a:pt x="35" y="187"/>
                    </a:lnTo>
                    <a:lnTo>
                      <a:pt x="36" y="191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8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3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6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8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9" y="177"/>
                    </a:lnTo>
                    <a:lnTo>
                      <a:pt x="132" y="166"/>
                    </a:lnTo>
                    <a:lnTo>
                      <a:pt x="127" y="164"/>
                    </a:lnTo>
                    <a:lnTo>
                      <a:pt x="126" y="160"/>
                    </a:lnTo>
                    <a:lnTo>
                      <a:pt x="127" y="156"/>
                    </a:lnTo>
                    <a:lnTo>
                      <a:pt x="119" y="149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4"/>
                    </a:lnTo>
                    <a:lnTo>
                      <a:pt x="99" y="132"/>
                    </a:lnTo>
                    <a:lnTo>
                      <a:pt x="93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80" y="117"/>
                    </a:lnTo>
                    <a:lnTo>
                      <a:pt x="80" y="108"/>
                    </a:lnTo>
                    <a:lnTo>
                      <a:pt x="89" y="109"/>
                    </a:lnTo>
                    <a:lnTo>
                      <a:pt x="91" y="100"/>
                    </a:lnTo>
                    <a:lnTo>
                      <a:pt x="88" y="98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3"/>
                    </a:lnTo>
                    <a:lnTo>
                      <a:pt x="99" y="41"/>
                    </a:lnTo>
                    <a:lnTo>
                      <a:pt x="103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7"/>
                    </a:lnTo>
                    <a:lnTo>
                      <a:pt x="80" y="17"/>
                    </a:lnTo>
                    <a:lnTo>
                      <a:pt x="78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29"/>
                    </a:lnTo>
                    <a:lnTo>
                      <a:pt x="46" y="34"/>
                    </a:lnTo>
                    <a:lnTo>
                      <a:pt x="47" y="44"/>
                    </a:lnTo>
                    <a:lnTo>
                      <a:pt x="38" y="47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19" y="55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7" y="66"/>
                    </a:lnTo>
                    <a:lnTo>
                      <a:pt x="12" y="69"/>
                    </a:lnTo>
                    <a:lnTo>
                      <a:pt x="9" y="73"/>
                    </a:lnTo>
                    <a:lnTo>
                      <a:pt x="2" y="81"/>
                    </a:lnTo>
                    <a:lnTo>
                      <a:pt x="0" y="87"/>
                    </a:lnTo>
                    <a:lnTo>
                      <a:pt x="4" y="91"/>
                    </a:lnTo>
                    <a:lnTo>
                      <a:pt x="6" y="97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4" name="Group 523"/>
            <p:cNvGrpSpPr>
              <a:grpSpLocks/>
            </p:cNvGrpSpPr>
            <p:nvPr/>
          </p:nvGrpSpPr>
          <p:grpSpPr bwMode="auto">
            <a:xfrm>
              <a:off x="523980" y="1595401"/>
              <a:ext cx="111958" cy="207324"/>
              <a:chOff x="366" y="1790"/>
              <a:chExt cx="77" cy="147"/>
            </a:xfrm>
          </p:grpSpPr>
          <p:sp>
            <p:nvSpPr>
              <p:cNvPr id="1568" name="Freeform 524"/>
              <p:cNvSpPr>
                <a:spLocks/>
              </p:cNvSpPr>
              <p:nvPr/>
            </p:nvSpPr>
            <p:spPr bwMode="auto">
              <a:xfrm>
                <a:off x="366" y="1790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0 w 77"/>
                  <a:gd name="T7" fmla="*/ 32 h 147"/>
                  <a:gd name="T8" fmla="*/ 23 w 77"/>
                  <a:gd name="T9" fmla="*/ 32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1 w 77"/>
                  <a:gd name="T17" fmla="*/ 68 h 147"/>
                  <a:gd name="T18" fmla="*/ 38 w 77"/>
                  <a:gd name="T19" fmla="*/ 85 h 147"/>
                  <a:gd name="T20" fmla="*/ 39 w 77"/>
                  <a:gd name="T21" fmla="*/ 90 h 147"/>
                  <a:gd name="T22" fmla="*/ 42 w 77"/>
                  <a:gd name="T23" fmla="*/ 108 h 147"/>
                  <a:gd name="T24" fmla="*/ 47 w 77"/>
                  <a:gd name="T25" fmla="*/ 121 h 147"/>
                  <a:gd name="T26" fmla="*/ 48 w 77"/>
                  <a:gd name="T27" fmla="*/ 127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9 h 147"/>
                  <a:gd name="T36" fmla="*/ 72 w 77"/>
                  <a:gd name="T37" fmla="*/ 136 h 147"/>
                  <a:gd name="T38" fmla="*/ 72 w 77"/>
                  <a:gd name="T39" fmla="*/ 130 h 147"/>
                  <a:gd name="T40" fmla="*/ 71 w 77"/>
                  <a:gd name="T41" fmla="*/ 121 h 147"/>
                  <a:gd name="T42" fmla="*/ 74 w 77"/>
                  <a:gd name="T43" fmla="*/ 117 h 147"/>
                  <a:gd name="T44" fmla="*/ 77 w 77"/>
                  <a:gd name="T45" fmla="*/ 110 h 147"/>
                  <a:gd name="T46" fmla="*/ 76 w 77"/>
                  <a:gd name="T47" fmla="*/ 105 h 147"/>
                  <a:gd name="T48" fmla="*/ 72 w 77"/>
                  <a:gd name="T49" fmla="*/ 104 h 147"/>
                  <a:gd name="T50" fmla="*/ 74 w 77"/>
                  <a:gd name="T51" fmla="*/ 85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1 w 77"/>
                  <a:gd name="T59" fmla="*/ 80 h 147"/>
                  <a:gd name="T60" fmla="*/ 61 w 77"/>
                  <a:gd name="T61" fmla="*/ 78 h 147"/>
                  <a:gd name="T62" fmla="*/ 62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49 w 77"/>
                  <a:gd name="T73" fmla="*/ 51 h 147"/>
                  <a:gd name="T74" fmla="*/ 43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8 w 77"/>
                  <a:gd name="T85" fmla="*/ 9 h 147"/>
                  <a:gd name="T86" fmla="*/ 8 w 77"/>
                  <a:gd name="T87" fmla="*/ 1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3" y="32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1" y="68"/>
                    </a:lnTo>
                    <a:lnTo>
                      <a:pt x="38" y="85"/>
                    </a:lnTo>
                    <a:lnTo>
                      <a:pt x="39" y="90"/>
                    </a:lnTo>
                    <a:lnTo>
                      <a:pt x="42" y="108"/>
                    </a:lnTo>
                    <a:lnTo>
                      <a:pt x="47" y="121"/>
                    </a:lnTo>
                    <a:lnTo>
                      <a:pt x="48" y="127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9"/>
                    </a:lnTo>
                    <a:lnTo>
                      <a:pt x="72" y="136"/>
                    </a:lnTo>
                    <a:lnTo>
                      <a:pt x="72" y="130"/>
                    </a:lnTo>
                    <a:lnTo>
                      <a:pt x="71" y="121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76" y="105"/>
                    </a:lnTo>
                    <a:lnTo>
                      <a:pt x="72" y="104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2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49" y="51"/>
                    </a:lnTo>
                    <a:lnTo>
                      <a:pt x="43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8" y="9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9" name="Freeform 525"/>
              <p:cNvSpPr>
                <a:spLocks/>
              </p:cNvSpPr>
              <p:nvPr/>
            </p:nvSpPr>
            <p:spPr bwMode="auto">
              <a:xfrm>
                <a:off x="366" y="1790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0 w 77"/>
                  <a:gd name="T7" fmla="*/ 32 h 147"/>
                  <a:gd name="T8" fmla="*/ 23 w 77"/>
                  <a:gd name="T9" fmla="*/ 32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1 w 77"/>
                  <a:gd name="T17" fmla="*/ 68 h 147"/>
                  <a:gd name="T18" fmla="*/ 38 w 77"/>
                  <a:gd name="T19" fmla="*/ 85 h 147"/>
                  <a:gd name="T20" fmla="*/ 39 w 77"/>
                  <a:gd name="T21" fmla="*/ 90 h 147"/>
                  <a:gd name="T22" fmla="*/ 42 w 77"/>
                  <a:gd name="T23" fmla="*/ 108 h 147"/>
                  <a:gd name="T24" fmla="*/ 47 w 77"/>
                  <a:gd name="T25" fmla="*/ 121 h 147"/>
                  <a:gd name="T26" fmla="*/ 48 w 77"/>
                  <a:gd name="T27" fmla="*/ 127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9 h 147"/>
                  <a:gd name="T36" fmla="*/ 72 w 77"/>
                  <a:gd name="T37" fmla="*/ 136 h 147"/>
                  <a:gd name="T38" fmla="*/ 72 w 77"/>
                  <a:gd name="T39" fmla="*/ 130 h 147"/>
                  <a:gd name="T40" fmla="*/ 71 w 77"/>
                  <a:gd name="T41" fmla="*/ 121 h 147"/>
                  <a:gd name="T42" fmla="*/ 74 w 77"/>
                  <a:gd name="T43" fmla="*/ 117 h 147"/>
                  <a:gd name="T44" fmla="*/ 77 w 77"/>
                  <a:gd name="T45" fmla="*/ 110 h 147"/>
                  <a:gd name="T46" fmla="*/ 76 w 77"/>
                  <a:gd name="T47" fmla="*/ 105 h 147"/>
                  <a:gd name="T48" fmla="*/ 72 w 77"/>
                  <a:gd name="T49" fmla="*/ 104 h 147"/>
                  <a:gd name="T50" fmla="*/ 74 w 77"/>
                  <a:gd name="T51" fmla="*/ 85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1 w 77"/>
                  <a:gd name="T59" fmla="*/ 80 h 147"/>
                  <a:gd name="T60" fmla="*/ 61 w 77"/>
                  <a:gd name="T61" fmla="*/ 78 h 147"/>
                  <a:gd name="T62" fmla="*/ 62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49 w 77"/>
                  <a:gd name="T73" fmla="*/ 51 h 147"/>
                  <a:gd name="T74" fmla="*/ 43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8 w 77"/>
                  <a:gd name="T85" fmla="*/ 9 h 147"/>
                  <a:gd name="T86" fmla="*/ 8 w 77"/>
                  <a:gd name="T87" fmla="*/ 1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3" y="32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1" y="68"/>
                    </a:lnTo>
                    <a:lnTo>
                      <a:pt x="38" y="85"/>
                    </a:lnTo>
                    <a:lnTo>
                      <a:pt x="39" y="90"/>
                    </a:lnTo>
                    <a:lnTo>
                      <a:pt x="42" y="108"/>
                    </a:lnTo>
                    <a:lnTo>
                      <a:pt x="47" y="121"/>
                    </a:lnTo>
                    <a:lnTo>
                      <a:pt x="48" y="127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9"/>
                    </a:lnTo>
                    <a:lnTo>
                      <a:pt x="72" y="136"/>
                    </a:lnTo>
                    <a:lnTo>
                      <a:pt x="72" y="130"/>
                    </a:lnTo>
                    <a:lnTo>
                      <a:pt x="71" y="121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76" y="105"/>
                    </a:lnTo>
                    <a:lnTo>
                      <a:pt x="72" y="104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2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49" y="51"/>
                    </a:lnTo>
                    <a:lnTo>
                      <a:pt x="43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8" y="9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5" name="Group 526"/>
            <p:cNvGrpSpPr>
              <a:grpSpLocks/>
            </p:cNvGrpSpPr>
            <p:nvPr/>
          </p:nvGrpSpPr>
          <p:grpSpPr bwMode="auto">
            <a:xfrm>
              <a:off x="508962" y="970786"/>
              <a:ext cx="419158" cy="401444"/>
              <a:chOff x="356" y="1348"/>
              <a:chExt cx="287" cy="284"/>
            </a:xfrm>
          </p:grpSpPr>
          <p:sp>
            <p:nvSpPr>
              <p:cNvPr id="1566" name="Freeform 527"/>
              <p:cNvSpPr>
                <a:spLocks/>
              </p:cNvSpPr>
              <p:nvPr/>
            </p:nvSpPr>
            <p:spPr bwMode="auto">
              <a:xfrm>
                <a:off x="356" y="1348"/>
                <a:ext cx="287" cy="284"/>
              </a:xfrm>
              <a:custGeom>
                <a:avLst/>
                <a:gdLst>
                  <a:gd name="T0" fmla="*/ 180 w 287"/>
                  <a:gd name="T1" fmla="*/ 260 h 284"/>
                  <a:gd name="T2" fmla="*/ 196 w 287"/>
                  <a:gd name="T3" fmla="*/ 283 h 284"/>
                  <a:gd name="T4" fmla="*/ 223 w 287"/>
                  <a:gd name="T5" fmla="*/ 256 h 284"/>
                  <a:gd name="T6" fmla="*/ 224 w 287"/>
                  <a:gd name="T7" fmla="*/ 229 h 284"/>
                  <a:gd name="T8" fmla="*/ 233 w 287"/>
                  <a:gd name="T9" fmla="*/ 220 h 284"/>
                  <a:gd name="T10" fmla="*/ 235 w 287"/>
                  <a:gd name="T11" fmla="*/ 210 h 284"/>
                  <a:gd name="T12" fmla="*/ 253 w 287"/>
                  <a:gd name="T13" fmla="*/ 179 h 284"/>
                  <a:gd name="T14" fmla="*/ 260 w 287"/>
                  <a:gd name="T15" fmla="*/ 166 h 284"/>
                  <a:gd name="T16" fmla="*/ 265 w 287"/>
                  <a:gd name="T17" fmla="*/ 151 h 284"/>
                  <a:gd name="T18" fmla="*/ 279 w 287"/>
                  <a:gd name="T19" fmla="*/ 131 h 284"/>
                  <a:gd name="T20" fmla="*/ 283 w 287"/>
                  <a:gd name="T21" fmla="*/ 119 h 284"/>
                  <a:gd name="T22" fmla="*/ 277 w 287"/>
                  <a:gd name="T23" fmla="*/ 102 h 284"/>
                  <a:gd name="T24" fmla="*/ 244 w 287"/>
                  <a:gd name="T25" fmla="*/ 89 h 284"/>
                  <a:gd name="T26" fmla="*/ 240 w 287"/>
                  <a:gd name="T27" fmla="*/ 73 h 284"/>
                  <a:gd name="T28" fmla="*/ 229 w 287"/>
                  <a:gd name="T29" fmla="*/ 67 h 284"/>
                  <a:gd name="T30" fmla="*/ 195 w 287"/>
                  <a:gd name="T31" fmla="*/ 59 h 284"/>
                  <a:gd name="T32" fmla="*/ 178 w 287"/>
                  <a:gd name="T33" fmla="*/ 57 h 284"/>
                  <a:gd name="T34" fmla="*/ 167 w 287"/>
                  <a:gd name="T35" fmla="*/ 49 h 284"/>
                  <a:gd name="T36" fmla="*/ 138 w 287"/>
                  <a:gd name="T37" fmla="*/ 44 h 284"/>
                  <a:gd name="T38" fmla="*/ 128 w 287"/>
                  <a:gd name="T39" fmla="*/ 48 h 284"/>
                  <a:gd name="T40" fmla="*/ 137 w 287"/>
                  <a:gd name="T41" fmla="*/ 75 h 284"/>
                  <a:gd name="T42" fmla="*/ 118 w 287"/>
                  <a:gd name="T43" fmla="*/ 74 h 284"/>
                  <a:gd name="T44" fmla="*/ 120 w 287"/>
                  <a:gd name="T45" fmla="*/ 43 h 284"/>
                  <a:gd name="T46" fmla="*/ 132 w 287"/>
                  <a:gd name="T47" fmla="*/ 37 h 284"/>
                  <a:gd name="T48" fmla="*/ 141 w 287"/>
                  <a:gd name="T49" fmla="*/ 12 h 284"/>
                  <a:gd name="T50" fmla="*/ 118 w 287"/>
                  <a:gd name="T51" fmla="*/ 0 h 284"/>
                  <a:gd name="T52" fmla="*/ 69 w 287"/>
                  <a:gd name="T53" fmla="*/ 39 h 284"/>
                  <a:gd name="T54" fmla="*/ 93 w 287"/>
                  <a:gd name="T55" fmla="*/ 43 h 284"/>
                  <a:gd name="T56" fmla="*/ 80 w 287"/>
                  <a:gd name="T57" fmla="*/ 70 h 284"/>
                  <a:gd name="T58" fmla="*/ 71 w 287"/>
                  <a:gd name="T59" fmla="*/ 82 h 284"/>
                  <a:gd name="T60" fmla="*/ 39 w 287"/>
                  <a:gd name="T61" fmla="*/ 89 h 284"/>
                  <a:gd name="T62" fmla="*/ 52 w 287"/>
                  <a:gd name="T63" fmla="*/ 70 h 284"/>
                  <a:gd name="T64" fmla="*/ 36 w 287"/>
                  <a:gd name="T65" fmla="*/ 55 h 284"/>
                  <a:gd name="T66" fmla="*/ 23 w 287"/>
                  <a:gd name="T67" fmla="*/ 66 h 284"/>
                  <a:gd name="T68" fmla="*/ 26 w 287"/>
                  <a:gd name="T69" fmla="*/ 92 h 284"/>
                  <a:gd name="T70" fmla="*/ 18 w 287"/>
                  <a:gd name="T71" fmla="*/ 112 h 284"/>
                  <a:gd name="T72" fmla="*/ 1 w 287"/>
                  <a:gd name="T73" fmla="*/ 131 h 284"/>
                  <a:gd name="T74" fmla="*/ 22 w 287"/>
                  <a:gd name="T75" fmla="*/ 161 h 284"/>
                  <a:gd name="T76" fmla="*/ 56 w 287"/>
                  <a:gd name="T77" fmla="*/ 173 h 284"/>
                  <a:gd name="T78" fmla="*/ 83 w 287"/>
                  <a:gd name="T79" fmla="*/ 161 h 284"/>
                  <a:gd name="T80" fmla="*/ 97 w 287"/>
                  <a:gd name="T81" fmla="*/ 170 h 284"/>
                  <a:gd name="T82" fmla="*/ 146 w 287"/>
                  <a:gd name="T83" fmla="*/ 160 h 284"/>
                  <a:gd name="T84" fmla="*/ 184 w 287"/>
                  <a:gd name="T85" fmla="*/ 171 h 284"/>
                  <a:gd name="T86" fmla="*/ 181 w 287"/>
                  <a:gd name="T87" fmla="*/ 207 h 284"/>
                  <a:gd name="T88" fmla="*/ 192 w 287"/>
                  <a:gd name="T89" fmla="*/ 230 h 284"/>
                  <a:gd name="T90" fmla="*/ 177 w 287"/>
                  <a:gd name="T91" fmla="*/ 238 h 2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4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6" y="283"/>
                    </a:lnTo>
                    <a:lnTo>
                      <a:pt x="208" y="284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8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0"/>
                    </a:lnTo>
                    <a:lnTo>
                      <a:pt x="239" y="221"/>
                    </a:lnTo>
                    <a:lnTo>
                      <a:pt x="244" y="214"/>
                    </a:lnTo>
                    <a:lnTo>
                      <a:pt x="235" y="210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1"/>
                    </a:lnTo>
                    <a:lnTo>
                      <a:pt x="260" y="166"/>
                    </a:lnTo>
                    <a:lnTo>
                      <a:pt x="264" y="158"/>
                    </a:lnTo>
                    <a:lnTo>
                      <a:pt x="268" y="154"/>
                    </a:lnTo>
                    <a:lnTo>
                      <a:pt x="265" y="151"/>
                    </a:lnTo>
                    <a:lnTo>
                      <a:pt x="268" y="143"/>
                    </a:lnTo>
                    <a:lnTo>
                      <a:pt x="279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3" y="119"/>
                    </a:lnTo>
                    <a:lnTo>
                      <a:pt x="278" y="112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3"/>
                    </a:lnTo>
                    <a:lnTo>
                      <a:pt x="251" y="91"/>
                    </a:lnTo>
                    <a:lnTo>
                      <a:pt x="244" y="89"/>
                    </a:lnTo>
                    <a:lnTo>
                      <a:pt x="240" y="84"/>
                    </a:lnTo>
                    <a:lnTo>
                      <a:pt x="243" y="78"/>
                    </a:lnTo>
                    <a:lnTo>
                      <a:pt x="240" y="73"/>
                    </a:lnTo>
                    <a:lnTo>
                      <a:pt x="244" y="70"/>
                    </a:lnTo>
                    <a:lnTo>
                      <a:pt x="234" y="66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2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6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4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2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0"/>
                    </a:lnTo>
                    <a:lnTo>
                      <a:pt x="120" y="43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7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39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0" y="70"/>
                    </a:lnTo>
                    <a:lnTo>
                      <a:pt x="78" y="73"/>
                    </a:lnTo>
                    <a:lnTo>
                      <a:pt x="79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89"/>
                    </a:lnTo>
                    <a:lnTo>
                      <a:pt x="49" y="83"/>
                    </a:lnTo>
                    <a:lnTo>
                      <a:pt x="49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3" y="78"/>
                    </a:lnTo>
                    <a:lnTo>
                      <a:pt x="27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7" y="116"/>
                    </a:lnTo>
                    <a:lnTo>
                      <a:pt x="10" y="126"/>
                    </a:lnTo>
                    <a:lnTo>
                      <a:pt x="1" y="131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2" y="161"/>
                    </a:lnTo>
                    <a:lnTo>
                      <a:pt x="28" y="166"/>
                    </a:lnTo>
                    <a:lnTo>
                      <a:pt x="51" y="170"/>
                    </a:lnTo>
                    <a:lnTo>
                      <a:pt x="56" y="173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1"/>
                    </a:lnTo>
                    <a:lnTo>
                      <a:pt x="180" y="177"/>
                    </a:lnTo>
                    <a:lnTo>
                      <a:pt x="181" y="187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2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49"/>
                    </a:lnTo>
                    <a:lnTo>
                      <a:pt x="174" y="2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7" name="Freeform 528"/>
              <p:cNvSpPr>
                <a:spLocks/>
              </p:cNvSpPr>
              <p:nvPr/>
            </p:nvSpPr>
            <p:spPr bwMode="auto">
              <a:xfrm>
                <a:off x="356" y="1348"/>
                <a:ext cx="287" cy="284"/>
              </a:xfrm>
              <a:custGeom>
                <a:avLst/>
                <a:gdLst>
                  <a:gd name="T0" fmla="*/ 180 w 287"/>
                  <a:gd name="T1" fmla="*/ 260 h 284"/>
                  <a:gd name="T2" fmla="*/ 196 w 287"/>
                  <a:gd name="T3" fmla="*/ 283 h 284"/>
                  <a:gd name="T4" fmla="*/ 223 w 287"/>
                  <a:gd name="T5" fmla="*/ 256 h 284"/>
                  <a:gd name="T6" fmla="*/ 224 w 287"/>
                  <a:gd name="T7" fmla="*/ 229 h 284"/>
                  <a:gd name="T8" fmla="*/ 233 w 287"/>
                  <a:gd name="T9" fmla="*/ 220 h 284"/>
                  <a:gd name="T10" fmla="*/ 235 w 287"/>
                  <a:gd name="T11" fmla="*/ 210 h 284"/>
                  <a:gd name="T12" fmla="*/ 253 w 287"/>
                  <a:gd name="T13" fmla="*/ 179 h 284"/>
                  <a:gd name="T14" fmla="*/ 260 w 287"/>
                  <a:gd name="T15" fmla="*/ 166 h 284"/>
                  <a:gd name="T16" fmla="*/ 265 w 287"/>
                  <a:gd name="T17" fmla="*/ 151 h 284"/>
                  <a:gd name="T18" fmla="*/ 279 w 287"/>
                  <a:gd name="T19" fmla="*/ 131 h 284"/>
                  <a:gd name="T20" fmla="*/ 283 w 287"/>
                  <a:gd name="T21" fmla="*/ 119 h 284"/>
                  <a:gd name="T22" fmla="*/ 277 w 287"/>
                  <a:gd name="T23" fmla="*/ 102 h 284"/>
                  <a:gd name="T24" fmla="*/ 244 w 287"/>
                  <a:gd name="T25" fmla="*/ 89 h 284"/>
                  <a:gd name="T26" fmla="*/ 240 w 287"/>
                  <a:gd name="T27" fmla="*/ 73 h 284"/>
                  <a:gd name="T28" fmla="*/ 229 w 287"/>
                  <a:gd name="T29" fmla="*/ 67 h 284"/>
                  <a:gd name="T30" fmla="*/ 195 w 287"/>
                  <a:gd name="T31" fmla="*/ 59 h 284"/>
                  <a:gd name="T32" fmla="*/ 178 w 287"/>
                  <a:gd name="T33" fmla="*/ 57 h 284"/>
                  <a:gd name="T34" fmla="*/ 167 w 287"/>
                  <a:gd name="T35" fmla="*/ 49 h 284"/>
                  <a:gd name="T36" fmla="*/ 138 w 287"/>
                  <a:gd name="T37" fmla="*/ 44 h 284"/>
                  <a:gd name="T38" fmla="*/ 128 w 287"/>
                  <a:gd name="T39" fmla="*/ 48 h 284"/>
                  <a:gd name="T40" fmla="*/ 137 w 287"/>
                  <a:gd name="T41" fmla="*/ 75 h 284"/>
                  <a:gd name="T42" fmla="*/ 118 w 287"/>
                  <a:gd name="T43" fmla="*/ 74 h 284"/>
                  <a:gd name="T44" fmla="*/ 120 w 287"/>
                  <a:gd name="T45" fmla="*/ 43 h 284"/>
                  <a:gd name="T46" fmla="*/ 132 w 287"/>
                  <a:gd name="T47" fmla="*/ 37 h 284"/>
                  <a:gd name="T48" fmla="*/ 141 w 287"/>
                  <a:gd name="T49" fmla="*/ 12 h 284"/>
                  <a:gd name="T50" fmla="*/ 118 w 287"/>
                  <a:gd name="T51" fmla="*/ 0 h 284"/>
                  <a:gd name="T52" fmla="*/ 69 w 287"/>
                  <a:gd name="T53" fmla="*/ 39 h 284"/>
                  <a:gd name="T54" fmla="*/ 93 w 287"/>
                  <a:gd name="T55" fmla="*/ 43 h 284"/>
                  <a:gd name="T56" fmla="*/ 80 w 287"/>
                  <a:gd name="T57" fmla="*/ 70 h 284"/>
                  <a:gd name="T58" fmla="*/ 71 w 287"/>
                  <a:gd name="T59" fmla="*/ 82 h 284"/>
                  <a:gd name="T60" fmla="*/ 39 w 287"/>
                  <a:gd name="T61" fmla="*/ 89 h 284"/>
                  <a:gd name="T62" fmla="*/ 52 w 287"/>
                  <a:gd name="T63" fmla="*/ 70 h 284"/>
                  <a:gd name="T64" fmla="*/ 36 w 287"/>
                  <a:gd name="T65" fmla="*/ 55 h 284"/>
                  <a:gd name="T66" fmla="*/ 23 w 287"/>
                  <a:gd name="T67" fmla="*/ 66 h 284"/>
                  <a:gd name="T68" fmla="*/ 26 w 287"/>
                  <a:gd name="T69" fmla="*/ 92 h 284"/>
                  <a:gd name="T70" fmla="*/ 18 w 287"/>
                  <a:gd name="T71" fmla="*/ 112 h 284"/>
                  <a:gd name="T72" fmla="*/ 1 w 287"/>
                  <a:gd name="T73" fmla="*/ 131 h 284"/>
                  <a:gd name="T74" fmla="*/ 22 w 287"/>
                  <a:gd name="T75" fmla="*/ 161 h 284"/>
                  <a:gd name="T76" fmla="*/ 56 w 287"/>
                  <a:gd name="T77" fmla="*/ 173 h 284"/>
                  <a:gd name="T78" fmla="*/ 83 w 287"/>
                  <a:gd name="T79" fmla="*/ 161 h 284"/>
                  <a:gd name="T80" fmla="*/ 97 w 287"/>
                  <a:gd name="T81" fmla="*/ 170 h 284"/>
                  <a:gd name="T82" fmla="*/ 146 w 287"/>
                  <a:gd name="T83" fmla="*/ 160 h 284"/>
                  <a:gd name="T84" fmla="*/ 184 w 287"/>
                  <a:gd name="T85" fmla="*/ 171 h 284"/>
                  <a:gd name="T86" fmla="*/ 181 w 287"/>
                  <a:gd name="T87" fmla="*/ 207 h 284"/>
                  <a:gd name="T88" fmla="*/ 192 w 287"/>
                  <a:gd name="T89" fmla="*/ 230 h 284"/>
                  <a:gd name="T90" fmla="*/ 177 w 287"/>
                  <a:gd name="T91" fmla="*/ 238 h 2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4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6" y="283"/>
                    </a:lnTo>
                    <a:lnTo>
                      <a:pt x="208" y="284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8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0"/>
                    </a:lnTo>
                    <a:lnTo>
                      <a:pt x="239" y="221"/>
                    </a:lnTo>
                    <a:lnTo>
                      <a:pt x="244" y="214"/>
                    </a:lnTo>
                    <a:lnTo>
                      <a:pt x="235" y="210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1"/>
                    </a:lnTo>
                    <a:lnTo>
                      <a:pt x="260" y="166"/>
                    </a:lnTo>
                    <a:lnTo>
                      <a:pt x="264" y="158"/>
                    </a:lnTo>
                    <a:lnTo>
                      <a:pt x="268" y="154"/>
                    </a:lnTo>
                    <a:lnTo>
                      <a:pt x="265" y="151"/>
                    </a:lnTo>
                    <a:lnTo>
                      <a:pt x="268" y="143"/>
                    </a:lnTo>
                    <a:lnTo>
                      <a:pt x="279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3" y="119"/>
                    </a:lnTo>
                    <a:lnTo>
                      <a:pt x="278" y="112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3"/>
                    </a:lnTo>
                    <a:lnTo>
                      <a:pt x="251" y="91"/>
                    </a:lnTo>
                    <a:lnTo>
                      <a:pt x="244" y="89"/>
                    </a:lnTo>
                    <a:lnTo>
                      <a:pt x="240" y="84"/>
                    </a:lnTo>
                    <a:lnTo>
                      <a:pt x="243" y="78"/>
                    </a:lnTo>
                    <a:lnTo>
                      <a:pt x="240" y="73"/>
                    </a:lnTo>
                    <a:lnTo>
                      <a:pt x="244" y="70"/>
                    </a:lnTo>
                    <a:lnTo>
                      <a:pt x="234" y="66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2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6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4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2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0"/>
                    </a:lnTo>
                    <a:lnTo>
                      <a:pt x="120" y="43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7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39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0" y="70"/>
                    </a:lnTo>
                    <a:lnTo>
                      <a:pt x="78" y="73"/>
                    </a:lnTo>
                    <a:lnTo>
                      <a:pt x="79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89"/>
                    </a:lnTo>
                    <a:lnTo>
                      <a:pt x="49" y="83"/>
                    </a:lnTo>
                    <a:lnTo>
                      <a:pt x="49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3" y="78"/>
                    </a:lnTo>
                    <a:lnTo>
                      <a:pt x="27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7" y="116"/>
                    </a:lnTo>
                    <a:lnTo>
                      <a:pt x="10" y="126"/>
                    </a:lnTo>
                    <a:lnTo>
                      <a:pt x="1" y="131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2" y="161"/>
                    </a:lnTo>
                    <a:lnTo>
                      <a:pt x="28" y="166"/>
                    </a:lnTo>
                    <a:lnTo>
                      <a:pt x="51" y="170"/>
                    </a:lnTo>
                    <a:lnTo>
                      <a:pt x="56" y="173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1"/>
                    </a:lnTo>
                    <a:lnTo>
                      <a:pt x="180" y="177"/>
                    </a:lnTo>
                    <a:lnTo>
                      <a:pt x="181" y="187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2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49"/>
                    </a:lnTo>
                    <a:lnTo>
                      <a:pt x="174" y="25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7" name="Group 529"/>
            <p:cNvGrpSpPr>
              <a:grpSpLocks/>
            </p:cNvGrpSpPr>
            <p:nvPr/>
          </p:nvGrpSpPr>
          <p:grpSpPr bwMode="auto">
            <a:xfrm>
              <a:off x="444791" y="1180751"/>
              <a:ext cx="344065" cy="285237"/>
              <a:chOff x="312" y="1497"/>
              <a:chExt cx="236" cy="202"/>
            </a:xfrm>
          </p:grpSpPr>
          <p:sp>
            <p:nvSpPr>
              <p:cNvPr id="1564" name="Freeform 530"/>
              <p:cNvSpPr>
                <a:spLocks/>
              </p:cNvSpPr>
              <p:nvPr/>
            </p:nvSpPr>
            <p:spPr bwMode="auto">
              <a:xfrm>
                <a:off x="312" y="1497"/>
                <a:ext cx="236" cy="202"/>
              </a:xfrm>
              <a:custGeom>
                <a:avLst/>
                <a:gdLst>
                  <a:gd name="T0" fmla="*/ 0 w 236"/>
                  <a:gd name="T1" fmla="*/ 63 h 202"/>
                  <a:gd name="T2" fmla="*/ 3 w 236"/>
                  <a:gd name="T3" fmla="*/ 85 h 202"/>
                  <a:gd name="T4" fmla="*/ 7 w 236"/>
                  <a:gd name="T5" fmla="*/ 94 h 202"/>
                  <a:gd name="T6" fmla="*/ 5 w 236"/>
                  <a:gd name="T7" fmla="*/ 100 h 202"/>
                  <a:gd name="T8" fmla="*/ 16 w 236"/>
                  <a:gd name="T9" fmla="*/ 168 h 202"/>
                  <a:gd name="T10" fmla="*/ 20 w 236"/>
                  <a:gd name="T11" fmla="*/ 192 h 202"/>
                  <a:gd name="T12" fmla="*/ 31 w 236"/>
                  <a:gd name="T13" fmla="*/ 198 h 202"/>
                  <a:gd name="T14" fmla="*/ 38 w 236"/>
                  <a:gd name="T15" fmla="*/ 202 h 202"/>
                  <a:gd name="T16" fmla="*/ 47 w 236"/>
                  <a:gd name="T17" fmla="*/ 188 h 202"/>
                  <a:gd name="T18" fmla="*/ 44 w 236"/>
                  <a:gd name="T19" fmla="*/ 181 h 202"/>
                  <a:gd name="T20" fmla="*/ 51 w 236"/>
                  <a:gd name="T21" fmla="*/ 170 h 202"/>
                  <a:gd name="T22" fmla="*/ 66 w 236"/>
                  <a:gd name="T23" fmla="*/ 161 h 202"/>
                  <a:gd name="T24" fmla="*/ 75 w 236"/>
                  <a:gd name="T25" fmla="*/ 163 h 202"/>
                  <a:gd name="T26" fmla="*/ 83 w 236"/>
                  <a:gd name="T27" fmla="*/ 150 h 202"/>
                  <a:gd name="T28" fmla="*/ 90 w 236"/>
                  <a:gd name="T29" fmla="*/ 147 h 202"/>
                  <a:gd name="T30" fmla="*/ 107 w 236"/>
                  <a:gd name="T31" fmla="*/ 140 h 202"/>
                  <a:gd name="T32" fmla="*/ 117 w 236"/>
                  <a:gd name="T33" fmla="*/ 132 h 202"/>
                  <a:gd name="T34" fmla="*/ 132 w 236"/>
                  <a:gd name="T35" fmla="*/ 115 h 202"/>
                  <a:gd name="T36" fmla="*/ 143 w 236"/>
                  <a:gd name="T37" fmla="*/ 110 h 202"/>
                  <a:gd name="T38" fmla="*/ 148 w 236"/>
                  <a:gd name="T39" fmla="*/ 99 h 202"/>
                  <a:gd name="T40" fmla="*/ 158 w 236"/>
                  <a:gd name="T41" fmla="*/ 89 h 202"/>
                  <a:gd name="T42" fmla="*/ 163 w 236"/>
                  <a:gd name="T43" fmla="*/ 69 h 202"/>
                  <a:gd name="T44" fmla="*/ 188 w 236"/>
                  <a:gd name="T45" fmla="*/ 82 h 202"/>
                  <a:gd name="T46" fmla="*/ 204 w 236"/>
                  <a:gd name="T47" fmla="*/ 81 h 202"/>
                  <a:gd name="T48" fmla="*/ 209 w 236"/>
                  <a:gd name="T49" fmla="*/ 103 h 202"/>
                  <a:gd name="T50" fmla="*/ 220 w 236"/>
                  <a:gd name="T51" fmla="*/ 101 h 202"/>
                  <a:gd name="T52" fmla="*/ 226 w 236"/>
                  <a:gd name="T53" fmla="*/ 86 h 202"/>
                  <a:gd name="T54" fmla="*/ 236 w 236"/>
                  <a:gd name="T55" fmla="*/ 82 h 202"/>
                  <a:gd name="T56" fmla="*/ 226 w 236"/>
                  <a:gd name="T57" fmla="*/ 62 h 202"/>
                  <a:gd name="T58" fmla="*/ 225 w 236"/>
                  <a:gd name="T59" fmla="*/ 39 h 202"/>
                  <a:gd name="T60" fmla="*/ 228 w 236"/>
                  <a:gd name="T61" fmla="*/ 23 h 202"/>
                  <a:gd name="T62" fmla="*/ 196 w 236"/>
                  <a:gd name="T63" fmla="*/ 15 h 202"/>
                  <a:gd name="T64" fmla="*/ 165 w 236"/>
                  <a:gd name="T65" fmla="*/ 15 h 202"/>
                  <a:gd name="T66" fmla="*/ 141 w 236"/>
                  <a:gd name="T67" fmla="*/ 22 h 202"/>
                  <a:gd name="T68" fmla="*/ 137 w 236"/>
                  <a:gd name="T69" fmla="*/ 10 h 202"/>
                  <a:gd name="T70" fmla="*/ 117 w 236"/>
                  <a:gd name="T71" fmla="*/ 26 h 202"/>
                  <a:gd name="T72" fmla="*/ 100 w 236"/>
                  <a:gd name="T73" fmla="*/ 25 h 202"/>
                  <a:gd name="T74" fmla="*/ 72 w 236"/>
                  <a:gd name="T75" fmla="*/ 17 h 202"/>
                  <a:gd name="T76" fmla="*/ 54 w 236"/>
                  <a:gd name="T77" fmla="*/ 0 h 202"/>
                  <a:gd name="T78" fmla="*/ 41 w 236"/>
                  <a:gd name="T79" fmla="*/ 4 h 202"/>
                  <a:gd name="T80" fmla="*/ 37 w 236"/>
                  <a:gd name="T81" fmla="*/ 14 h 202"/>
                  <a:gd name="T82" fmla="*/ 50 w 236"/>
                  <a:gd name="T83" fmla="*/ 15 h 202"/>
                  <a:gd name="T84" fmla="*/ 32 w 236"/>
                  <a:gd name="T85" fmla="*/ 28 h 202"/>
                  <a:gd name="T86" fmla="*/ 38 w 236"/>
                  <a:gd name="T87" fmla="*/ 38 h 202"/>
                  <a:gd name="T88" fmla="*/ 25 w 236"/>
                  <a:gd name="T89" fmla="*/ 42 h 202"/>
                  <a:gd name="T90" fmla="*/ 21 w 236"/>
                  <a:gd name="T91" fmla="*/ 58 h 202"/>
                  <a:gd name="T92" fmla="*/ 16 w 236"/>
                  <a:gd name="T93" fmla="*/ 60 h 202"/>
                  <a:gd name="T94" fmla="*/ 9 w 236"/>
                  <a:gd name="T95" fmla="*/ 56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6" h="202">
                    <a:moveTo>
                      <a:pt x="3" y="57"/>
                    </a:moveTo>
                    <a:lnTo>
                      <a:pt x="0" y="63"/>
                    </a:lnTo>
                    <a:lnTo>
                      <a:pt x="4" y="82"/>
                    </a:lnTo>
                    <a:lnTo>
                      <a:pt x="3" y="85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8" y="98"/>
                    </a:lnTo>
                    <a:lnTo>
                      <a:pt x="5" y="100"/>
                    </a:lnTo>
                    <a:lnTo>
                      <a:pt x="8" y="124"/>
                    </a:lnTo>
                    <a:lnTo>
                      <a:pt x="16" y="168"/>
                    </a:lnTo>
                    <a:lnTo>
                      <a:pt x="15" y="172"/>
                    </a:lnTo>
                    <a:lnTo>
                      <a:pt x="20" y="192"/>
                    </a:lnTo>
                    <a:lnTo>
                      <a:pt x="24" y="198"/>
                    </a:lnTo>
                    <a:lnTo>
                      <a:pt x="31" y="198"/>
                    </a:lnTo>
                    <a:lnTo>
                      <a:pt x="34" y="201"/>
                    </a:lnTo>
                    <a:lnTo>
                      <a:pt x="38" y="202"/>
                    </a:lnTo>
                    <a:lnTo>
                      <a:pt x="39" y="197"/>
                    </a:lnTo>
                    <a:lnTo>
                      <a:pt x="47" y="188"/>
                    </a:lnTo>
                    <a:lnTo>
                      <a:pt x="50" y="184"/>
                    </a:lnTo>
                    <a:lnTo>
                      <a:pt x="44" y="181"/>
                    </a:lnTo>
                    <a:lnTo>
                      <a:pt x="46" y="173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6" y="161"/>
                    </a:lnTo>
                    <a:lnTo>
                      <a:pt x="72" y="164"/>
                    </a:lnTo>
                    <a:lnTo>
                      <a:pt x="75" y="163"/>
                    </a:lnTo>
                    <a:lnTo>
                      <a:pt x="84" y="159"/>
                    </a:lnTo>
                    <a:lnTo>
                      <a:pt x="83" y="150"/>
                    </a:lnTo>
                    <a:lnTo>
                      <a:pt x="83" y="145"/>
                    </a:lnTo>
                    <a:lnTo>
                      <a:pt x="90" y="147"/>
                    </a:lnTo>
                    <a:lnTo>
                      <a:pt x="95" y="150"/>
                    </a:lnTo>
                    <a:lnTo>
                      <a:pt x="107" y="140"/>
                    </a:lnTo>
                    <a:lnTo>
                      <a:pt x="115" y="137"/>
                    </a:lnTo>
                    <a:lnTo>
                      <a:pt x="117" y="132"/>
                    </a:lnTo>
                    <a:lnTo>
                      <a:pt x="124" y="123"/>
                    </a:lnTo>
                    <a:lnTo>
                      <a:pt x="132" y="115"/>
                    </a:lnTo>
                    <a:lnTo>
                      <a:pt x="140" y="119"/>
                    </a:lnTo>
                    <a:lnTo>
                      <a:pt x="143" y="110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51" y="89"/>
                    </a:lnTo>
                    <a:lnTo>
                      <a:pt x="158" y="89"/>
                    </a:lnTo>
                    <a:lnTo>
                      <a:pt x="163" y="79"/>
                    </a:lnTo>
                    <a:lnTo>
                      <a:pt x="163" y="69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4" y="81"/>
                    </a:lnTo>
                    <a:lnTo>
                      <a:pt x="208" y="87"/>
                    </a:lnTo>
                    <a:lnTo>
                      <a:pt x="209" y="103"/>
                    </a:lnTo>
                    <a:lnTo>
                      <a:pt x="218" y="109"/>
                    </a:lnTo>
                    <a:lnTo>
                      <a:pt x="220" y="101"/>
                    </a:lnTo>
                    <a:lnTo>
                      <a:pt x="221" y="90"/>
                    </a:lnTo>
                    <a:lnTo>
                      <a:pt x="226" y="86"/>
                    </a:lnTo>
                    <a:lnTo>
                      <a:pt x="233" y="89"/>
                    </a:lnTo>
                    <a:lnTo>
                      <a:pt x="236" y="82"/>
                    </a:lnTo>
                    <a:lnTo>
                      <a:pt x="228" y="73"/>
                    </a:lnTo>
                    <a:lnTo>
                      <a:pt x="226" y="62"/>
                    </a:lnTo>
                    <a:lnTo>
                      <a:pt x="225" y="59"/>
                    </a:lnTo>
                    <a:lnTo>
                      <a:pt x="225" y="39"/>
                    </a:lnTo>
                    <a:lnTo>
                      <a:pt x="224" y="29"/>
                    </a:lnTo>
                    <a:lnTo>
                      <a:pt x="228" y="23"/>
                    </a:lnTo>
                    <a:lnTo>
                      <a:pt x="219" y="16"/>
                    </a:lnTo>
                    <a:lnTo>
                      <a:pt x="196" y="15"/>
                    </a:lnTo>
                    <a:lnTo>
                      <a:pt x="190" y="11"/>
                    </a:lnTo>
                    <a:lnTo>
                      <a:pt x="165" y="15"/>
                    </a:lnTo>
                    <a:lnTo>
                      <a:pt x="155" y="21"/>
                    </a:lnTo>
                    <a:lnTo>
                      <a:pt x="141" y="22"/>
                    </a:lnTo>
                    <a:lnTo>
                      <a:pt x="143" y="14"/>
                    </a:lnTo>
                    <a:lnTo>
                      <a:pt x="137" y="10"/>
                    </a:lnTo>
                    <a:lnTo>
                      <a:pt x="127" y="12"/>
                    </a:lnTo>
                    <a:lnTo>
                      <a:pt x="117" y="26"/>
                    </a:lnTo>
                    <a:lnTo>
                      <a:pt x="106" y="31"/>
                    </a:lnTo>
                    <a:lnTo>
                      <a:pt x="100" y="25"/>
                    </a:lnTo>
                    <a:lnTo>
                      <a:pt x="95" y="22"/>
                    </a:lnTo>
                    <a:lnTo>
                      <a:pt x="72" y="17"/>
                    </a:lnTo>
                    <a:lnTo>
                      <a:pt x="67" y="13"/>
                    </a:lnTo>
                    <a:lnTo>
                      <a:pt x="54" y="0"/>
                    </a:lnTo>
                    <a:lnTo>
                      <a:pt x="45" y="2"/>
                    </a:lnTo>
                    <a:lnTo>
                      <a:pt x="41" y="4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47" y="17"/>
                    </a:lnTo>
                    <a:lnTo>
                      <a:pt x="32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3" y="45"/>
                    </a:lnTo>
                    <a:lnTo>
                      <a:pt x="25" y="42"/>
                    </a:lnTo>
                    <a:lnTo>
                      <a:pt x="22" y="56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9" y="56"/>
                    </a:lnTo>
                    <a:lnTo>
                      <a:pt x="3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5" name="Freeform 531"/>
              <p:cNvSpPr>
                <a:spLocks/>
              </p:cNvSpPr>
              <p:nvPr/>
            </p:nvSpPr>
            <p:spPr bwMode="auto">
              <a:xfrm>
                <a:off x="312" y="1497"/>
                <a:ext cx="236" cy="202"/>
              </a:xfrm>
              <a:custGeom>
                <a:avLst/>
                <a:gdLst>
                  <a:gd name="T0" fmla="*/ 0 w 236"/>
                  <a:gd name="T1" fmla="*/ 63 h 202"/>
                  <a:gd name="T2" fmla="*/ 3 w 236"/>
                  <a:gd name="T3" fmla="*/ 85 h 202"/>
                  <a:gd name="T4" fmla="*/ 7 w 236"/>
                  <a:gd name="T5" fmla="*/ 94 h 202"/>
                  <a:gd name="T6" fmla="*/ 5 w 236"/>
                  <a:gd name="T7" fmla="*/ 100 h 202"/>
                  <a:gd name="T8" fmla="*/ 16 w 236"/>
                  <a:gd name="T9" fmla="*/ 168 h 202"/>
                  <a:gd name="T10" fmla="*/ 20 w 236"/>
                  <a:gd name="T11" fmla="*/ 192 h 202"/>
                  <a:gd name="T12" fmla="*/ 31 w 236"/>
                  <a:gd name="T13" fmla="*/ 198 h 202"/>
                  <a:gd name="T14" fmla="*/ 38 w 236"/>
                  <a:gd name="T15" fmla="*/ 202 h 202"/>
                  <a:gd name="T16" fmla="*/ 47 w 236"/>
                  <a:gd name="T17" fmla="*/ 188 h 202"/>
                  <a:gd name="T18" fmla="*/ 44 w 236"/>
                  <a:gd name="T19" fmla="*/ 181 h 202"/>
                  <a:gd name="T20" fmla="*/ 51 w 236"/>
                  <a:gd name="T21" fmla="*/ 170 h 202"/>
                  <a:gd name="T22" fmla="*/ 66 w 236"/>
                  <a:gd name="T23" fmla="*/ 161 h 202"/>
                  <a:gd name="T24" fmla="*/ 75 w 236"/>
                  <a:gd name="T25" fmla="*/ 163 h 202"/>
                  <a:gd name="T26" fmla="*/ 83 w 236"/>
                  <a:gd name="T27" fmla="*/ 150 h 202"/>
                  <a:gd name="T28" fmla="*/ 90 w 236"/>
                  <a:gd name="T29" fmla="*/ 147 h 202"/>
                  <a:gd name="T30" fmla="*/ 107 w 236"/>
                  <a:gd name="T31" fmla="*/ 140 h 202"/>
                  <a:gd name="T32" fmla="*/ 117 w 236"/>
                  <a:gd name="T33" fmla="*/ 132 h 202"/>
                  <a:gd name="T34" fmla="*/ 132 w 236"/>
                  <a:gd name="T35" fmla="*/ 115 h 202"/>
                  <a:gd name="T36" fmla="*/ 143 w 236"/>
                  <a:gd name="T37" fmla="*/ 110 h 202"/>
                  <a:gd name="T38" fmla="*/ 148 w 236"/>
                  <a:gd name="T39" fmla="*/ 99 h 202"/>
                  <a:gd name="T40" fmla="*/ 158 w 236"/>
                  <a:gd name="T41" fmla="*/ 89 h 202"/>
                  <a:gd name="T42" fmla="*/ 163 w 236"/>
                  <a:gd name="T43" fmla="*/ 69 h 202"/>
                  <a:gd name="T44" fmla="*/ 188 w 236"/>
                  <a:gd name="T45" fmla="*/ 82 h 202"/>
                  <a:gd name="T46" fmla="*/ 204 w 236"/>
                  <a:gd name="T47" fmla="*/ 81 h 202"/>
                  <a:gd name="T48" fmla="*/ 209 w 236"/>
                  <a:gd name="T49" fmla="*/ 103 h 202"/>
                  <a:gd name="T50" fmla="*/ 220 w 236"/>
                  <a:gd name="T51" fmla="*/ 101 h 202"/>
                  <a:gd name="T52" fmla="*/ 226 w 236"/>
                  <a:gd name="T53" fmla="*/ 86 h 202"/>
                  <a:gd name="T54" fmla="*/ 236 w 236"/>
                  <a:gd name="T55" fmla="*/ 82 h 202"/>
                  <a:gd name="T56" fmla="*/ 226 w 236"/>
                  <a:gd name="T57" fmla="*/ 62 h 202"/>
                  <a:gd name="T58" fmla="*/ 225 w 236"/>
                  <a:gd name="T59" fmla="*/ 39 h 202"/>
                  <a:gd name="T60" fmla="*/ 228 w 236"/>
                  <a:gd name="T61" fmla="*/ 23 h 202"/>
                  <a:gd name="T62" fmla="*/ 196 w 236"/>
                  <a:gd name="T63" fmla="*/ 15 h 202"/>
                  <a:gd name="T64" fmla="*/ 165 w 236"/>
                  <a:gd name="T65" fmla="*/ 15 h 202"/>
                  <a:gd name="T66" fmla="*/ 141 w 236"/>
                  <a:gd name="T67" fmla="*/ 22 h 202"/>
                  <a:gd name="T68" fmla="*/ 137 w 236"/>
                  <a:gd name="T69" fmla="*/ 10 h 202"/>
                  <a:gd name="T70" fmla="*/ 117 w 236"/>
                  <a:gd name="T71" fmla="*/ 26 h 202"/>
                  <a:gd name="T72" fmla="*/ 100 w 236"/>
                  <a:gd name="T73" fmla="*/ 25 h 202"/>
                  <a:gd name="T74" fmla="*/ 72 w 236"/>
                  <a:gd name="T75" fmla="*/ 17 h 202"/>
                  <a:gd name="T76" fmla="*/ 54 w 236"/>
                  <a:gd name="T77" fmla="*/ 0 h 202"/>
                  <a:gd name="T78" fmla="*/ 41 w 236"/>
                  <a:gd name="T79" fmla="*/ 4 h 202"/>
                  <a:gd name="T80" fmla="*/ 37 w 236"/>
                  <a:gd name="T81" fmla="*/ 14 h 202"/>
                  <a:gd name="T82" fmla="*/ 50 w 236"/>
                  <a:gd name="T83" fmla="*/ 15 h 202"/>
                  <a:gd name="T84" fmla="*/ 32 w 236"/>
                  <a:gd name="T85" fmla="*/ 28 h 202"/>
                  <a:gd name="T86" fmla="*/ 38 w 236"/>
                  <a:gd name="T87" fmla="*/ 38 h 202"/>
                  <a:gd name="T88" fmla="*/ 25 w 236"/>
                  <a:gd name="T89" fmla="*/ 42 h 202"/>
                  <a:gd name="T90" fmla="*/ 21 w 236"/>
                  <a:gd name="T91" fmla="*/ 58 h 202"/>
                  <a:gd name="T92" fmla="*/ 16 w 236"/>
                  <a:gd name="T93" fmla="*/ 60 h 202"/>
                  <a:gd name="T94" fmla="*/ 9 w 236"/>
                  <a:gd name="T95" fmla="*/ 56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6" h="202">
                    <a:moveTo>
                      <a:pt x="3" y="57"/>
                    </a:moveTo>
                    <a:lnTo>
                      <a:pt x="0" y="63"/>
                    </a:lnTo>
                    <a:lnTo>
                      <a:pt x="4" y="82"/>
                    </a:lnTo>
                    <a:lnTo>
                      <a:pt x="3" y="85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8" y="98"/>
                    </a:lnTo>
                    <a:lnTo>
                      <a:pt x="5" y="100"/>
                    </a:lnTo>
                    <a:lnTo>
                      <a:pt x="8" y="124"/>
                    </a:lnTo>
                    <a:lnTo>
                      <a:pt x="16" y="168"/>
                    </a:lnTo>
                    <a:lnTo>
                      <a:pt x="15" y="172"/>
                    </a:lnTo>
                    <a:lnTo>
                      <a:pt x="20" y="192"/>
                    </a:lnTo>
                    <a:lnTo>
                      <a:pt x="24" y="198"/>
                    </a:lnTo>
                    <a:lnTo>
                      <a:pt x="31" y="198"/>
                    </a:lnTo>
                    <a:lnTo>
                      <a:pt x="34" y="201"/>
                    </a:lnTo>
                    <a:lnTo>
                      <a:pt x="38" y="202"/>
                    </a:lnTo>
                    <a:lnTo>
                      <a:pt x="39" y="197"/>
                    </a:lnTo>
                    <a:lnTo>
                      <a:pt x="47" y="188"/>
                    </a:lnTo>
                    <a:lnTo>
                      <a:pt x="50" y="184"/>
                    </a:lnTo>
                    <a:lnTo>
                      <a:pt x="44" y="181"/>
                    </a:lnTo>
                    <a:lnTo>
                      <a:pt x="46" y="173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6" y="161"/>
                    </a:lnTo>
                    <a:lnTo>
                      <a:pt x="72" y="164"/>
                    </a:lnTo>
                    <a:lnTo>
                      <a:pt x="75" y="163"/>
                    </a:lnTo>
                    <a:lnTo>
                      <a:pt x="84" y="159"/>
                    </a:lnTo>
                    <a:lnTo>
                      <a:pt x="83" y="150"/>
                    </a:lnTo>
                    <a:lnTo>
                      <a:pt x="83" y="145"/>
                    </a:lnTo>
                    <a:lnTo>
                      <a:pt x="90" y="147"/>
                    </a:lnTo>
                    <a:lnTo>
                      <a:pt x="95" y="150"/>
                    </a:lnTo>
                    <a:lnTo>
                      <a:pt x="107" y="140"/>
                    </a:lnTo>
                    <a:lnTo>
                      <a:pt x="115" y="137"/>
                    </a:lnTo>
                    <a:lnTo>
                      <a:pt x="117" y="132"/>
                    </a:lnTo>
                    <a:lnTo>
                      <a:pt x="124" y="123"/>
                    </a:lnTo>
                    <a:lnTo>
                      <a:pt x="132" y="115"/>
                    </a:lnTo>
                    <a:lnTo>
                      <a:pt x="140" y="119"/>
                    </a:lnTo>
                    <a:lnTo>
                      <a:pt x="143" y="110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51" y="89"/>
                    </a:lnTo>
                    <a:lnTo>
                      <a:pt x="158" y="89"/>
                    </a:lnTo>
                    <a:lnTo>
                      <a:pt x="163" y="79"/>
                    </a:lnTo>
                    <a:lnTo>
                      <a:pt x="163" y="69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4" y="81"/>
                    </a:lnTo>
                    <a:lnTo>
                      <a:pt x="208" y="87"/>
                    </a:lnTo>
                    <a:lnTo>
                      <a:pt x="209" y="103"/>
                    </a:lnTo>
                    <a:lnTo>
                      <a:pt x="218" y="109"/>
                    </a:lnTo>
                    <a:lnTo>
                      <a:pt x="220" y="101"/>
                    </a:lnTo>
                    <a:lnTo>
                      <a:pt x="221" y="90"/>
                    </a:lnTo>
                    <a:lnTo>
                      <a:pt x="226" y="86"/>
                    </a:lnTo>
                    <a:lnTo>
                      <a:pt x="233" y="89"/>
                    </a:lnTo>
                    <a:lnTo>
                      <a:pt x="236" y="82"/>
                    </a:lnTo>
                    <a:lnTo>
                      <a:pt x="228" y="73"/>
                    </a:lnTo>
                    <a:lnTo>
                      <a:pt x="226" y="62"/>
                    </a:lnTo>
                    <a:lnTo>
                      <a:pt x="225" y="59"/>
                    </a:lnTo>
                    <a:lnTo>
                      <a:pt x="225" y="39"/>
                    </a:lnTo>
                    <a:lnTo>
                      <a:pt x="224" y="29"/>
                    </a:lnTo>
                    <a:lnTo>
                      <a:pt x="228" y="23"/>
                    </a:lnTo>
                    <a:lnTo>
                      <a:pt x="219" y="16"/>
                    </a:lnTo>
                    <a:lnTo>
                      <a:pt x="196" y="15"/>
                    </a:lnTo>
                    <a:lnTo>
                      <a:pt x="190" y="11"/>
                    </a:lnTo>
                    <a:lnTo>
                      <a:pt x="165" y="15"/>
                    </a:lnTo>
                    <a:lnTo>
                      <a:pt x="155" y="21"/>
                    </a:lnTo>
                    <a:lnTo>
                      <a:pt x="141" y="22"/>
                    </a:lnTo>
                    <a:lnTo>
                      <a:pt x="143" y="14"/>
                    </a:lnTo>
                    <a:lnTo>
                      <a:pt x="137" y="10"/>
                    </a:lnTo>
                    <a:lnTo>
                      <a:pt x="127" y="12"/>
                    </a:lnTo>
                    <a:lnTo>
                      <a:pt x="117" y="26"/>
                    </a:lnTo>
                    <a:lnTo>
                      <a:pt x="106" y="31"/>
                    </a:lnTo>
                    <a:lnTo>
                      <a:pt x="100" y="25"/>
                    </a:lnTo>
                    <a:lnTo>
                      <a:pt x="95" y="22"/>
                    </a:lnTo>
                    <a:lnTo>
                      <a:pt x="72" y="17"/>
                    </a:lnTo>
                    <a:lnTo>
                      <a:pt x="67" y="13"/>
                    </a:lnTo>
                    <a:lnTo>
                      <a:pt x="54" y="0"/>
                    </a:lnTo>
                    <a:lnTo>
                      <a:pt x="45" y="2"/>
                    </a:lnTo>
                    <a:lnTo>
                      <a:pt x="41" y="4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47" y="17"/>
                    </a:lnTo>
                    <a:lnTo>
                      <a:pt x="32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3" y="45"/>
                    </a:lnTo>
                    <a:lnTo>
                      <a:pt x="25" y="42"/>
                    </a:lnTo>
                    <a:lnTo>
                      <a:pt x="22" y="56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9" y="56"/>
                    </a:lnTo>
                    <a:lnTo>
                      <a:pt x="3" y="5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29" name="Group 532"/>
            <p:cNvGrpSpPr>
              <a:grpSpLocks/>
            </p:cNvGrpSpPr>
            <p:nvPr/>
          </p:nvGrpSpPr>
          <p:grpSpPr bwMode="auto">
            <a:xfrm>
              <a:off x="1273550" y="1001159"/>
              <a:ext cx="68266" cy="69989"/>
              <a:chOff x="880" y="1369"/>
              <a:chExt cx="46" cy="50"/>
            </a:xfrm>
          </p:grpSpPr>
          <p:sp>
            <p:nvSpPr>
              <p:cNvPr id="1562" name="Freeform 533"/>
              <p:cNvSpPr>
                <a:spLocks/>
              </p:cNvSpPr>
              <p:nvPr/>
            </p:nvSpPr>
            <p:spPr bwMode="auto">
              <a:xfrm>
                <a:off x="880" y="1369"/>
                <a:ext cx="46" cy="50"/>
              </a:xfrm>
              <a:custGeom>
                <a:avLst/>
                <a:gdLst>
                  <a:gd name="T0" fmla="*/ 42 w 46"/>
                  <a:gd name="T1" fmla="*/ 4 h 50"/>
                  <a:gd name="T2" fmla="*/ 42 w 46"/>
                  <a:gd name="T3" fmla="*/ 9 h 50"/>
                  <a:gd name="T4" fmla="*/ 46 w 46"/>
                  <a:gd name="T5" fmla="*/ 13 h 50"/>
                  <a:gd name="T6" fmla="*/ 39 w 46"/>
                  <a:gd name="T7" fmla="*/ 33 h 50"/>
                  <a:gd name="T8" fmla="*/ 33 w 46"/>
                  <a:gd name="T9" fmla="*/ 50 h 50"/>
                  <a:gd name="T10" fmla="*/ 20 w 46"/>
                  <a:gd name="T11" fmla="*/ 49 h 50"/>
                  <a:gd name="T12" fmla="*/ 10 w 46"/>
                  <a:gd name="T13" fmla="*/ 48 h 50"/>
                  <a:gd name="T14" fmla="*/ 2 w 46"/>
                  <a:gd name="T15" fmla="*/ 46 h 50"/>
                  <a:gd name="T16" fmla="*/ 0 w 46"/>
                  <a:gd name="T17" fmla="*/ 38 h 50"/>
                  <a:gd name="T18" fmla="*/ 1 w 46"/>
                  <a:gd name="T19" fmla="*/ 32 h 50"/>
                  <a:gd name="T20" fmla="*/ 4 w 46"/>
                  <a:gd name="T21" fmla="*/ 23 h 50"/>
                  <a:gd name="T22" fmla="*/ 5 w 46"/>
                  <a:gd name="T23" fmla="*/ 19 h 50"/>
                  <a:gd name="T24" fmla="*/ 10 w 46"/>
                  <a:gd name="T25" fmla="*/ 11 h 50"/>
                  <a:gd name="T26" fmla="*/ 19 w 46"/>
                  <a:gd name="T27" fmla="*/ 1 h 50"/>
                  <a:gd name="T28" fmla="*/ 29 w 46"/>
                  <a:gd name="T29" fmla="*/ 0 h 50"/>
                  <a:gd name="T30" fmla="*/ 35 w 46"/>
                  <a:gd name="T31" fmla="*/ 0 h 50"/>
                  <a:gd name="T32" fmla="*/ 42 w 46"/>
                  <a:gd name="T33" fmla="*/ 4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39" y="33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10" y="48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10" y="1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3" name="Freeform 534"/>
              <p:cNvSpPr>
                <a:spLocks/>
              </p:cNvSpPr>
              <p:nvPr/>
            </p:nvSpPr>
            <p:spPr bwMode="auto">
              <a:xfrm>
                <a:off x="880" y="1369"/>
                <a:ext cx="46" cy="50"/>
              </a:xfrm>
              <a:custGeom>
                <a:avLst/>
                <a:gdLst>
                  <a:gd name="T0" fmla="*/ 42 w 46"/>
                  <a:gd name="T1" fmla="*/ 4 h 50"/>
                  <a:gd name="T2" fmla="*/ 42 w 46"/>
                  <a:gd name="T3" fmla="*/ 9 h 50"/>
                  <a:gd name="T4" fmla="*/ 46 w 46"/>
                  <a:gd name="T5" fmla="*/ 13 h 50"/>
                  <a:gd name="T6" fmla="*/ 39 w 46"/>
                  <a:gd name="T7" fmla="*/ 33 h 50"/>
                  <a:gd name="T8" fmla="*/ 33 w 46"/>
                  <a:gd name="T9" fmla="*/ 50 h 50"/>
                  <a:gd name="T10" fmla="*/ 20 w 46"/>
                  <a:gd name="T11" fmla="*/ 49 h 50"/>
                  <a:gd name="T12" fmla="*/ 10 w 46"/>
                  <a:gd name="T13" fmla="*/ 48 h 50"/>
                  <a:gd name="T14" fmla="*/ 2 w 46"/>
                  <a:gd name="T15" fmla="*/ 46 h 50"/>
                  <a:gd name="T16" fmla="*/ 0 w 46"/>
                  <a:gd name="T17" fmla="*/ 38 h 50"/>
                  <a:gd name="T18" fmla="*/ 1 w 46"/>
                  <a:gd name="T19" fmla="*/ 32 h 50"/>
                  <a:gd name="T20" fmla="*/ 4 w 46"/>
                  <a:gd name="T21" fmla="*/ 23 h 50"/>
                  <a:gd name="T22" fmla="*/ 5 w 46"/>
                  <a:gd name="T23" fmla="*/ 19 h 50"/>
                  <a:gd name="T24" fmla="*/ 10 w 46"/>
                  <a:gd name="T25" fmla="*/ 11 h 50"/>
                  <a:gd name="T26" fmla="*/ 19 w 46"/>
                  <a:gd name="T27" fmla="*/ 1 h 50"/>
                  <a:gd name="T28" fmla="*/ 29 w 46"/>
                  <a:gd name="T29" fmla="*/ 0 h 50"/>
                  <a:gd name="T30" fmla="*/ 35 w 46"/>
                  <a:gd name="T31" fmla="*/ 0 h 50"/>
                  <a:gd name="T32" fmla="*/ 42 w 46"/>
                  <a:gd name="T33" fmla="*/ 4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39" y="33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10" y="48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10" y="1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30" name="Group 535"/>
            <p:cNvGrpSpPr>
              <a:grpSpLocks/>
            </p:cNvGrpSpPr>
            <p:nvPr/>
          </p:nvGrpSpPr>
          <p:grpSpPr bwMode="auto">
            <a:xfrm>
              <a:off x="1141112" y="983991"/>
              <a:ext cx="120149" cy="47540"/>
              <a:chOff x="789" y="1357"/>
              <a:chExt cx="82" cy="34"/>
            </a:xfrm>
          </p:grpSpPr>
          <p:sp>
            <p:nvSpPr>
              <p:cNvPr id="1560" name="Freeform 536"/>
              <p:cNvSpPr>
                <a:spLocks/>
              </p:cNvSpPr>
              <p:nvPr/>
            </p:nvSpPr>
            <p:spPr bwMode="auto">
              <a:xfrm>
                <a:off x="789" y="1357"/>
                <a:ext cx="82" cy="34"/>
              </a:xfrm>
              <a:custGeom>
                <a:avLst/>
                <a:gdLst>
                  <a:gd name="T0" fmla="*/ 0 w 82"/>
                  <a:gd name="T1" fmla="*/ 24 h 34"/>
                  <a:gd name="T2" fmla="*/ 2 w 82"/>
                  <a:gd name="T3" fmla="*/ 32 h 34"/>
                  <a:gd name="T4" fmla="*/ 35 w 82"/>
                  <a:gd name="T5" fmla="*/ 31 h 34"/>
                  <a:gd name="T6" fmla="*/ 44 w 82"/>
                  <a:gd name="T7" fmla="*/ 29 h 34"/>
                  <a:gd name="T8" fmla="*/ 62 w 82"/>
                  <a:gd name="T9" fmla="*/ 29 h 34"/>
                  <a:gd name="T10" fmla="*/ 73 w 82"/>
                  <a:gd name="T11" fmla="*/ 34 h 34"/>
                  <a:gd name="T12" fmla="*/ 82 w 82"/>
                  <a:gd name="T13" fmla="*/ 28 h 34"/>
                  <a:gd name="T14" fmla="*/ 76 w 82"/>
                  <a:gd name="T15" fmla="*/ 17 h 34"/>
                  <a:gd name="T16" fmla="*/ 64 w 82"/>
                  <a:gd name="T17" fmla="*/ 14 h 34"/>
                  <a:gd name="T18" fmla="*/ 65 w 82"/>
                  <a:gd name="T19" fmla="*/ 3 h 34"/>
                  <a:gd name="T20" fmla="*/ 63 w 82"/>
                  <a:gd name="T21" fmla="*/ 0 h 34"/>
                  <a:gd name="T22" fmla="*/ 55 w 82"/>
                  <a:gd name="T23" fmla="*/ 3 h 34"/>
                  <a:gd name="T24" fmla="*/ 48 w 82"/>
                  <a:gd name="T25" fmla="*/ 7 h 34"/>
                  <a:gd name="T26" fmla="*/ 41 w 82"/>
                  <a:gd name="T27" fmla="*/ 11 h 34"/>
                  <a:gd name="T28" fmla="*/ 33 w 82"/>
                  <a:gd name="T29" fmla="*/ 10 h 34"/>
                  <a:gd name="T30" fmla="*/ 15 w 82"/>
                  <a:gd name="T31" fmla="*/ 8 h 34"/>
                  <a:gd name="T32" fmla="*/ 9 w 82"/>
                  <a:gd name="T33" fmla="*/ 8 h 34"/>
                  <a:gd name="T34" fmla="*/ 7 w 82"/>
                  <a:gd name="T35" fmla="*/ 9 h 34"/>
                  <a:gd name="T36" fmla="*/ 6 w 82"/>
                  <a:gd name="T37" fmla="*/ 19 h 34"/>
                  <a:gd name="T38" fmla="*/ 0 w 82"/>
                  <a:gd name="T39" fmla="*/ 24 h 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4">
                    <a:moveTo>
                      <a:pt x="0" y="24"/>
                    </a:moveTo>
                    <a:lnTo>
                      <a:pt x="2" y="32"/>
                    </a:lnTo>
                    <a:lnTo>
                      <a:pt x="35" y="31"/>
                    </a:lnTo>
                    <a:lnTo>
                      <a:pt x="44" y="29"/>
                    </a:lnTo>
                    <a:lnTo>
                      <a:pt x="62" y="29"/>
                    </a:lnTo>
                    <a:lnTo>
                      <a:pt x="73" y="34"/>
                    </a:lnTo>
                    <a:lnTo>
                      <a:pt x="82" y="28"/>
                    </a:lnTo>
                    <a:lnTo>
                      <a:pt x="76" y="17"/>
                    </a:lnTo>
                    <a:lnTo>
                      <a:pt x="64" y="14"/>
                    </a:lnTo>
                    <a:lnTo>
                      <a:pt x="65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48" y="7"/>
                    </a:lnTo>
                    <a:lnTo>
                      <a:pt x="41" y="11"/>
                    </a:lnTo>
                    <a:lnTo>
                      <a:pt x="33" y="10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61" name="Freeform 537"/>
              <p:cNvSpPr>
                <a:spLocks/>
              </p:cNvSpPr>
              <p:nvPr/>
            </p:nvSpPr>
            <p:spPr bwMode="auto">
              <a:xfrm>
                <a:off x="789" y="1357"/>
                <a:ext cx="82" cy="34"/>
              </a:xfrm>
              <a:custGeom>
                <a:avLst/>
                <a:gdLst>
                  <a:gd name="T0" fmla="*/ 0 w 82"/>
                  <a:gd name="T1" fmla="*/ 24 h 34"/>
                  <a:gd name="T2" fmla="*/ 2 w 82"/>
                  <a:gd name="T3" fmla="*/ 32 h 34"/>
                  <a:gd name="T4" fmla="*/ 35 w 82"/>
                  <a:gd name="T5" fmla="*/ 31 h 34"/>
                  <a:gd name="T6" fmla="*/ 44 w 82"/>
                  <a:gd name="T7" fmla="*/ 29 h 34"/>
                  <a:gd name="T8" fmla="*/ 62 w 82"/>
                  <a:gd name="T9" fmla="*/ 29 h 34"/>
                  <a:gd name="T10" fmla="*/ 73 w 82"/>
                  <a:gd name="T11" fmla="*/ 34 h 34"/>
                  <a:gd name="T12" fmla="*/ 82 w 82"/>
                  <a:gd name="T13" fmla="*/ 28 h 34"/>
                  <a:gd name="T14" fmla="*/ 76 w 82"/>
                  <a:gd name="T15" fmla="*/ 17 h 34"/>
                  <a:gd name="T16" fmla="*/ 64 w 82"/>
                  <a:gd name="T17" fmla="*/ 14 h 34"/>
                  <a:gd name="T18" fmla="*/ 65 w 82"/>
                  <a:gd name="T19" fmla="*/ 3 h 34"/>
                  <a:gd name="T20" fmla="*/ 63 w 82"/>
                  <a:gd name="T21" fmla="*/ 0 h 34"/>
                  <a:gd name="T22" fmla="*/ 55 w 82"/>
                  <a:gd name="T23" fmla="*/ 3 h 34"/>
                  <a:gd name="T24" fmla="*/ 48 w 82"/>
                  <a:gd name="T25" fmla="*/ 7 h 34"/>
                  <a:gd name="T26" fmla="*/ 41 w 82"/>
                  <a:gd name="T27" fmla="*/ 11 h 34"/>
                  <a:gd name="T28" fmla="*/ 33 w 82"/>
                  <a:gd name="T29" fmla="*/ 10 h 34"/>
                  <a:gd name="T30" fmla="*/ 15 w 82"/>
                  <a:gd name="T31" fmla="*/ 8 h 34"/>
                  <a:gd name="T32" fmla="*/ 9 w 82"/>
                  <a:gd name="T33" fmla="*/ 8 h 34"/>
                  <a:gd name="T34" fmla="*/ 7 w 82"/>
                  <a:gd name="T35" fmla="*/ 9 h 34"/>
                  <a:gd name="T36" fmla="*/ 6 w 82"/>
                  <a:gd name="T37" fmla="*/ 19 h 34"/>
                  <a:gd name="T38" fmla="*/ 0 w 82"/>
                  <a:gd name="T39" fmla="*/ 24 h 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4">
                    <a:moveTo>
                      <a:pt x="0" y="24"/>
                    </a:moveTo>
                    <a:lnTo>
                      <a:pt x="2" y="32"/>
                    </a:lnTo>
                    <a:lnTo>
                      <a:pt x="35" y="31"/>
                    </a:lnTo>
                    <a:lnTo>
                      <a:pt x="44" y="29"/>
                    </a:lnTo>
                    <a:lnTo>
                      <a:pt x="62" y="29"/>
                    </a:lnTo>
                    <a:lnTo>
                      <a:pt x="73" y="34"/>
                    </a:lnTo>
                    <a:lnTo>
                      <a:pt x="82" y="28"/>
                    </a:lnTo>
                    <a:lnTo>
                      <a:pt x="76" y="17"/>
                    </a:lnTo>
                    <a:lnTo>
                      <a:pt x="64" y="14"/>
                    </a:lnTo>
                    <a:lnTo>
                      <a:pt x="65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48" y="7"/>
                    </a:lnTo>
                    <a:lnTo>
                      <a:pt x="41" y="11"/>
                    </a:lnTo>
                    <a:lnTo>
                      <a:pt x="33" y="10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9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32" name="Group 538"/>
            <p:cNvGrpSpPr>
              <a:grpSpLocks/>
            </p:cNvGrpSpPr>
            <p:nvPr/>
          </p:nvGrpSpPr>
          <p:grpSpPr bwMode="auto">
            <a:xfrm>
              <a:off x="1244877" y="1053980"/>
              <a:ext cx="47787" cy="110925"/>
              <a:chOff x="860" y="1407"/>
              <a:chExt cx="33" cy="78"/>
            </a:xfrm>
          </p:grpSpPr>
          <p:sp>
            <p:nvSpPr>
              <p:cNvPr id="1558" name="Freeform 539"/>
              <p:cNvSpPr>
                <a:spLocks/>
              </p:cNvSpPr>
              <p:nvPr/>
            </p:nvSpPr>
            <p:spPr bwMode="auto">
              <a:xfrm>
                <a:off x="860" y="1407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29 w 33"/>
                  <a:gd name="T15" fmla="*/ 70 h 78"/>
                  <a:gd name="T16" fmla="*/ 25 w 33"/>
                  <a:gd name="T17" fmla="*/ 76 h 78"/>
                  <a:gd name="T18" fmla="*/ 23 w 33"/>
                  <a:gd name="T19" fmla="*/ 76 h 78"/>
                  <a:gd name="T20" fmla="*/ 16 w 33"/>
                  <a:gd name="T21" fmla="*/ 78 h 78"/>
                  <a:gd name="T22" fmla="*/ 11 w 33"/>
                  <a:gd name="T23" fmla="*/ 56 h 78"/>
                  <a:gd name="T24" fmla="*/ 4 w 33"/>
                  <a:gd name="T25" fmla="*/ 43 h 78"/>
                  <a:gd name="T26" fmla="*/ 6 w 33"/>
                  <a:gd name="T27" fmla="*/ 37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9 h 78"/>
                  <a:gd name="T34" fmla="*/ 4 w 33"/>
                  <a:gd name="T35" fmla="*/ 5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8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29" y="70"/>
                    </a:lnTo>
                    <a:lnTo>
                      <a:pt x="25" y="76"/>
                    </a:lnTo>
                    <a:lnTo>
                      <a:pt x="23" y="76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4" y="43"/>
                    </a:lnTo>
                    <a:lnTo>
                      <a:pt x="6" y="37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8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9" name="Freeform 540"/>
              <p:cNvSpPr>
                <a:spLocks/>
              </p:cNvSpPr>
              <p:nvPr/>
            </p:nvSpPr>
            <p:spPr bwMode="auto">
              <a:xfrm>
                <a:off x="860" y="1407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29 w 33"/>
                  <a:gd name="T15" fmla="*/ 70 h 78"/>
                  <a:gd name="T16" fmla="*/ 25 w 33"/>
                  <a:gd name="T17" fmla="*/ 76 h 78"/>
                  <a:gd name="T18" fmla="*/ 23 w 33"/>
                  <a:gd name="T19" fmla="*/ 76 h 78"/>
                  <a:gd name="T20" fmla="*/ 16 w 33"/>
                  <a:gd name="T21" fmla="*/ 78 h 78"/>
                  <a:gd name="T22" fmla="*/ 11 w 33"/>
                  <a:gd name="T23" fmla="*/ 56 h 78"/>
                  <a:gd name="T24" fmla="*/ 4 w 33"/>
                  <a:gd name="T25" fmla="*/ 43 h 78"/>
                  <a:gd name="T26" fmla="*/ 6 w 33"/>
                  <a:gd name="T27" fmla="*/ 37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9 h 78"/>
                  <a:gd name="T34" fmla="*/ 4 w 33"/>
                  <a:gd name="T35" fmla="*/ 5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8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29" y="70"/>
                    </a:lnTo>
                    <a:lnTo>
                      <a:pt x="25" y="76"/>
                    </a:lnTo>
                    <a:lnTo>
                      <a:pt x="23" y="76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4" y="43"/>
                    </a:lnTo>
                    <a:lnTo>
                      <a:pt x="6" y="37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8"/>
                    </a:lnTo>
                    <a:lnTo>
                      <a:pt x="30" y="1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087" name="Group 541"/>
            <p:cNvGrpSpPr>
              <a:grpSpLocks/>
            </p:cNvGrpSpPr>
            <p:nvPr/>
          </p:nvGrpSpPr>
          <p:grpSpPr bwMode="auto">
            <a:xfrm>
              <a:off x="1284472" y="932490"/>
              <a:ext cx="69633" cy="83193"/>
              <a:chOff x="887" y="1321"/>
              <a:chExt cx="48" cy="59"/>
            </a:xfrm>
          </p:grpSpPr>
          <p:sp>
            <p:nvSpPr>
              <p:cNvPr id="1556" name="Freeform 542"/>
              <p:cNvSpPr>
                <a:spLocks/>
              </p:cNvSpPr>
              <p:nvPr/>
            </p:nvSpPr>
            <p:spPr bwMode="auto">
              <a:xfrm>
                <a:off x="887" y="1321"/>
                <a:ext cx="48" cy="59"/>
              </a:xfrm>
              <a:custGeom>
                <a:avLst/>
                <a:gdLst>
                  <a:gd name="T0" fmla="*/ 48 w 48"/>
                  <a:gd name="T1" fmla="*/ 9 h 59"/>
                  <a:gd name="T2" fmla="*/ 43 w 48"/>
                  <a:gd name="T3" fmla="*/ 12 h 59"/>
                  <a:gd name="T4" fmla="*/ 43 w 48"/>
                  <a:gd name="T5" fmla="*/ 19 h 59"/>
                  <a:gd name="T6" fmla="*/ 47 w 48"/>
                  <a:gd name="T7" fmla="*/ 30 h 59"/>
                  <a:gd name="T8" fmla="*/ 45 w 48"/>
                  <a:gd name="T9" fmla="*/ 40 h 59"/>
                  <a:gd name="T10" fmla="*/ 42 w 48"/>
                  <a:gd name="T11" fmla="*/ 41 h 59"/>
                  <a:gd name="T12" fmla="*/ 34 w 48"/>
                  <a:gd name="T13" fmla="*/ 52 h 59"/>
                  <a:gd name="T14" fmla="*/ 27 w 48"/>
                  <a:gd name="T15" fmla="*/ 48 h 59"/>
                  <a:gd name="T16" fmla="*/ 22 w 48"/>
                  <a:gd name="T17" fmla="*/ 48 h 59"/>
                  <a:gd name="T18" fmla="*/ 12 w 48"/>
                  <a:gd name="T19" fmla="*/ 49 h 59"/>
                  <a:gd name="T20" fmla="*/ 3 w 48"/>
                  <a:gd name="T21" fmla="*/ 59 h 59"/>
                  <a:gd name="T22" fmla="*/ 0 w 48"/>
                  <a:gd name="T23" fmla="*/ 49 h 59"/>
                  <a:gd name="T24" fmla="*/ 10 w 48"/>
                  <a:gd name="T25" fmla="*/ 38 h 59"/>
                  <a:gd name="T26" fmla="*/ 17 w 48"/>
                  <a:gd name="T27" fmla="*/ 34 h 59"/>
                  <a:gd name="T28" fmla="*/ 18 w 48"/>
                  <a:gd name="T29" fmla="*/ 21 h 59"/>
                  <a:gd name="T30" fmla="*/ 21 w 48"/>
                  <a:gd name="T31" fmla="*/ 15 h 59"/>
                  <a:gd name="T32" fmla="*/ 25 w 48"/>
                  <a:gd name="T33" fmla="*/ 16 h 59"/>
                  <a:gd name="T34" fmla="*/ 27 w 48"/>
                  <a:gd name="T35" fmla="*/ 11 h 59"/>
                  <a:gd name="T36" fmla="*/ 32 w 48"/>
                  <a:gd name="T37" fmla="*/ 9 h 59"/>
                  <a:gd name="T38" fmla="*/ 34 w 48"/>
                  <a:gd name="T39" fmla="*/ 8 h 59"/>
                  <a:gd name="T40" fmla="*/ 46 w 48"/>
                  <a:gd name="T41" fmla="*/ 0 h 59"/>
                  <a:gd name="T42" fmla="*/ 48 w 48"/>
                  <a:gd name="T43" fmla="*/ 9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59">
                    <a:moveTo>
                      <a:pt x="48" y="9"/>
                    </a:moveTo>
                    <a:lnTo>
                      <a:pt x="43" y="12"/>
                    </a:lnTo>
                    <a:lnTo>
                      <a:pt x="43" y="19"/>
                    </a:lnTo>
                    <a:lnTo>
                      <a:pt x="47" y="30"/>
                    </a:lnTo>
                    <a:lnTo>
                      <a:pt x="45" y="40"/>
                    </a:lnTo>
                    <a:lnTo>
                      <a:pt x="42" y="41"/>
                    </a:lnTo>
                    <a:lnTo>
                      <a:pt x="34" y="52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9"/>
                    </a:lnTo>
                    <a:lnTo>
                      <a:pt x="3" y="59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25" y="16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7" name="Freeform 543"/>
              <p:cNvSpPr>
                <a:spLocks/>
              </p:cNvSpPr>
              <p:nvPr/>
            </p:nvSpPr>
            <p:spPr bwMode="auto">
              <a:xfrm>
                <a:off x="887" y="1321"/>
                <a:ext cx="48" cy="59"/>
              </a:xfrm>
              <a:custGeom>
                <a:avLst/>
                <a:gdLst>
                  <a:gd name="T0" fmla="*/ 48 w 48"/>
                  <a:gd name="T1" fmla="*/ 9 h 59"/>
                  <a:gd name="T2" fmla="*/ 43 w 48"/>
                  <a:gd name="T3" fmla="*/ 12 h 59"/>
                  <a:gd name="T4" fmla="*/ 43 w 48"/>
                  <a:gd name="T5" fmla="*/ 19 h 59"/>
                  <a:gd name="T6" fmla="*/ 47 w 48"/>
                  <a:gd name="T7" fmla="*/ 30 h 59"/>
                  <a:gd name="T8" fmla="*/ 45 w 48"/>
                  <a:gd name="T9" fmla="*/ 40 h 59"/>
                  <a:gd name="T10" fmla="*/ 42 w 48"/>
                  <a:gd name="T11" fmla="*/ 41 h 59"/>
                  <a:gd name="T12" fmla="*/ 34 w 48"/>
                  <a:gd name="T13" fmla="*/ 52 h 59"/>
                  <a:gd name="T14" fmla="*/ 27 w 48"/>
                  <a:gd name="T15" fmla="*/ 48 h 59"/>
                  <a:gd name="T16" fmla="*/ 22 w 48"/>
                  <a:gd name="T17" fmla="*/ 48 h 59"/>
                  <a:gd name="T18" fmla="*/ 12 w 48"/>
                  <a:gd name="T19" fmla="*/ 49 h 59"/>
                  <a:gd name="T20" fmla="*/ 3 w 48"/>
                  <a:gd name="T21" fmla="*/ 59 h 59"/>
                  <a:gd name="T22" fmla="*/ 0 w 48"/>
                  <a:gd name="T23" fmla="*/ 49 h 59"/>
                  <a:gd name="T24" fmla="*/ 10 w 48"/>
                  <a:gd name="T25" fmla="*/ 38 h 59"/>
                  <a:gd name="T26" fmla="*/ 17 w 48"/>
                  <a:gd name="T27" fmla="*/ 34 h 59"/>
                  <a:gd name="T28" fmla="*/ 18 w 48"/>
                  <a:gd name="T29" fmla="*/ 21 h 59"/>
                  <a:gd name="T30" fmla="*/ 21 w 48"/>
                  <a:gd name="T31" fmla="*/ 15 h 59"/>
                  <a:gd name="T32" fmla="*/ 25 w 48"/>
                  <a:gd name="T33" fmla="*/ 16 h 59"/>
                  <a:gd name="T34" fmla="*/ 27 w 48"/>
                  <a:gd name="T35" fmla="*/ 11 h 59"/>
                  <a:gd name="T36" fmla="*/ 32 w 48"/>
                  <a:gd name="T37" fmla="*/ 9 h 59"/>
                  <a:gd name="T38" fmla="*/ 34 w 48"/>
                  <a:gd name="T39" fmla="*/ 8 h 59"/>
                  <a:gd name="T40" fmla="*/ 46 w 48"/>
                  <a:gd name="T41" fmla="*/ 0 h 59"/>
                  <a:gd name="T42" fmla="*/ 48 w 48"/>
                  <a:gd name="T43" fmla="*/ 9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59">
                    <a:moveTo>
                      <a:pt x="48" y="9"/>
                    </a:moveTo>
                    <a:lnTo>
                      <a:pt x="43" y="12"/>
                    </a:lnTo>
                    <a:lnTo>
                      <a:pt x="43" y="19"/>
                    </a:lnTo>
                    <a:lnTo>
                      <a:pt x="47" y="30"/>
                    </a:lnTo>
                    <a:lnTo>
                      <a:pt x="45" y="40"/>
                    </a:lnTo>
                    <a:lnTo>
                      <a:pt x="42" y="41"/>
                    </a:lnTo>
                    <a:lnTo>
                      <a:pt x="34" y="52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9"/>
                    </a:lnTo>
                    <a:lnTo>
                      <a:pt x="3" y="59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25" y="16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08" name="Group 544"/>
            <p:cNvGrpSpPr>
              <a:grpSpLocks/>
            </p:cNvGrpSpPr>
            <p:nvPr/>
          </p:nvGrpSpPr>
          <p:grpSpPr bwMode="auto">
            <a:xfrm>
              <a:off x="754723" y="813642"/>
              <a:ext cx="316758" cy="169029"/>
              <a:chOff x="524" y="1237"/>
              <a:chExt cx="217" cy="119"/>
            </a:xfrm>
          </p:grpSpPr>
          <p:sp>
            <p:nvSpPr>
              <p:cNvPr id="1554" name="Freeform 545"/>
              <p:cNvSpPr>
                <a:spLocks/>
              </p:cNvSpPr>
              <p:nvPr/>
            </p:nvSpPr>
            <p:spPr bwMode="auto">
              <a:xfrm>
                <a:off x="524" y="1237"/>
                <a:ext cx="217" cy="119"/>
              </a:xfrm>
              <a:custGeom>
                <a:avLst/>
                <a:gdLst>
                  <a:gd name="T0" fmla="*/ 18 w 217"/>
                  <a:gd name="T1" fmla="*/ 9 h 119"/>
                  <a:gd name="T2" fmla="*/ 8 w 217"/>
                  <a:gd name="T3" fmla="*/ 25 h 119"/>
                  <a:gd name="T4" fmla="*/ 5 w 217"/>
                  <a:gd name="T5" fmla="*/ 40 h 119"/>
                  <a:gd name="T6" fmla="*/ 0 w 217"/>
                  <a:gd name="T7" fmla="*/ 47 h 119"/>
                  <a:gd name="T8" fmla="*/ 10 w 217"/>
                  <a:gd name="T9" fmla="*/ 53 h 119"/>
                  <a:gd name="T10" fmla="*/ 27 w 217"/>
                  <a:gd name="T11" fmla="*/ 61 h 119"/>
                  <a:gd name="T12" fmla="*/ 49 w 217"/>
                  <a:gd name="T13" fmla="*/ 78 h 119"/>
                  <a:gd name="T14" fmla="*/ 56 w 217"/>
                  <a:gd name="T15" fmla="*/ 78 h 119"/>
                  <a:gd name="T16" fmla="*/ 71 w 217"/>
                  <a:gd name="T17" fmla="*/ 87 h 119"/>
                  <a:gd name="T18" fmla="*/ 85 w 217"/>
                  <a:gd name="T19" fmla="*/ 93 h 119"/>
                  <a:gd name="T20" fmla="*/ 101 w 217"/>
                  <a:gd name="T21" fmla="*/ 93 h 119"/>
                  <a:gd name="T22" fmla="*/ 123 w 217"/>
                  <a:gd name="T23" fmla="*/ 95 h 119"/>
                  <a:gd name="T24" fmla="*/ 125 w 217"/>
                  <a:gd name="T25" fmla="*/ 102 h 119"/>
                  <a:gd name="T26" fmla="*/ 147 w 217"/>
                  <a:gd name="T27" fmla="*/ 107 h 119"/>
                  <a:gd name="T28" fmla="*/ 157 w 217"/>
                  <a:gd name="T29" fmla="*/ 113 h 119"/>
                  <a:gd name="T30" fmla="*/ 189 w 217"/>
                  <a:gd name="T31" fmla="*/ 117 h 119"/>
                  <a:gd name="T32" fmla="*/ 209 w 217"/>
                  <a:gd name="T33" fmla="*/ 115 h 119"/>
                  <a:gd name="T34" fmla="*/ 217 w 217"/>
                  <a:gd name="T35" fmla="*/ 104 h 119"/>
                  <a:gd name="T36" fmla="*/ 213 w 217"/>
                  <a:gd name="T37" fmla="*/ 93 h 119"/>
                  <a:gd name="T38" fmla="*/ 214 w 217"/>
                  <a:gd name="T39" fmla="*/ 80 h 119"/>
                  <a:gd name="T40" fmla="*/ 208 w 217"/>
                  <a:gd name="T41" fmla="*/ 73 h 119"/>
                  <a:gd name="T42" fmla="*/ 177 w 217"/>
                  <a:gd name="T43" fmla="*/ 70 h 119"/>
                  <a:gd name="T44" fmla="*/ 169 w 217"/>
                  <a:gd name="T45" fmla="*/ 75 h 119"/>
                  <a:gd name="T46" fmla="*/ 155 w 217"/>
                  <a:gd name="T47" fmla="*/ 73 h 119"/>
                  <a:gd name="T48" fmla="*/ 134 w 217"/>
                  <a:gd name="T49" fmla="*/ 61 h 119"/>
                  <a:gd name="T50" fmla="*/ 131 w 217"/>
                  <a:gd name="T51" fmla="*/ 52 h 119"/>
                  <a:gd name="T52" fmla="*/ 105 w 217"/>
                  <a:gd name="T53" fmla="*/ 49 h 119"/>
                  <a:gd name="T54" fmla="*/ 100 w 217"/>
                  <a:gd name="T55" fmla="*/ 31 h 119"/>
                  <a:gd name="T56" fmla="*/ 91 w 217"/>
                  <a:gd name="T57" fmla="*/ 39 h 119"/>
                  <a:gd name="T58" fmla="*/ 66 w 217"/>
                  <a:gd name="T59" fmla="*/ 11 h 119"/>
                  <a:gd name="T60" fmla="*/ 34 w 217"/>
                  <a:gd name="T61" fmla="*/ 0 h 119"/>
                  <a:gd name="T62" fmla="*/ 25 w 217"/>
                  <a:gd name="T63" fmla="*/ 4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7" h="119">
                    <a:moveTo>
                      <a:pt x="25" y="4"/>
                    </a:moveTo>
                    <a:lnTo>
                      <a:pt x="18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30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7" y="51"/>
                    </a:lnTo>
                    <a:lnTo>
                      <a:pt x="10" y="53"/>
                    </a:lnTo>
                    <a:lnTo>
                      <a:pt x="18" y="57"/>
                    </a:lnTo>
                    <a:lnTo>
                      <a:pt x="27" y="61"/>
                    </a:lnTo>
                    <a:lnTo>
                      <a:pt x="35" y="67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56" y="78"/>
                    </a:lnTo>
                    <a:lnTo>
                      <a:pt x="68" y="83"/>
                    </a:lnTo>
                    <a:lnTo>
                      <a:pt x="71" y="87"/>
                    </a:lnTo>
                    <a:lnTo>
                      <a:pt x="82" y="90"/>
                    </a:lnTo>
                    <a:lnTo>
                      <a:pt x="85" y="93"/>
                    </a:lnTo>
                    <a:lnTo>
                      <a:pt x="89" y="89"/>
                    </a:lnTo>
                    <a:lnTo>
                      <a:pt x="101" y="93"/>
                    </a:lnTo>
                    <a:lnTo>
                      <a:pt x="108" y="90"/>
                    </a:lnTo>
                    <a:lnTo>
                      <a:pt x="123" y="95"/>
                    </a:lnTo>
                    <a:lnTo>
                      <a:pt x="123" y="101"/>
                    </a:lnTo>
                    <a:lnTo>
                      <a:pt x="125" y="102"/>
                    </a:lnTo>
                    <a:lnTo>
                      <a:pt x="141" y="111"/>
                    </a:lnTo>
                    <a:lnTo>
                      <a:pt x="147" y="10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79" y="118"/>
                    </a:lnTo>
                    <a:lnTo>
                      <a:pt x="189" y="117"/>
                    </a:lnTo>
                    <a:lnTo>
                      <a:pt x="205" y="119"/>
                    </a:lnTo>
                    <a:lnTo>
                      <a:pt x="209" y="115"/>
                    </a:lnTo>
                    <a:lnTo>
                      <a:pt x="217" y="113"/>
                    </a:lnTo>
                    <a:lnTo>
                      <a:pt x="217" y="104"/>
                    </a:lnTo>
                    <a:lnTo>
                      <a:pt x="212" y="98"/>
                    </a:lnTo>
                    <a:lnTo>
                      <a:pt x="213" y="93"/>
                    </a:lnTo>
                    <a:lnTo>
                      <a:pt x="212" y="85"/>
                    </a:lnTo>
                    <a:lnTo>
                      <a:pt x="214" y="80"/>
                    </a:lnTo>
                    <a:lnTo>
                      <a:pt x="216" y="72"/>
                    </a:lnTo>
                    <a:lnTo>
                      <a:pt x="208" y="73"/>
                    </a:lnTo>
                    <a:lnTo>
                      <a:pt x="189" y="78"/>
                    </a:lnTo>
                    <a:lnTo>
                      <a:pt x="177" y="70"/>
                    </a:lnTo>
                    <a:lnTo>
                      <a:pt x="172" y="67"/>
                    </a:lnTo>
                    <a:lnTo>
                      <a:pt x="169" y="75"/>
                    </a:lnTo>
                    <a:lnTo>
                      <a:pt x="159" y="75"/>
                    </a:lnTo>
                    <a:lnTo>
                      <a:pt x="155" y="73"/>
                    </a:lnTo>
                    <a:lnTo>
                      <a:pt x="153" y="67"/>
                    </a:lnTo>
                    <a:lnTo>
                      <a:pt x="134" y="61"/>
                    </a:lnTo>
                    <a:lnTo>
                      <a:pt x="133" y="53"/>
                    </a:lnTo>
                    <a:lnTo>
                      <a:pt x="131" y="52"/>
                    </a:lnTo>
                    <a:lnTo>
                      <a:pt x="127" y="54"/>
                    </a:lnTo>
                    <a:lnTo>
                      <a:pt x="105" y="49"/>
                    </a:lnTo>
                    <a:lnTo>
                      <a:pt x="109" y="34"/>
                    </a:lnTo>
                    <a:lnTo>
                      <a:pt x="100" y="31"/>
                    </a:lnTo>
                    <a:lnTo>
                      <a:pt x="96" y="39"/>
                    </a:lnTo>
                    <a:lnTo>
                      <a:pt x="91" y="39"/>
                    </a:lnTo>
                    <a:lnTo>
                      <a:pt x="81" y="21"/>
                    </a:lnTo>
                    <a:lnTo>
                      <a:pt x="66" y="11"/>
                    </a:lnTo>
                    <a:lnTo>
                      <a:pt x="49" y="6"/>
                    </a:lnTo>
                    <a:lnTo>
                      <a:pt x="34" y="0"/>
                    </a:lnTo>
                    <a:lnTo>
                      <a:pt x="31" y="8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5" name="Freeform 546"/>
              <p:cNvSpPr>
                <a:spLocks/>
              </p:cNvSpPr>
              <p:nvPr/>
            </p:nvSpPr>
            <p:spPr bwMode="auto">
              <a:xfrm>
                <a:off x="524" y="1237"/>
                <a:ext cx="217" cy="119"/>
              </a:xfrm>
              <a:custGeom>
                <a:avLst/>
                <a:gdLst>
                  <a:gd name="T0" fmla="*/ 18 w 217"/>
                  <a:gd name="T1" fmla="*/ 9 h 119"/>
                  <a:gd name="T2" fmla="*/ 8 w 217"/>
                  <a:gd name="T3" fmla="*/ 25 h 119"/>
                  <a:gd name="T4" fmla="*/ 5 w 217"/>
                  <a:gd name="T5" fmla="*/ 40 h 119"/>
                  <a:gd name="T6" fmla="*/ 0 w 217"/>
                  <a:gd name="T7" fmla="*/ 47 h 119"/>
                  <a:gd name="T8" fmla="*/ 10 w 217"/>
                  <a:gd name="T9" fmla="*/ 53 h 119"/>
                  <a:gd name="T10" fmla="*/ 27 w 217"/>
                  <a:gd name="T11" fmla="*/ 61 h 119"/>
                  <a:gd name="T12" fmla="*/ 49 w 217"/>
                  <a:gd name="T13" fmla="*/ 78 h 119"/>
                  <a:gd name="T14" fmla="*/ 56 w 217"/>
                  <a:gd name="T15" fmla="*/ 78 h 119"/>
                  <a:gd name="T16" fmla="*/ 71 w 217"/>
                  <a:gd name="T17" fmla="*/ 87 h 119"/>
                  <a:gd name="T18" fmla="*/ 85 w 217"/>
                  <a:gd name="T19" fmla="*/ 93 h 119"/>
                  <a:gd name="T20" fmla="*/ 101 w 217"/>
                  <a:gd name="T21" fmla="*/ 93 h 119"/>
                  <a:gd name="T22" fmla="*/ 123 w 217"/>
                  <a:gd name="T23" fmla="*/ 95 h 119"/>
                  <a:gd name="T24" fmla="*/ 125 w 217"/>
                  <a:gd name="T25" fmla="*/ 102 h 119"/>
                  <a:gd name="T26" fmla="*/ 147 w 217"/>
                  <a:gd name="T27" fmla="*/ 107 h 119"/>
                  <a:gd name="T28" fmla="*/ 157 w 217"/>
                  <a:gd name="T29" fmla="*/ 113 h 119"/>
                  <a:gd name="T30" fmla="*/ 189 w 217"/>
                  <a:gd name="T31" fmla="*/ 117 h 119"/>
                  <a:gd name="T32" fmla="*/ 209 w 217"/>
                  <a:gd name="T33" fmla="*/ 115 h 119"/>
                  <a:gd name="T34" fmla="*/ 217 w 217"/>
                  <a:gd name="T35" fmla="*/ 104 h 119"/>
                  <a:gd name="T36" fmla="*/ 213 w 217"/>
                  <a:gd name="T37" fmla="*/ 93 h 119"/>
                  <a:gd name="T38" fmla="*/ 214 w 217"/>
                  <a:gd name="T39" fmla="*/ 80 h 119"/>
                  <a:gd name="T40" fmla="*/ 208 w 217"/>
                  <a:gd name="T41" fmla="*/ 73 h 119"/>
                  <a:gd name="T42" fmla="*/ 177 w 217"/>
                  <a:gd name="T43" fmla="*/ 70 h 119"/>
                  <a:gd name="T44" fmla="*/ 169 w 217"/>
                  <a:gd name="T45" fmla="*/ 75 h 119"/>
                  <a:gd name="T46" fmla="*/ 155 w 217"/>
                  <a:gd name="T47" fmla="*/ 73 h 119"/>
                  <a:gd name="T48" fmla="*/ 134 w 217"/>
                  <a:gd name="T49" fmla="*/ 61 h 119"/>
                  <a:gd name="T50" fmla="*/ 131 w 217"/>
                  <a:gd name="T51" fmla="*/ 52 h 119"/>
                  <a:gd name="T52" fmla="*/ 105 w 217"/>
                  <a:gd name="T53" fmla="*/ 49 h 119"/>
                  <a:gd name="T54" fmla="*/ 100 w 217"/>
                  <a:gd name="T55" fmla="*/ 31 h 119"/>
                  <a:gd name="T56" fmla="*/ 91 w 217"/>
                  <a:gd name="T57" fmla="*/ 39 h 119"/>
                  <a:gd name="T58" fmla="*/ 66 w 217"/>
                  <a:gd name="T59" fmla="*/ 11 h 119"/>
                  <a:gd name="T60" fmla="*/ 34 w 217"/>
                  <a:gd name="T61" fmla="*/ 0 h 119"/>
                  <a:gd name="T62" fmla="*/ 25 w 217"/>
                  <a:gd name="T63" fmla="*/ 4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7" h="119">
                    <a:moveTo>
                      <a:pt x="25" y="4"/>
                    </a:moveTo>
                    <a:lnTo>
                      <a:pt x="18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30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7" y="51"/>
                    </a:lnTo>
                    <a:lnTo>
                      <a:pt x="10" y="53"/>
                    </a:lnTo>
                    <a:lnTo>
                      <a:pt x="18" y="57"/>
                    </a:lnTo>
                    <a:lnTo>
                      <a:pt x="27" y="61"/>
                    </a:lnTo>
                    <a:lnTo>
                      <a:pt x="35" y="67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56" y="78"/>
                    </a:lnTo>
                    <a:lnTo>
                      <a:pt x="68" y="83"/>
                    </a:lnTo>
                    <a:lnTo>
                      <a:pt x="71" y="87"/>
                    </a:lnTo>
                    <a:lnTo>
                      <a:pt x="82" y="90"/>
                    </a:lnTo>
                    <a:lnTo>
                      <a:pt x="85" y="93"/>
                    </a:lnTo>
                    <a:lnTo>
                      <a:pt x="89" y="89"/>
                    </a:lnTo>
                    <a:lnTo>
                      <a:pt x="101" y="93"/>
                    </a:lnTo>
                    <a:lnTo>
                      <a:pt x="108" y="90"/>
                    </a:lnTo>
                    <a:lnTo>
                      <a:pt x="123" y="95"/>
                    </a:lnTo>
                    <a:lnTo>
                      <a:pt x="123" y="101"/>
                    </a:lnTo>
                    <a:lnTo>
                      <a:pt x="125" y="102"/>
                    </a:lnTo>
                    <a:lnTo>
                      <a:pt x="141" y="111"/>
                    </a:lnTo>
                    <a:lnTo>
                      <a:pt x="147" y="10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79" y="118"/>
                    </a:lnTo>
                    <a:lnTo>
                      <a:pt x="189" y="117"/>
                    </a:lnTo>
                    <a:lnTo>
                      <a:pt x="205" y="119"/>
                    </a:lnTo>
                    <a:lnTo>
                      <a:pt x="209" y="115"/>
                    </a:lnTo>
                    <a:lnTo>
                      <a:pt x="217" y="113"/>
                    </a:lnTo>
                    <a:lnTo>
                      <a:pt x="217" y="104"/>
                    </a:lnTo>
                    <a:lnTo>
                      <a:pt x="212" y="98"/>
                    </a:lnTo>
                    <a:lnTo>
                      <a:pt x="213" y="93"/>
                    </a:lnTo>
                    <a:lnTo>
                      <a:pt x="212" y="85"/>
                    </a:lnTo>
                    <a:lnTo>
                      <a:pt x="214" y="80"/>
                    </a:lnTo>
                    <a:lnTo>
                      <a:pt x="216" y="72"/>
                    </a:lnTo>
                    <a:lnTo>
                      <a:pt x="208" y="73"/>
                    </a:lnTo>
                    <a:lnTo>
                      <a:pt x="189" y="78"/>
                    </a:lnTo>
                    <a:lnTo>
                      <a:pt x="177" y="70"/>
                    </a:lnTo>
                    <a:lnTo>
                      <a:pt x="172" y="67"/>
                    </a:lnTo>
                    <a:lnTo>
                      <a:pt x="169" y="75"/>
                    </a:lnTo>
                    <a:lnTo>
                      <a:pt x="159" y="75"/>
                    </a:lnTo>
                    <a:lnTo>
                      <a:pt x="155" y="73"/>
                    </a:lnTo>
                    <a:lnTo>
                      <a:pt x="153" y="67"/>
                    </a:lnTo>
                    <a:lnTo>
                      <a:pt x="134" y="61"/>
                    </a:lnTo>
                    <a:lnTo>
                      <a:pt x="133" y="53"/>
                    </a:lnTo>
                    <a:lnTo>
                      <a:pt x="131" y="52"/>
                    </a:lnTo>
                    <a:lnTo>
                      <a:pt x="127" y="54"/>
                    </a:lnTo>
                    <a:lnTo>
                      <a:pt x="105" y="49"/>
                    </a:lnTo>
                    <a:lnTo>
                      <a:pt x="109" y="34"/>
                    </a:lnTo>
                    <a:lnTo>
                      <a:pt x="100" y="31"/>
                    </a:lnTo>
                    <a:lnTo>
                      <a:pt x="96" y="39"/>
                    </a:lnTo>
                    <a:lnTo>
                      <a:pt x="91" y="39"/>
                    </a:lnTo>
                    <a:lnTo>
                      <a:pt x="81" y="21"/>
                    </a:lnTo>
                    <a:lnTo>
                      <a:pt x="66" y="11"/>
                    </a:lnTo>
                    <a:lnTo>
                      <a:pt x="49" y="6"/>
                    </a:lnTo>
                    <a:lnTo>
                      <a:pt x="34" y="0"/>
                    </a:lnTo>
                    <a:lnTo>
                      <a:pt x="31" y="8"/>
                    </a:lnTo>
                    <a:lnTo>
                      <a:pt x="25" y="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09" name="Group 547"/>
            <p:cNvGrpSpPr>
              <a:grpSpLocks/>
            </p:cNvGrpSpPr>
            <p:nvPr/>
          </p:nvGrpSpPr>
          <p:grpSpPr bwMode="auto">
            <a:xfrm>
              <a:off x="813431" y="1158302"/>
              <a:ext cx="243029" cy="213928"/>
              <a:chOff x="564" y="1481"/>
              <a:chExt cx="167" cy="151"/>
            </a:xfrm>
          </p:grpSpPr>
          <p:sp>
            <p:nvSpPr>
              <p:cNvPr id="1552" name="Freeform 548"/>
              <p:cNvSpPr>
                <a:spLocks/>
              </p:cNvSpPr>
              <p:nvPr/>
            </p:nvSpPr>
            <p:spPr bwMode="auto">
              <a:xfrm>
                <a:off x="564" y="1481"/>
                <a:ext cx="167" cy="151"/>
              </a:xfrm>
              <a:custGeom>
                <a:avLst/>
                <a:gdLst>
                  <a:gd name="T0" fmla="*/ 98 w 167"/>
                  <a:gd name="T1" fmla="*/ 104 h 151"/>
                  <a:gd name="T2" fmla="*/ 107 w 167"/>
                  <a:gd name="T3" fmla="*/ 92 h 151"/>
                  <a:gd name="T4" fmla="*/ 113 w 167"/>
                  <a:gd name="T5" fmla="*/ 83 h 151"/>
                  <a:gd name="T6" fmla="*/ 114 w 167"/>
                  <a:gd name="T7" fmla="*/ 89 h 151"/>
                  <a:gd name="T8" fmla="*/ 151 w 167"/>
                  <a:gd name="T9" fmla="*/ 67 h 151"/>
                  <a:gd name="T10" fmla="*/ 155 w 167"/>
                  <a:gd name="T11" fmla="*/ 56 h 151"/>
                  <a:gd name="T12" fmla="*/ 156 w 167"/>
                  <a:gd name="T13" fmla="*/ 48 h 151"/>
                  <a:gd name="T14" fmla="*/ 152 w 167"/>
                  <a:gd name="T15" fmla="*/ 37 h 151"/>
                  <a:gd name="T16" fmla="*/ 167 w 167"/>
                  <a:gd name="T17" fmla="*/ 26 h 151"/>
                  <a:gd name="T18" fmla="*/ 157 w 167"/>
                  <a:gd name="T19" fmla="*/ 17 h 151"/>
                  <a:gd name="T20" fmla="*/ 147 w 167"/>
                  <a:gd name="T21" fmla="*/ 8 h 151"/>
                  <a:gd name="T22" fmla="*/ 127 w 167"/>
                  <a:gd name="T23" fmla="*/ 0 h 151"/>
                  <a:gd name="T24" fmla="*/ 119 w 167"/>
                  <a:gd name="T25" fmla="*/ 15 h 151"/>
                  <a:gd name="T26" fmla="*/ 107 w 167"/>
                  <a:gd name="T27" fmla="*/ 16 h 151"/>
                  <a:gd name="T28" fmla="*/ 101 w 167"/>
                  <a:gd name="T29" fmla="*/ 6 h 151"/>
                  <a:gd name="T30" fmla="*/ 81 w 167"/>
                  <a:gd name="T31" fmla="*/ 7 h 151"/>
                  <a:gd name="T32" fmla="*/ 60 w 167"/>
                  <a:gd name="T33" fmla="*/ 11 h 151"/>
                  <a:gd name="T34" fmla="*/ 60 w 167"/>
                  <a:gd name="T35" fmla="*/ 22 h 151"/>
                  <a:gd name="T36" fmla="*/ 52 w 167"/>
                  <a:gd name="T37" fmla="*/ 34 h 151"/>
                  <a:gd name="T38" fmla="*/ 49 w 167"/>
                  <a:gd name="T39" fmla="*/ 44 h 151"/>
                  <a:gd name="T40" fmla="*/ 32 w 167"/>
                  <a:gd name="T41" fmla="*/ 47 h 151"/>
                  <a:gd name="T42" fmla="*/ 27 w 167"/>
                  <a:gd name="T43" fmla="*/ 78 h 151"/>
                  <a:gd name="T44" fmla="*/ 31 w 167"/>
                  <a:gd name="T45" fmla="*/ 88 h 151"/>
                  <a:gd name="T46" fmla="*/ 13 w 167"/>
                  <a:gd name="T47" fmla="*/ 80 h 151"/>
                  <a:gd name="T48" fmla="*/ 17 w 167"/>
                  <a:gd name="T49" fmla="*/ 96 h 151"/>
                  <a:gd name="T50" fmla="*/ 22 w 167"/>
                  <a:gd name="T51" fmla="*/ 115 h 151"/>
                  <a:gd name="T52" fmla="*/ 5 w 167"/>
                  <a:gd name="T53" fmla="*/ 136 h 151"/>
                  <a:gd name="T54" fmla="*/ 9 w 167"/>
                  <a:gd name="T55" fmla="*/ 147 h 151"/>
                  <a:gd name="T56" fmla="*/ 27 w 167"/>
                  <a:gd name="T57" fmla="*/ 143 h 151"/>
                  <a:gd name="T58" fmla="*/ 39 w 167"/>
                  <a:gd name="T59" fmla="*/ 132 h 151"/>
                  <a:gd name="T60" fmla="*/ 46 w 167"/>
                  <a:gd name="T61" fmla="*/ 126 h 151"/>
                  <a:gd name="T62" fmla="*/ 54 w 167"/>
                  <a:gd name="T63" fmla="*/ 114 h 151"/>
                  <a:gd name="T64" fmla="*/ 66 w 167"/>
                  <a:gd name="T65" fmla="*/ 114 h 151"/>
                  <a:gd name="T66" fmla="*/ 80 w 167"/>
                  <a:gd name="T67" fmla="*/ 120 h 151"/>
                  <a:gd name="T68" fmla="*/ 94 w 167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7" h="151">
                    <a:moveTo>
                      <a:pt x="94" y="109"/>
                    </a:moveTo>
                    <a:lnTo>
                      <a:pt x="98" y="104"/>
                    </a:lnTo>
                    <a:lnTo>
                      <a:pt x="111" y="92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13" y="83"/>
                    </a:lnTo>
                    <a:lnTo>
                      <a:pt x="114" y="85"/>
                    </a:lnTo>
                    <a:lnTo>
                      <a:pt x="114" y="89"/>
                    </a:lnTo>
                    <a:lnTo>
                      <a:pt x="135" y="83"/>
                    </a:lnTo>
                    <a:lnTo>
                      <a:pt x="151" y="67"/>
                    </a:lnTo>
                    <a:lnTo>
                      <a:pt x="151" y="64"/>
                    </a:lnTo>
                    <a:lnTo>
                      <a:pt x="155" y="56"/>
                    </a:lnTo>
                    <a:lnTo>
                      <a:pt x="155" y="53"/>
                    </a:lnTo>
                    <a:lnTo>
                      <a:pt x="156" y="48"/>
                    </a:lnTo>
                    <a:lnTo>
                      <a:pt x="152" y="44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67" y="26"/>
                    </a:lnTo>
                    <a:lnTo>
                      <a:pt x="159" y="15"/>
                    </a:lnTo>
                    <a:lnTo>
                      <a:pt x="157" y="17"/>
                    </a:lnTo>
                    <a:lnTo>
                      <a:pt x="154" y="13"/>
                    </a:lnTo>
                    <a:lnTo>
                      <a:pt x="147" y="8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6"/>
                    </a:lnTo>
                    <a:lnTo>
                      <a:pt x="119" y="15"/>
                    </a:lnTo>
                    <a:lnTo>
                      <a:pt x="109" y="11"/>
                    </a:lnTo>
                    <a:lnTo>
                      <a:pt x="107" y="16"/>
                    </a:lnTo>
                    <a:lnTo>
                      <a:pt x="97" y="13"/>
                    </a:lnTo>
                    <a:lnTo>
                      <a:pt x="101" y="6"/>
                    </a:lnTo>
                    <a:lnTo>
                      <a:pt x="98" y="2"/>
                    </a:lnTo>
                    <a:lnTo>
                      <a:pt x="81" y="7"/>
                    </a:lnTo>
                    <a:lnTo>
                      <a:pt x="71" y="2"/>
                    </a:lnTo>
                    <a:lnTo>
                      <a:pt x="60" y="11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56" y="26"/>
                    </a:lnTo>
                    <a:lnTo>
                      <a:pt x="52" y="34"/>
                    </a:lnTo>
                    <a:lnTo>
                      <a:pt x="50" y="39"/>
                    </a:lnTo>
                    <a:lnTo>
                      <a:pt x="49" y="44"/>
                    </a:lnTo>
                    <a:lnTo>
                      <a:pt x="45" y="46"/>
                    </a:lnTo>
                    <a:lnTo>
                      <a:pt x="32" y="47"/>
                    </a:lnTo>
                    <a:lnTo>
                      <a:pt x="26" y="53"/>
                    </a:lnTo>
                    <a:lnTo>
                      <a:pt x="27" y="78"/>
                    </a:lnTo>
                    <a:lnTo>
                      <a:pt x="36" y="82"/>
                    </a:lnTo>
                    <a:lnTo>
                      <a:pt x="31" y="88"/>
                    </a:lnTo>
                    <a:lnTo>
                      <a:pt x="25" y="88"/>
                    </a:lnTo>
                    <a:lnTo>
                      <a:pt x="13" y="80"/>
                    </a:lnTo>
                    <a:lnTo>
                      <a:pt x="13" y="88"/>
                    </a:lnTo>
                    <a:lnTo>
                      <a:pt x="17" y="96"/>
                    </a:lnTo>
                    <a:lnTo>
                      <a:pt x="21" y="99"/>
                    </a:lnTo>
                    <a:lnTo>
                      <a:pt x="22" y="115"/>
                    </a:lnTo>
                    <a:lnTo>
                      <a:pt x="15" y="123"/>
                    </a:lnTo>
                    <a:lnTo>
                      <a:pt x="5" y="136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6"/>
                    </a:lnTo>
                    <a:lnTo>
                      <a:pt x="27" y="143"/>
                    </a:lnTo>
                    <a:lnTo>
                      <a:pt x="28" y="130"/>
                    </a:lnTo>
                    <a:lnTo>
                      <a:pt x="39" y="132"/>
                    </a:lnTo>
                    <a:lnTo>
                      <a:pt x="46" y="133"/>
                    </a:lnTo>
                    <a:lnTo>
                      <a:pt x="46" y="126"/>
                    </a:lnTo>
                    <a:lnTo>
                      <a:pt x="49" y="121"/>
                    </a:lnTo>
                    <a:lnTo>
                      <a:pt x="54" y="114"/>
                    </a:lnTo>
                    <a:lnTo>
                      <a:pt x="64" y="109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80" y="120"/>
                    </a:lnTo>
                    <a:lnTo>
                      <a:pt x="90" y="110"/>
                    </a:lnTo>
                    <a:lnTo>
                      <a:pt x="94" y="1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3" name="Freeform 549"/>
              <p:cNvSpPr>
                <a:spLocks/>
              </p:cNvSpPr>
              <p:nvPr/>
            </p:nvSpPr>
            <p:spPr bwMode="auto">
              <a:xfrm>
                <a:off x="564" y="1481"/>
                <a:ext cx="167" cy="151"/>
              </a:xfrm>
              <a:custGeom>
                <a:avLst/>
                <a:gdLst>
                  <a:gd name="T0" fmla="*/ 98 w 167"/>
                  <a:gd name="T1" fmla="*/ 104 h 151"/>
                  <a:gd name="T2" fmla="*/ 107 w 167"/>
                  <a:gd name="T3" fmla="*/ 92 h 151"/>
                  <a:gd name="T4" fmla="*/ 113 w 167"/>
                  <a:gd name="T5" fmla="*/ 83 h 151"/>
                  <a:gd name="T6" fmla="*/ 114 w 167"/>
                  <a:gd name="T7" fmla="*/ 89 h 151"/>
                  <a:gd name="T8" fmla="*/ 151 w 167"/>
                  <a:gd name="T9" fmla="*/ 67 h 151"/>
                  <a:gd name="T10" fmla="*/ 155 w 167"/>
                  <a:gd name="T11" fmla="*/ 56 h 151"/>
                  <a:gd name="T12" fmla="*/ 156 w 167"/>
                  <a:gd name="T13" fmla="*/ 48 h 151"/>
                  <a:gd name="T14" fmla="*/ 152 w 167"/>
                  <a:gd name="T15" fmla="*/ 37 h 151"/>
                  <a:gd name="T16" fmla="*/ 167 w 167"/>
                  <a:gd name="T17" fmla="*/ 26 h 151"/>
                  <a:gd name="T18" fmla="*/ 157 w 167"/>
                  <a:gd name="T19" fmla="*/ 17 h 151"/>
                  <a:gd name="T20" fmla="*/ 147 w 167"/>
                  <a:gd name="T21" fmla="*/ 8 h 151"/>
                  <a:gd name="T22" fmla="*/ 127 w 167"/>
                  <a:gd name="T23" fmla="*/ 0 h 151"/>
                  <a:gd name="T24" fmla="*/ 119 w 167"/>
                  <a:gd name="T25" fmla="*/ 15 h 151"/>
                  <a:gd name="T26" fmla="*/ 107 w 167"/>
                  <a:gd name="T27" fmla="*/ 16 h 151"/>
                  <a:gd name="T28" fmla="*/ 101 w 167"/>
                  <a:gd name="T29" fmla="*/ 6 h 151"/>
                  <a:gd name="T30" fmla="*/ 81 w 167"/>
                  <a:gd name="T31" fmla="*/ 7 h 151"/>
                  <a:gd name="T32" fmla="*/ 60 w 167"/>
                  <a:gd name="T33" fmla="*/ 11 h 151"/>
                  <a:gd name="T34" fmla="*/ 60 w 167"/>
                  <a:gd name="T35" fmla="*/ 22 h 151"/>
                  <a:gd name="T36" fmla="*/ 52 w 167"/>
                  <a:gd name="T37" fmla="*/ 34 h 151"/>
                  <a:gd name="T38" fmla="*/ 49 w 167"/>
                  <a:gd name="T39" fmla="*/ 44 h 151"/>
                  <a:gd name="T40" fmla="*/ 32 w 167"/>
                  <a:gd name="T41" fmla="*/ 47 h 151"/>
                  <a:gd name="T42" fmla="*/ 27 w 167"/>
                  <a:gd name="T43" fmla="*/ 78 h 151"/>
                  <a:gd name="T44" fmla="*/ 31 w 167"/>
                  <a:gd name="T45" fmla="*/ 88 h 151"/>
                  <a:gd name="T46" fmla="*/ 13 w 167"/>
                  <a:gd name="T47" fmla="*/ 80 h 151"/>
                  <a:gd name="T48" fmla="*/ 17 w 167"/>
                  <a:gd name="T49" fmla="*/ 96 h 151"/>
                  <a:gd name="T50" fmla="*/ 22 w 167"/>
                  <a:gd name="T51" fmla="*/ 115 h 151"/>
                  <a:gd name="T52" fmla="*/ 5 w 167"/>
                  <a:gd name="T53" fmla="*/ 136 h 151"/>
                  <a:gd name="T54" fmla="*/ 9 w 167"/>
                  <a:gd name="T55" fmla="*/ 147 h 151"/>
                  <a:gd name="T56" fmla="*/ 27 w 167"/>
                  <a:gd name="T57" fmla="*/ 143 h 151"/>
                  <a:gd name="T58" fmla="*/ 39 w 167"/>
                  <a:gd name="T59" fmla="*/ 132 h 151"/>
                  <a:gd name="T60" fmla="*/ 46 w 167"/>
                  <a:gd name="T61" fmla="*/ 126 h 151"/>
                  <a:gd name="T62" fmla="*/ 54 w 167"/>
                  <a:gd name="T63" fmla="*/ 114 h 151"/>
                  <a:gd name="T64" fmla="*/ 66 w 167"/>
                  <a:gd name="T65" fmla="*/ 114 h 151"/>
                  <a:gd name="T66" fmla="*/ 80 w 167"/>
                  <a:gd name="T67" fmla="*/ 120 h 151"/>
                  <a:gd name="T68" fmla="*/ 94 w 167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7" h="151">
                    <a:moveTo>
                      <a:pt x="94" y="109"/>
                    </a:moveTo>
                    <a:lnTo>
                      <a:pt x="98" y="104"/>
                    </a:lnTo>
                    <a:lnTo>
                      <a:pt x="111" y="92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13" y="83"/>
                    </a:lnTo>
                    <a:lnTo>
                      <a:pt x="114" y="85"/>
                    </a:lnTo>
                    <a:lnTo>
                      <a:pt x="114" y="89"/>
                    </a:lnTo>
                    <a:lnTo>
                      <a:pt x="135" y="83"/>
                    </a:lnTo>
                    <a:lnTo>
                      <a:pt x="151" y="67"/>
                    </a:lnTo>
                    <a:lnTo>
                      <a:pt x="151" y="64"/>
                    </a:lnTo>
                    <a:lnTo>
                      <a:pt x="155" y="56"/>
                    </a:lnTo>
                    <a:lnTo>
                      <a:pt x="155" y="53"/>
                    </a:lnTo>
                    <a:lnTo>
                      <a:pt x="156" y="48"/>
                    </a:lnTo>
                    <a:lnTo>
                      <a:pt x="152" y="44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67" y="26"/>
                    </a:lnTo>
                    <a:lnTo>
                      <a:pt x="159" y="15"/>
                    </a:lnTo>
                    <a:lnTo>
                      <a:pt x="157" y="17"/>
                    </a:lnTo>
                    <a:lnTo>
                      <a:pt x="154" y="13"/>
                    </a:lnTo>
                    <a:lnTo>
                      <a:pt x="147" y="8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6"/>
                    </a:lnTo>
                    <a:lnTo>
                      <a:pt x="119" y="15"/>
                    </a:lnTo>
                    <a:lnTo>
                      <a:pt x="109" y="11"/>
                    </a:lnTo>
                    <a:lnTo>
                      <a:pt x="107" y="16"/>
                    </a:lnTo>
                    <a:lnTo>
                      <a:pt x="97" y="13"/>
                    </a:lnTo>
                    <a:lnTo>
                      <a:pt x="101" y="6"/>
                    </a:lnTo>
                    <a:lnTo>
                      <a:pt x="98" y="2"/>
                    </a:lnTo>
                    <a:lnTo>
                      <a:pt x="81" y="7"/>
                    </a:lnTo>
                    <a:lnTo>
                      <a:pt x="71" y="2"/>
                    </a:lnTo>
                    <a:lnTo>
                      <a:pt x="60" y="11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56" y="26"/>
                    </a:lnTo>
                    <a:lnTo>
                      <a:pt x="52" y="34"/>
                    </a:lnTo>
                    <a:lnTo>
                      <a:pt x="50" y="39"/>
                    </a:lnTo>
                    <a:lnTo>
                      <a:pt x="49" y="44"/>
                    </a:lnTo>
                    <a:lnTo>
                      <a:pt x="45" y="46"/>
                    </a:lnTo>
                    <a:lnTo>
                      <a:pt x="32" y="47"/>
                    </a:lnTo>
                    <a:lnTo>
                      <a:pt x="26" y="53"/>
                    </a:lnTo>
                    <a:lnTo>
                      <a:pt x="27" y="78"/>
                    </a:lnTo>
                    <a:lnTo>
                      <a:pt x="36" y="82"/>
                    </a:lnTo>
                    <a:lnTo>
                      <a:pt x="31" y="88"/>
                    </a:lnTo>
                    <a:lnTo>
                      <a:pt x="25" y="88"/>
                    </a:lnTo>
                    <a:lnTo>
                      <a:pt x="13" y="80"/>
                    </a:lnTo>
                    <a:lnTo>
                      <a:pt x="13" y="88"/>
                    </a:lnTo>
                    <a:lnTo>
                      <a:pt x="17" y="96"/>
                    </a:lnTo>
                    <a:lnTo>
                      <a:pt x="21" y="99"/>
                    </a:lnTo>
                    <a:lnTo>
                      <a:pt x="22" y="115"/>
                    </a:lnTo>
                    <a:lnTo>
                      <a:pt x="15" y="123"/>
                    </a:lnTo>
                    <a:lnTo>
                      <a:pt x="5" y="136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6"/>
                    </a:lnTo>
                    <a:lnTo>
                      <a:pt x="27" y="143"/>
                    </a:lnTo>
                    <a:lnTo>
                      <a:pt x="28" y="130"/>
                    </a:lnTo>
                    <a:lnTo>
                      <a:pt x="39" y="132"/>
                    </a:lnTo>
                    <a:lnTo>
                      <a:pt x="46" y="133"/>
                    </a:lnTo>
                    <a:lnTo>
                      <a:pt x="46" y="126"/>
                    </a:lnTo>
                    <a:lnTo>
                      <a:pt x="49" y="121"/>
                    </a:lnTo>
                    <a:lnTo>
                      <a:pt x="54" y="114"/>
                    </a:lnTo>
                    <a:lnTo>
                      <a:pt x="64" y="109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80" y="120"/>
                    </a:lnTo>
                    <a:lnTo>
                      <a:pt x="90" y="110"/>
                    </a:lnTo>
                    <a:lnTo>
                      <a:pt x="94" y="10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0" name="Group 550"/>
            <p:cNvGrpSpPr>
              <a:grpSpLocks/>
            </p:cNvGrpSpPr>
            <p:nvPr/>
          </p:nvGrpSpPr>
          <p:grpSpPr bwMode="auto">
            <a:xfrm>
              <a:off x="549923" y="1414487"/>
              <a:ext cx="297643" cy="270710"/>
              <a:chOff x="384" y="1662"/>
              <a:chExt cx="204" cy="192"/>
            </a:xfrm>
          </p:grpSpPr>
          <p:sp>
            <p:nvSpPr>
              <p:cNvPr id="1547" name="Freeform 551"/>
              <p:cNvSpPr>
                <a:spLocks noEditPoints="1"/>
              </p:cNvSpPr>
              <p:nvPr/>
            </p:nvSpPr>
            <p:spPr bwMode="auto">
              <a:xfrm>
                <a:off x="384" y="1662"/>
                <a:ext cx="204" cy="192"/>
              </a:xfrm>
              <a:custGeom>
                <a:avLst/>
                <a:gdLst>
                  <a:gd name="T0" fmla="*/ 0 w 204"/>
                  <a:gd name="T1" fmla="*/ 163 h 192"/>
                  <a:gd name="T2" fmla="*/ 2 w 204"/>
                  <a:gd name="T3" fmla="*/ 166 h 192"/>
                  <a:gd name="T4" fmla="*/ 6 w 204"/>
                  <a:gd name="T5" fmla="*/ 162 h 192"/>
                  <a:gd name="T6" fmla="*/ 5 w 204"/>
                  <a:gd name="T7" fmla="*/ 160 h 192"/>
                  <a:gd name="T8" fmla="*/ 2 w 204"/>
                  <a:gd name="T9" fmla="*/ 160 h 192"/>
                  <a:gd name="T10" fmla="*/ 0 w 204"/>
                  <a:gd name="T11" fmla="*/ 163 h 192"/>
                  <a:gd name="T12" fmla="*/ 132 w 204"/>
                  <a:gd name="T13" fmla="*/ 192 h 192"/>
                  <a:gd name="T14" fmla="*/ 132 w 204"/>
                  <a:gd name="T15" fmla="*/ 185 h 192"/>
                  <a:gd name="T16" fmla="*/ 130 w 204"/>
                  <a:gd name="T17" fmla="*/ 186 h 192"/>
                  <a:gd name="T18" fmla="*/ 128 w 204"/>
                  <a:gd name="T19" fmla="*/ 188 h 192"/>
                  <a:gd name="T20" fmla="*/ 129 w 204"/>
                  <a:gd name="T21" fmla="*/ 190 h 192"/>
                  <a:gd name="T22" fmla="*/ 132 w 204"/>
                  <a:gd name="T23" fmla="*/ 192 h 192"/>
                  <a:gd name="T24" fmla="*/ 131 w 204"/>
                  <a:gd name="T25" fmla="*/ 164 h 192"/>
                  <a:gd name="T26" fmla="*/ 133 w 204"/>
                  <a:gd name="T27" fmla="*/ 155 h 192"/>
                  <a:gd name="T28" fmla="*/ 128 w 204"/>
                  <a:gd name="T29" fmla="*/ 151 h 192"/>
                  <a:gd name="T30" fmla="*/ 126 w 204"/>
                  <a:gd name="T31" fmla="*/ 157 h 192"/>
                  <a:gd name="T32" fmla="*/ 126 w 204"/>
                  <a:gd name="T33" fmla="*/ 159 h 192"/>
                  <a:gd name="T34" fmla="*/ 131 w 204"/>
                  <a:gd name="T35" fmla="*/ 164 h 192"/>
                  <a:gd name="T36" fmla="*/ 200 w 204"/>
                  <a:gd name="T37" fmla="*/ 0 h 192"/>
                  <a:gd name="T38" fmla="*/ 203 w 204"/>
                  <a:gd name="T39" fmla="*/ 0 h 192"/>
                  <a:gd name="T40" fmla="*/ 204 w 204"/>
                  <a:gd name="T41" fmla="*/ 3 h 192"/>
                  <a:gd name="T42" fmla="*/ 203 w 204"/>
                  <a:gd name="T43" fmla="*/ 5 h 192"/>
                  <a:gd name="T44" fmla="*/ 200 w 204"/>
                  <a:gd name="T45" fmla="*/ 3 h 192"/>
                  <a:gd name="T46" fmla="*/ 200 w 204"/>
                  <a:gd name="T47" fmla="*/ 0 h 1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04" h="192">
                    <a:moveTo>
                      <a:pt x="0" y="163"/>
                    </a:moveTo>
                    <a:lnTo>
                      <a:pt x="2" y="166"/>
                    </a:lnTo>
                    <a:lnTo>
                      <a:pt x="6" y="162"/>
                    </a:lnTo>
                    <a:lnTo>
                      <a:pt x="5" y="160"/>
                    </a:lnTo>
                    <a:lnTo>
                      <a:pt x="2" y="160"/>
                    </a:lnTo>
                    <a:lnTo>
                      <a:pt x="0" y="163"/>
                    </a:lnTo>
                    <a:close/>
                    <a:moveTo>
                      <a:pt x="132" y="192"/>
                    </a:moveTo>
                    <a:lnTo>
                      <a:pt x="132" y="185"/>
                    </a:lnTo>
                    <a:lnTo>
                      <a:pt x="130" y="186"/>
                    </a:lnTo>
                    <a:lnTo>
                      <a:pt x="128" y="188"/>
                    </a:lnTo>
                    <a:lnTo>
                      <a:pt x="129" y="190"/>
                    </a:lnTo>
                    <a:lnTo>
                      <a:pt x="132" y="192"/>
                    </a:lnTo>
                    <a:close/>
                    <a:moveTo>
                      <a:pt x="131" y="164"/>
                    </a:moveTo>
                    <a:lnTo>
                      <a:pt x="133" y="155"/>
                    </a:lnTo>
                    <a:lnTo>
                      <a:pt x="128" y="151"/>
                    </a:lnTo>
                    <a:lnTo>
                      <a:pt x="126" y="157"/>
                    </a:lnTo>
                    <a:lnTo>
                      <a:pt x="126" y="159"/>
                    </a:lnTo>
                    <a:lnTo>
                      <a:pt x="131" y="164"/>
                    </a:lnTo>
                    <a:close/>
                    <a:moveTo>
                      <a:pt x="200" y="0"/>
                    </a:moveTo>
                    <a:lnTo>
                      <a:pt x="203" y="0"/>
                    </a:lnTo>
                    <a:lnTo>
                      <a:pt x="204" y="3"/>
                    </a:lnTo>
                    <a:lnTo>
                      <a:pt x="203" y="5"/>
                    </a:lnTo>
                    <a:lnTo>
                      <a:pt x="200" y="3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8" name="Freeform 552"/>
              <p:cNvSpPr>
                <a:spLocks/>
              </p:cNvSpPr>
              <p:nvPr/>
            </p:nvSpPr>
            <p:spPr bwMode="auto">
              <a:xfrm>
                <a:off x="384" y="1822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2 w 6"/>
                  <a:gd name="T3" fmla="*/ 6 h 6"/>
                  <a:gd name="T4" fmla="*/ 6 w 6"/>
                  <a:gd name="T5" fmla="*/ 2 h 6"/>
                  <a:gd name="T6" fmla="*/ 5 w 6"/>
                  <a:gd name="T7" fmla="*/ 0 h 6"/>
                  <a:gd name="T8" fmla="*/ 2 w 6"/>
                  <a:gd name="T9" fmla="*/ 0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2" y="6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9" name="Freeform 553"/>
              <p:cNvSpPr>
                <a:spLocks/>
              </p:cNvSpPr>
              <p:nvPr/>
            </p:nvSpPr>
            <p:spPr bwMode="auto">
              <a:xfrm>
                <a:off x="512" y="1847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4 w 4"/>
                  <a:gd name="T3" fmla="*/ 0 h 7"/>
                  <a:gd name="T4" fmla="*/ 2 w 4"/>
                  <a:gd name="T5" fmla="*/ 1 h 7"/>
                  <a:gd name="T6" fmla="*/ 0 w 4"/>
                  <a:gd name="T7" fmla="*/ 3 h 7"/>
                  <a:gd name="T8" fmla="*/ 1 w 4"/>
                  <a:gd name="T9" fmla="*/ 5 h 7"/>
                  <a:gd name="T10" fmla="*/ 4 w 4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0" name="Freeform 554"/>
              <p:cNvSpPr>
                <a:spLocks/>
              </p:cNvSpPr>
              <p:nvPr/>
            </p:nvSpPr>
            <p:spPr bwMode="auto">
              <a:xfrm>
                <a:off x="510" y="1813"/>
                <a:ext cx="7" cy="13"/>
              </a:xfrm>
              <a:custGeom>
                <a:avLst/>
                <a:gdLst>
                  <a:gd name="T0" fmla="*/ 5 w 7"/>
                  <a:gd name="T1" fmla="*/ 13 h 13"/>
                  <a:gd name="T2" fmla="*/ 7 w 7"/>
                  <a:gd name="T3" fmla="*/ 4 h 13"/>
                  <a:gd name="T4" fmla="*/ 2 w 7"/>
                  <a:gd name="T5" fmla="*/ 0 h 13"/>
                  <a:gd name="T6" fmla="*/ 0 w 7"/>
                  <a:gd name="T7" fmla="*/ 6 h 13"/>
                  <a:gd name="T8" fmla="*/ 0 w 7"/>
                  <a:gd name="T9" fmla="*/ 8 h 13"/>
                  <a:gd name="T10" fmla="*/ 5 w 7"/>
                  <a:gd name="T11" fmla="*/ 13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3">
                    <a:moveTo>
                      <a:pt x="5" y="13"/>
                    </a:moveTo>
                    <a:lnTo>
                      <a:pt x="7" y="4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51" name="Freeform 555"/>
              <p:cNvSpPr>
                <a:spLocks/>
              </p:cNvSpPr>
              <p:nvPr/>
            </p:nvSpPr>
            <p:spPr bwMode="auto">
              <a:xfrm>
                <a:off x="584" y="1662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1" name="Group 556"/>
            <p:cNvGrpSpPr>
              <a:grpSpLocks/>
            </p:cNvGrpSpPr>
            <p:nvPr/>
          </p:nvGrpSpPr>
          <p:grpSpPr bwMode="auto">
            <a:xfrm>
              <a:off x="514423" y="715922"/>
              <a:ext cx="116054" cy="129412"/>
              <a:chOff x="360" y="1167"/>
              <a:chExt cx="79" cy="92"/>
            </a:xfrm>
          </p:grpSpPr>
          <p:sp>
            <p:nvSpPr>
              <p:cNvPr id="1545" name="Freeform 557"/>
              <p:cNvSpPr>
                <a:spLocks/>
              </p:cNvSpPr>
              <p:nvPr/>
            </p:nvSpPr>
            <p:spPr bwMode="auto">
              <a:xfrm>
                <a:off x="360" y="1167"/>
                <a:ext cx="79" cy="92"/>
              </a:xfrm>
              <a:custGeom>
                <a:avLst/>
                <a:gdLst>
                  <a:gd name="T0" fmla="*/ 0 w 79"/>
                  <a:gd name="T1" fmla="*/ 70 h 92"/>
                  <a:gd name="T2" fmla="*/ 1 w 79"/>
                  <a:gd name="T3" fmla="*/ 64 h 92"/>
                  <a:gd name="T4" fmla="*/ 4 w 79"/>
                  <a:gd name="T5" fmla="*/ 58 h 92"/>
                  <a:gd name="T6" fmla="*/ 10 w 79"/>
                  <a:gd name="T7" fmla="*/ 55 h 92"/>
                  <a:gd name="T8" fmla="*/ 14 w 79"/>
                  <a:gd name="T9" fmla="*/ 47 h 92"/>
                  <a:gd name="T10" fmla="*/ 22 w 79"/>
                  <a:gd name="T11" fmla="*/ 42 h 92"/>
                  <a:gd name="T12" fmla="*/ 20 w 79"/>
                  <a:gd name="T13" fmla="*/ 32 h 92"/>
                  <a:gd name="T14" fmla="*/ 20 w 79"/>
                  <a:gd name="T15" fmla="*/ 27 h 92"/>
                  <a:gd name="T16" fmla="*/ 18 w 79"/>
                  <a:gd name="T17" fmla="*/ 20 h 92"/>
                  <a:gd name="T18" fmla="*/ 27 w 79"/>
                  <a:gd name="T19" fmla="*/ 13 h 92"/>
                  <a:gd name="T20" fmla="*/ 37 w 79"/>
                  <a:gd name="T21" fmla="*/ 11 h 92"/>
                  <a:gd name="T22" fmla="*/ 39 w 79"/>
                  <a:gd name="T23" fmla="*/ 4 h 92"/>
                  <a:gd name="T24" fmla="*/ 53 w 79"/>
                  <a:gd name="T25" fmla="*/ 0 h 92"/>
                  <a:gd name="T26" fmla="*/ 55 w 79"/>
                  <a:gd name="T27" fmla="*/ 1 h 92"/>
                  <a:gd name="T28" fmla="*/ 47 w 79"/>
                  <a:gd name="T29" fmla="*/ 11 h 92"/>
                  <a:gd name="T30" fmla="*/ 56 w 79"/>
                  <a:gd name="T31" fmla="*/ 18 h 92"/>
                  <a:gd name="T32" fmla="*/ 66 w 79"/>
                  <a:gd name="T33" fmla="*/ 39 h 92"/>
                  <a:gd name="T34" fmla="*/ 68 w 79"/>
                  <a:gd name="T35" fmla="*/ 35 h 92"/>
                  <a:gd name="T36" fmla="*/ 74 w 79"/>
                  <a:gd name="T37" fmla="*/ 39 h 92"/>
                  <a:gd name="T38" fmla="*/ 77 w 79"/>
                  <a:gd name="T39" fmla="*/ 53 h 92"/>
                  <a:gd name="T40" fmla="*/ 74 w 79"/>
                  <a:gd name="T41" fmla="*/ 56 h 92"/>
                  <a:gd name="T42" fmla="*/ 76 w 79"/>
                  <a:gd name="T43" fmla="*/ 59 h 92"/>
                  <a:gd name="T44" fmla="*/ 79 w 79"/>
                  <a:gd name="T45" fmla="*/ 67 h 92"/>
                  <a:gd name="T46" fmla="*/ 74 w 79"/>
                  <a:gd name="T47" fmla="*/ 69 h 92"/>
                  <a:gd name="T48" fmla="*/ 73 w 79"/>
                  <a:gd name="T49" fmla="*/ 72 h 92"/>
                  <a:gd name="T50" fmla="*/ 67 w 79"/>
                  <a:gd name="T51" fmla="*/ 76 h 92"/>
                  <a:gd name="T52" fmla="*/ 60 w 79"/>
                  <a:gd name="T53" fmla="*/ 84 h 92"/>
                  <a:gd name="T54" fmla="*/ 53 w 79"/>
                  <a:gd name="T55" fmla="*/ 86 h 92"/>
                  <a:gd name="T56" fmla="*/ 49 w 79"/>
                  <a:gd name="T57" fmla="*/ 84 h 92"/>
                  <a:gd name="T58" fmla="*/ 35 w 79"/>
                  <a:gd name="T59" fmla="*/ 92 h 92"/>
                  <a:gd name="T60" fmla="*/ 34 w 79"/>
                  <a:gd name="T61" fmla="*/ 84 h 92"/>
                  <a:gd name="T62" fmla="*/ 22 w 79"/>
                  <a:gd name="T63" fmla="*/ 79 h 92"/>
                  <a:gd name="T64" fmla="*/ 16 w 79"/>
                  <a:gd name="T65" fmla="*/ 80 h 92"/>
                  <a:gd name="T66" fmla="*/ 14 w 79"/>
                  <a:gd name="T67" fmla="*/ 80 h 92"/>
                  <a:gd name="T68" fmla="*/ 1 w 79"/>
                  <a:gd name="T69" fmla="*/ 77 h 92"/>
                  <a:gd name="T70" fmla="*/ 0 w 79"/>
                  <a:gd name="T71" fmla="*/ 70 h 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2">
                    <a:moveTo>
                      <a:pt x="0" y="70"/>
                    </a:moveTo>
                    <a:lnTo>
                      <a:pt x="1" y="64"/>
                    </a:lnTo>
                    <a:lnTo>
                      <a:pt x="4" y="58"/>
                    </a:lnTo>
                    <a:lnTo>
                      <a:pt x="10" y="55"/>
                    </a:lnTo>
                    <a:lnTo>
                      <a:pt x="14" y="47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0" y="27"/>
                    </a:lnTo>
                    <a:lnTo>
                      <a:pt x="18" y="20"/>
                    </a:lnTo>
                    <a:lnTo>
                      <a:pt x="27" y="13"/>
                    </a:lnTo>
                    <a:lnTo>
                      <a:pt x="37" y="11"/>
                    </a:lnTo>
                    <a:lnTo>
                      <a:pt x="39" y="4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47" y="11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5"/>
                    </a:lnTo>
                    <a:lnTo>
                      <a:pt x="74" y="39"/>
                    </a:lnTo>
                    <a:lnTo>
                      <a:pt x="77" y="53"/>
                    </a:lnTo>
                    <a:lnTo>
                      <a:pt x="74" y="56"/>
                    </a:lnTo>
                    <a:lnTo>
                      <a:pt x="76" y="59"/>
                    </a:lnTo>
                    <a:lnTo>
                      <a:pt x="79" y="67"/>
                    </a:lnTo>
                    <a:lnTo>
                      <a:pt x="74" y="69"/>
                    </a:lnTo>
                    <a:lnTo>
                      <a:pt x="73" y="72"/>
                    </a:lnTo>
                    <a:lnTo>
                      <a:pt x="67" y="76"/>
                    </a:lnTo>
                    <a:lnTo>
                      <a:pt x="60" y="84"/>
                    </a:lnTo>
                    <a:lnTo>
                      <a:pt x="53" y="86"/>
                    </a:lnTo>
                    <a:lnTo>
                      <a:pt x="49" y="84"/>
                    </a:lnTo>
                    <a:lnTo>
                      <a:pt x="35" y="9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" y="7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6" name="Freeform 558"/>
              <p:cNvSpPr>
                <a:spLocks/>
              </p:cNvSpPr>
              <p:nvPr/>
            </p:nvSpPr>
            <p:spPr bwMode="auto">
              <a:xfrm>
                <a:off x="360" y="1167"/>
                <a:ext cx="79" cy="92"/>
              </a:xfrm>
              <a:custGeom>
                <a:avLst/>
                <a:gdLst>
                  <a:gd name="T0" fmla="*/ 0 w 79"/>
                  <a:gd name="T1" fmla="*/ 70 h 92"/>
                  <a:gd name="T2" fmla="*/ 1 w 79"/>
                  <a:gd name="T3" fmla="*/ 64 h 92"/>
                  <a:gd name="T4" fmla="*/ 4 w 79"/>
                  <a:gd name="T5" fmla="*/ 58 h 92"/>
                  <a:gd name="T6" fmla="*/ 10 w 79"/>
                  <a:gd name="T7" fmla="*/ 55 h 92"/>
                  <a:gd name="T8" fmla="*/ 14 w 79"/>
                  <a:gd name="T9" fmla="*/ 47 h 92"/>
                  <a:gd name="T10" fmla="*/ 22 w 79"/>
                  <a:gd name="T11" fmla="*/ 42 h 92"/>
                  <a:gd name="T12" fmla="*/ 20 w 79"/>
                  <a:gd name="T13" fmla="*/ 32 h 92"/>
                  <a:gd name="T14" fmla="*/ 20 w 79"/>
                  <a:gd name="T15" fmla="*/ 27 h 92"/>
                  <a:gd name="T16" fmla="*/ 18 w 79"/>
                  <a:gd name="T17" fmla="*/ 20 h 92"/>
                  <a:gd name="T18" fmla="*/ 27 w 79"/>
                  <a:gd name="T19" fmla="*/ 13 h 92"/>
                  <a:gd name="T20" fmla="*/ 37 w 79"/>
                  <a:gd name="T21" fmla="*/ 11 h 92"/>
                  <a:gd name="T22" fmla="*/ 39 w 79"/>
                  <a:gd name="T23" fmla="*/ 4 h 92"/>
                  <a:gd name="T24" fmla="*/ 53 w 79"/>
                  <a:gd name="T25" fmla="*/ 0 h 92"/>
                  <a:gd name="T26" fmla="*/ 55 w 79"/>
                  <a:gd name="T27" fmla="*/ 1 h 92"/>
                  <a:gd name="T28" fmla="*/ 47 w 79"/>
                  <a:gd name="T29" fmla="*/ 11 h 92"/>
                  <a:gd name="T30" fmla="*/ 56 w 79"/>
                  <a:gd name="T31" fmla="*/ 18 h 92"/>
                  <a:gd name="T32" fmla="*/ 66 w 79"/>
                  <a:gd name="T33" fmla="*/ 39 h 92"/>
                  <a:gd name="T34" fmla="*/ 68 w 79"/>
                  <a:gd name="T35" fmla="*/ 35 h 92"/>
                  <a:gd name="T36" fmla="*/ 74 w 79"/>
                  <a:gd name="T37" fmla="*/ 39 h 92"/>
                  <a:gd name="T38" fmla="*/ 77 w 79"/>
                  <a:gd name="T39" fmla="*/ 53 h 92"/>
                  <a:gd name="T40" fmla="*/ 74 w 79"/>
                  <a:gd name="T41" fmla="*/ 56 h 92"/>
                  <a:gd name="T42" fmla="*/ 76 w 79"/>
                  <a:gd name="T43" fmla="*/ 59 h 92"/>
                  <a:gd name="T44" fmla="*/ 79 w 79"/>
                  <a:gd name="T45" fmla="*/ 67 h 92"/>
                  <a:gd name="T46" fmla="*/ 74 w 79"/>
                  <a:gd name="T47" fmla="*/ 69 h 92"/>
                  <a:gd name="T48" fmla="*/ 73 w 79"/>
                  <a:gd name="T49" fmla="*/ 72 h 92"/>
                  <a:gd name="T50" fmla="*/ 67 w 79"/>
                  <a:gd name="T51" fmla="*/ 76 h 92"/>
                  <a:gd name="T52" fmla="*/ 60 w 79"/>
                  <a:gd name="T53" fmla="*/ 84 h 92"/>
                  <a:gd name="T54" fmla="*/ 53 w 79"/>
                  <a:gd name="T55" fmla="*/ 86 h 92"/>
                  <a:gd name="T56" fmla="*/ 49 w 79"/>
                  <a:gd name="T57" fmla="*/ 84 h 92"/>
                  <a:gd name="T58" fmla="*/ 35 w 79"/>
                  <a:gd name="T59" fmla="*/ 92 h 92"/>
                  <a:gd name="T60" fmla="*/ 34 w 79"/>
                  <a:gd name="T61" fmla="*/ 84 h 92"/>
                  <a:gd name="T62" fmla="*/ 22 w 79"/>
                  <a:gd name="T63" fmla="*/ 79 h 92"/>
                  <a:gd name="T64" fmla="*/ 16 w 79"/>
                  <a:gd name="T65" fmla="*/ 80 h 92"/>
                  <a:gd name="T66" fmla="*/ 14 w 79"/>
                  <a:gd name="T67" fmla="*/ 80 h 92"/>
                  <a:gd name="T68" fmla="*/ 1 w 79"/>
                  <a:gd name="T69" fmla="*/ 77 h 92"/>
                  <a:gd name="T70" fmla="*/ 0 w 79"/>
                  <a:gd name="T71" fmla="*/ 70 h 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2">
                    <a:moveTo>
                      <a:pt x="0" y="70"/>
                    </a:moveTo>
                    <a:lnTo>
                      <a:pt x="1" y="64"/>
                    </a:lnTo>
                    <a:lnTo>
                      <a:pt x="4" y="58"/>
                    </a:lnTo>
                    <a:lnTo>
                      <a:pt x="10" y="55"/>
                    </a:lnTo>
                    <a:lnTo>
                      <a:pt x="14" y="47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0" y="27"/>
                    </a:lnTo>
                    <a:lnTo>
                      <a:pt x="18" y="20"/>
                    </a:lnTo>
                    <a:lnTo>
                      <a:pt x="27" y="13"/>
                    </a:lnTo>
                    <a:lnTo>
                      <a:pt x="37" y="11"/>
                    </a:lnTo>
                    <a:lnTo>
                      <a:pt x="39" y="4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47" y="11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5"/>
                    </a:lnTo>
                    <a:lnTo>
                      <a:pt x="74" y="39"/>
                    </a:lnTo>
                    <a:lnTo>
                      <a:pt x="77" y="53"/>
                    </a:lnTo>
                    <a:lnTo>
                      <a:pt x="74" y="56"/>
                    </a:lnTo>
                    <a:lnTo>
                      <a:pt x="76" y="59"/>
                    </a:lnTo>
                    <a:lnTo>
                      <a:pt x="79" y="67"/>
                    </a:lnTo>
                    <a:lnTo>
                      <a:pt x="74" y="69"/>
                    </a:lnTo>
                    <a:lnTo>
                      <a:pt x="73" y="72"/>
                    </a:lnTo>
                    <a:lnTo>
                      <a:pt x="67" y="76"/>
                    </a:lnTo>
                    <a:lnTo>
                      <a:pt x="60" y="84"/>
                    </a:lnTo>
                    <a:lnTo>
                      <a:pt x="53" y="86"/>
                    </a:lnTo>
                    <a:lnTo>
                      <a:pt x="49" y="84"/>
                    </a:lnTo>
                    <a:lnTo>
                      <a:pt x="35" y="9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" y="77"/>
                    </a:lnTo>
                    <a:lnTo>
                      <a:pt x="0" y="7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2" name="Group 559"/>
            <p:cNvGrpSpPr>
              <a:grpSpLocks/>
            </p:cNvGrpSpPr>
            <p:nvPr/>
          </p:nvGrpSpPr>
          <p:grpSpPr bwMode="auto">
            <a:xfrm>
              <a:off x="336930" y="813642"/>
              <a:ext cx="344065" cy="320890"/>
              <a:chOff x="238" y="1237"/>
              <a:chExt cx="236" cy="227"/>
            </a:xfrm>
          </p:grpSpPr>
          <p:sp>
            <p:nvSpPr>
              <p:cNvPr id="1543" name="Freeform 560"/>
              <p:cNvSpPr>
                <a:spLocks/>
              </p:cNvSpPr>
              <p:nvPr/>
            </p:nvSpPr>
            <p:spPr bwMode="auto">
              <a:xfrm>
                <a:off x="238" y="1237"/>
                <a:ext cx="236" cy="227"/>
              </a:xfrm>
              <a:custGeom>
                <a:avLst/>
                <a:gdLst>
                  <a:gd name="T0" fmla="*/ 33 w 236"/>
                  <a:gd name="T1" fmla="*/ 150 h 227"/>
                  <a:gd name="T2" fmla="*/ 29 w 236"/>
                  <a:gd name="T3" fmla="*/ 136 h 227"/>
                  <a:gd name="T4" fmla="*/ 21 w 236"/>
                  <a:gd name="T5" fmla="*/ 136 h 227"/>
                  <a:gd name="T6" fmla="*/ 16 w 236"/>
                  <a:gd name="T7" fmla="*/ 122 h 227"/>
                  <a:gd name="T8" fmla="*/ 13 w 236"/>
                  <a:gd name="T9" fmla="*/ 106 h 227"/>
                  <a:gd name="T10" fmla="*/ 0 w 236"/>
                  <a:gd name="T11" fmla="*/ 99 h 227"/>
                  <a:gd name="T12" fmla="*/ 15 w 236"/>
                  <a:gd name="T13" fmla="*/ 77 h 227"/>
                  <a:gd name="T14" fmla="*/ 30 w 236"/>
                  <a:gd name="T15" fmla="*/ 64 h 227"/>
                  <a:gd name="T16" fmla="*/ 65 w 236"/>
                  <a:gd name="T17" fmla="*/ 68 h 227"/>
                  <a:gd name="T18" fmla="*/ 79 w 236"/>
                  <a:gd name="T19" fmla="*/ 44 h 227"/>
                  <a:gd name="T20" fmla="*/ 96 w 236"/>
                  <a:gd name="T21" fmla="*/ 34 h 227"/>
                  <a:gd name="T22" fmla="*/ 112 w 236"/>
                  <a:gd name="T23" fmla="*/ 6 h 227"/>
                  <a:gd name="T24" fmla="*/ 123 w 236"/>
                  <a:gd name="T25" fmla="*/ 8 h 227"/>
                  <a:gd name="T26" fmla="*/ 138 w 236"/>
                  <a:gd name="T27" fmla="*/ 10 h 227"/>
                  <a:gd name="T28" fmla="*/ 139 w 236"/>
                  <a:gd name="T29" fmla="*/ 27 h 227"/>
                  <a:gd name="T30" fmla="*/ 158 w 236"/>
                  <a:gd name="T31" fmla="*/ 32 h 227"/>
                  <a:gd name="T32" fmla="*/ 166 w 236"/>
                  <a:gd name="T33" fmla="*/ 54 h 227"/>
                  <a:gd name="T34" fmla="*/ 178 w 236"/>
                  <a:gd name="T35" fmla="*/ 67 h 227"/>
                  <a:gd name="T36" fmla="*/ 176 w 236"/>
                  <a:gd name="T37" fmla="*/ 77 h 227"/>
                  <a:gd name="T38" fmla="*/ 186 w 236"/>
                  <a:gd name="T39" fmla="*/ 68 h 227"/>
                  <a:gd name="T40" fmla="*/ 202 w 236"/>
                  <a:gd name="T41" fmla="*/ 83 h 227"/>
                  <a:gd name="T42" fmla="*/ 219 w 236"/>
                  <a:gd name="T43" fmla="*/ 96 h 227"/>
                  <a:gd name="T44" fmla="*/ 214 w 236"/>
                  <a:gd name="T45" fmla="*/ 113 h 227"/>
                  <a:gd name="T46" fmla="*/ 236 w 236"/>
                  <a:gd name="T47" fmla="*/ 111 h 227"/>
                  <a:gd name="T48" fmla="*/ 189 w 236"/>
                  <a:gd name="T49" fmla="*/ 142 h 227"/>
                  <a:gd name="T50" fmla="*/ 191 w 236"/>
                  <a:gd name="T51" fmla="*/ 155 h 227"/>
                  <a:gd name="T52" fmla="*/ 211 w 236"/>
                  <a:gd name="T53" fmla="*/ 154 h 227"/>
                  <a:gd name="T54" fmla="*/ 199 w 236"/>
                  <a:gd name="T55" fmla="*/ 166 h 227"/>
                  <a:gd name="T56" fmla="*/ 196 w 236"/>
                  <a:gd name="T57" fmla="*/ 184 h 227"/>
                  <a:gd name="T58" fmla="*/ 189 w 236"/>
                  <a:gd name="T59" fmla="*/ 193 h 227"/>
                  <a:gd name="T60" fmla="*/ 165 w 236"/>
                  <a:gd name="T61" fmla="*/ 205 h 227"/>
                  <a:gd name="T62" fmla="*/ 168 w 236"/>
                  <a:gd name="T63" fmla="*/ 195 h 227"/>
                  <a:gd name="T64" fmla="*/ 170 w 236"/>
                  <a:gd name="T65" fmla="*/ 181 h 227"/>
                  <a:gd name="T66" fmla="*/ 156 w 236"/>
                  <a:gd name="T67" fmla="*/ 171 h 227"/>
                  <a:gd name="T68" fmla="*/ 151 w 236"/>
                  <a:gd name="T69" fmla="*/ 165 h 227"/>
                  <a:gd name="T70" fmla="*/ 141 w 236"/>
                  <a:gd name="T71" fmla="*/ 177 h 227"/>
                  <a:gd name="T72" fmla="*/ 145 w 236"/>
                  <a:gd name="T73" fmla="*/ 198 h 227"/>
                  <a:gd name="T74" fmla="*/ 140 w 236"/>
                  <a:gd name="T75" fmla="*/ 212 h 227"/>
                  <a:gd name="T76" fmla="*/ 136 w 236"/>
                  <a:gd name="T77" fmla="*/ 223 h 227"/>
                  <a:gd name="T78" fmla="*/ 114 w 236"/>
                  <a:gd name="T79" fmla="*/ 218 h 227"/>
                  <a:gd name="T80" fmla="*/ 108 w 236"/>
                  <a:gd name="T81" fmla="*/ 208 h 227"/>
                  <a:gd name="T82" fmla="*/ 101 w 236"/>
                  <a:gd name="T83" fmla="*/ 195 h 227"/>
                  <a:gd name="T84" fmla="*/ 90 w 236"/>
                  <a:gd name="T85" fmla="*/ 181 h 227"/>
                  <a:gd name="T86" fmla="*/ 77 w 236"/>
                  <a:gd name="T87" fmla="*/ 180 h 227"/>
                  <a:gd name="T88" fmla="*/ 46 w 236"/>
                  <a:gd name="T89" fmla="*/ 172 h 227"/>
                  <a:gd name="T90" fmla="*/ 42 w 236"/>
                  <a:gd name="T91" fmla="*/ 168 h 2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7">
                    <a:moveTo>
                      <a:pt x="38" y="169"/>
                    </a:moveTo>
                    <a:lnTo>
                      <a:pt x="33" y="150"/>
                    </a:lnTo>
                    <a:lnTo>
                      <a:pt x="29" y="144"/>
                    </a:lnTo>
                    <a:lnTo>
                      <a:pt x="29" y="136"/>
                    </a:lnTo>
                    <a:lnTo>
                      <a:pt x="26" y="135"/>
                    </a:lnTo>
                    <a:lnTo>
                      <a:pt x="21" y="136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3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4" y="56"/>
                    </a:lnTo>
                    <a:lnTo>
                      <a:pt x="79" y="44"/>
                    </a:lnTo>
                    <a:lnTo>
                      <a:pt x="87" y="39"/>
                    </a:lnTo>
                    <a:lnTo>
                      <a:pt x="96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39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6" y="54"/>
                    </a:lnTo>
                    <a:lnTo>
                      <a:pt x="174" y="62"/>
                    </a:lnTo>
                    <a:lnTo>
                      <a:pt x="178" y="67"/>
                    </a:lnTo>
                    <a:lnTo>
                      <a:pt x="173" y="76"/>
                    </a:lnTo>
                    <a:lnTo>
                      <a:pt x="176" y="77"/>
                    </a:lnTo>
                    <a:lnTo>
                      <a:pt x="182" y="77"/>
                    </a:lnTo>
                    <a:lnTo>
                      <a:pt x="186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6"/>
                    </a:lnTo>
                    <a:lnTo>
                      <a:pt x="216" y="106"/>
                    </a:lnTo>
                    <a:lnTo>
                      <a:pt x="214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5"/>
                    </a:lnTo>
                    <a:lnTo>
                      <a:pt x="189" y="142"/>
                    </a:lnTo>
                    <a:lnTo>
                      <a:pt x="187" y="151"/>
                    </a:lnTo>
                    <a:lnTo>
                      <a:pt x="191" y="155"/>
                    </a:lnTo>
                    <a:lnTo>
                      <a:pt x="203" y="156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6" y="184"/>
                    </a:lnTo>
                    <a:lnTo>
                      <a:pt x="198" y="193"/>
                    </a:lnTo>
                    <a:lnTo>
                      <a:pt x="189" y="193"/>
                    </a:lnTo>
                    <a:lnTo>
                      <a:pt x="180" y="192"/>
                    </a:lnTo>
                    <a:lnTo>
                      <a:pt x="165" y="205"/>
                    </a:lnTo>
                    <a:lnTo>
                      <a:pt x="157" y="201"/>
                    </a:lnTo>
                    <a:lnTo>
                      <a:pt x="168" y="195"/>
                    </a:lnTo>
                    <a:lnTo>
                      <a:pt x="168" y="187"/>
                    </a:lnTo>
                    <a:lnTo>
                      <a:pt x="170" y="181"/>
                    </a:lnTo>
                    <a:lnTo>
                      <a:pt x="167" y="176"/>
                    </a:lnTo>
                    <a:lnTo>
                      <a:pt x="156" y="171"/>
                    </a:lnTo>
                    <a:lnTo>
                      <a:pt x="154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7"/>
                    </a:lnTo>
                    <a:lnTo>
                      <a:pt x="142" y="189"/>
                    </a:lnTo>
                    <a:lnTo>
                      <a:pt x="145" y="198"/>
                    </a:lnTo>
                    <a:lnTo>
                      <a:pt x="144" y="204"/>
                    </a:lnTo>
                    <a:lnTo>
                      <a:pt x="140" y="212"/>
                    </a:lnTo>
                    <a:lnTo>
                      <a:pt x="133" y="216"/>
                    </a:lnTo>
                    <a:lnTo>
                      <a:pt x="136" y="223"/>
                    </a:lnTo>
                    <a:lnTo>
                      <a:pt x="126" y="227"/>
                    </a:lnTo>
                    <a:lnTo>
                      <a:pt x="114" y="218"/>
                    </a:lnTo>
                    <a:lnTo>
                      <a:pt x="107" y="213"/>
                    </a:lnTo>
                    <a:lnTo>
                      <a:pt x="108" y="208"/>
                    </a:lnTo>
                    <a:lnTo>
                      <a:pt x="101" y="202"/>
                    </a:lnTo>
                    <a:lnTo>
                      <a:pt x="101" y="195"/>
                    </a:lnTo>
                    <a:lnTo>
                      <a:pt x="96" y="185"/>
                    </a:lnTo>
                    <a:lnTo>
                      <a:pt x="90" y="181"/>
                    </a:lnTo>
                    <a:lnTo>
                      <a:pt x="86" y="183"/>
                    </a:lnTo>
                    <a:lnTo>
                      <a:pt x="77" y="180"/>
                    </a:lnTo>
                    <a:lnTo>
                      <a:pt x="72" y="175"/>
                    </a:lnTo>
                    <a:lnTo>
                      <a:pt x="46" y="172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8" y="1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4" name="Freeform 561"/>
              <p:cNvSpPr>
                <a:spLocks/>
              </p:cNvSpPr>
              <p:nvPr/>
            </p:nvSpPr>
            <p:spPr bwMode="auto">
              <a:xfrm>
                <a:off x="238" y="1237"/>
                <a:ext cx="236" cy="227"/>
              </a:xfrm>
              <a:custGeom>
                <a:avLst/>
                <a:gdLst>
                  <a:gd name="T0" fmla="*/ 33 w 236"/>
                  <a:gd name="T1" fmla="*/ 150 h 227"/>
                  <a:gd name="T2" fmla="*/ 29 w 236"/>
                  <a:gd name="T3" fmla="*/ 136 h 227"/>
                  <a:gd name="T4" fmla="*/ 21 w 236"/>
                  <a:gd name="T5" fmla="*/ 136 h 227"/>
                  <a:gd name="T6" fmla="*/ 16 w 236"/>
                  <a:gd name="T7" fmla="*/ 122 h 227"/>
                  <a:gd name="T8" fmla="*/ 13 w 236"/>
                  <a:gd name="T9" fmla="*/ 106 h 227"/>
                  <a:gd name="T10" fmla="*/ 0 w 236"/>
                  <a:gd name="T11" fmla="*/ 99 h 227"/>
                  <a:gd name="T12" fmla="*/ 15 w 236"/>
                  <a:gd name="T13" fmla="*/ 77 h 227"/>
                  <a:gd name="T14" fmla="*/ 30 w 236"/>
                  <a:gd name="T15" fmla="*/ 64 h 227"/>
                  <a:gd name="T16" fmla="*/ 65 w 236"/>
                  <a:gd name="T17" fmla="*/ 68 h 227"/>
                  <a:gd name="T18" fmla="*/ 79 w 236"/>
                  <a:gd name="T19" fmla="*/ 44 h 227"/>
                  <a:gd name="T20" fmla="*/ 96 w 236"/>
                  <a:gd name="T21" fmla="*/ 34 h 227"/>
                  <a:gd name="T22" fmla="*/ 112 w 236"/>
                  <a:gd name="T23" fmla="*/ 6 h 227"/>
                  <a:gd name="T24" fmla="*/ 123 w 236"/>
                  <a:gd name="T25" fmla="*/ 8 h 227"/>
                  <a:gd name="T26" fmla="*/ 138 w 236"/>
                  <a:gd name="T27" fmla="*/ 10 h 227"/>
                  <a:gd name="T28" fmla="*/ 139 w 236"/>
                  <a:gd name="T29" fmla="*/ 27 h 227"/>
                  <a:gd name="T30" fmla="*/ 158 w 236"/>
                  <a:gd name="T31" fmla="*/ 32 h 227"/>
                  <a:gd name="T32" fmla="*/ 166 w 236"/>
                  <a:gd name="T33" fmla="*/ 54 h 227"/>
                  <a:gd name="T34" fmla="*/ 178 w 236"/>
                  <a:gd name="T35" fmla="*/ 67 h 227"/>
                  <a:gd name="T36" fmla="*/ 176 w 236"/>
                  <a:gd name="T37" fmla="*/ 77 h 227"/>
                  <a:gd name="T38" fmla="*/ 186 w 236"/>
                  <a:gd name="T39" fmla="*/ 68 h 227"/>
                  <a:gd name="T40" fmla="*/ 202 w 236"/>
                  <a:gd name="T41" fmla="*/ 83 h 227"/>
                  <a:gd name="T42" fmla="*/ 219 w 236"/>
                  <a:gd name="T43" fmla="*/ 96 h 227"/>
                  <a:gd name="T44" fmla="*/ 214 w 236"/>
                  <a:gd name="T45" fmla="*/ 113 h 227"/>
                  <a:gd name="T46" fmla="*/ 236 w 236"/>
                  <a:gd name="T47" fmla="*/ 111 h 227"/>
                  <a:gd name="T48" fmla="*/ 189 w 236"/>
                  <a:gd name="T49" fmla="*/ 142 h 227"/>
                  <a:gd name="T50" fmla="*/ 191 w 236"/>
                  <a:gd name="T51" fmla="*/ 155 h 227"/>
                  <a:gd name="T52" fmla="*/ 211 w 236"/>
                  <a:gd name="T53" fmla="*/ 154 h 227"/>
                  <a:gd name="T54" fmla="*/ 199 w 236"/>
                  <a:gd name="T55" fmla="*/ 166 h 227"/>
                  <a:gd name="T56" fmla="*/ 196 w 236"/>
                  <a:gd name="T57" fmla="*/ 184 h 227"/>
                  <a:gd name="T58" fmla="*/ 189 w 236"/>
                  <a:gd name="T59" fmla="*/ 193 h 227"/>
                  <a:gd name="T60" fmla="*/ 165 w 236"/>
                  <a:gd name="T61" fmla="*/ 205 h 227"/>
                  <a:gd name="T62" fmla="*/ 168 w 236"/>
                  <a:gd name="T63" fmla="*/ 195 h 227"/>
                  <a:gd name="T64" fmla="*/ 170 w 236"/>
                  <a:gd name="T65" fmla="*/ 181 h 227"/>
                  <a:gd name="T66" fmla="*/ 156 w 236"/>
                  <a:gd name="T67" fmla="*/ 171 h 227"/>
                  <a:gd name="T68" fmla="*/ 151 w 236"/>
                  <a:gd name="T69" fmla="*/ 165 h 227"/>
                  <a:gd name="T70" fmla="*/ 141 w 236"/>
                  <a:gd name="T71" fmla="*/ 177 h 227"/>
                  <a:gd name="T72" fmla="*/ 145 w 236"/>
                  <a:gd name="T73" fmla="*/ 198 h 227"/>
                  <a:gd name="T74" fmla="*/ 140 w 236"/>
                  <a:gd name="T75" fmla="*/ 212 h 227"/>
                  <a:gd name="T76" fmla="*/ 136 w 236"/>
                  <a:gd name="T77" fmla="*/ 223 h 227"/>
                  <a:gd name="T78" fmla="*/ 114 w 236"/>
                  <a:gd name="T79" fmla="*/ 218 h 227"/>
                  <a:gd name="T80" fmla="*/ 108 w 236"/>
                  <a:gd name="T81" fmla="*/ 208 h 227"/>
                  <a:gd name="T82" fmla="*/ 101 w 236"/>
                  <a:gd name="T83" fmla="*/ 195 h 227"/>
                  <a:gd name="T84" fmla="*/ 90 w 236"/>
                  <a:gd name="T85" fmla="*/ 181 h 227"/>
                  <a:gd name="T86" fmla="*/ 77 w 236"/>
                  <a:gd name="T87" fmla="*/ 180 h 227"/>
                  <a:gd name="T88" fmla="*/ 46 w 236"/>
                  <a:gd name="T89" fmla="*/ 172 h 227"/>
                  <a:gd name="T90" fmla="*/ 42 w 236"/>
                  <a:gd name="T91" fmla="*/ 168 h 2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7">
                    <a:moveTo>
                      <a:pt x="38" y="169"/>
                    </a:moveTo>
                    <a:lnTo>
                      <a:pt x="33" y="150"/>
                    </a:lnTo>
                    <a:lnTo>
                      <a:pt x="29" y="144"/>
                    </a:lnTo>
                    <a:lnTo>
                      <a:pt x="29" y="136"/>
                    </a:lnTo>
                    <a:lnTo>
                      <a:pt x="26" y="135"/>
                    </a:lnTo>
                    <a:lnTo>
                      <a:pt x="21" y="136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3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4" y="56"/>
                    </a:lnTo>
                    <a:lnTo>
                      <a:pt x="79" y="44"/>
                    </a:lnTo>
                    <a:lnTo>
                      <a:pt x="87" y="39"/>
                    </a:lnTo>
                    <a:lnTo>
                      <a:pt x="96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39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6" y="54"/>
                    </a:lnTo>
                    <a:lnTo>
                      <a:pt x="174" y="62"/>
                    </a:lnTo>
                    <a:lnTo>
                      <a:pt x="178" y="67"/>
                    </a:lnTo>
                    <a:lnTo>
                      <a:pt x="173" y="76"/>
                    </a:lnTo>
                    <a:lnTo>
                      <a:pt x="176" y="77"/>
                    </a:lnTo>
                    <a:lnTo>
                      <a:pt x="182" y="77"/>
                    </a:lnTo>
                    <a:lnTo>
                      <a:pt x="186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6"/>
                    </a:lnTo>
                    <a:lnTo>
                      <a:pt x="216" y="106"/>
                    </a:lnTo>
                    <a:lnTo>
                      <a:pt x="214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5"/>
                    </a:lnTo>
                    <a:lnTo>
                      <a:pt x="189" y="142"/>
                    </a:lnTo>
                    <a:lnTo>
                      <a:pt x="187" y="151"/>
                    </a:lnTo>
                    <a:lnTo>
                      <a:pt x="191" y="155"/>
                    </a:lnTo>
                    <a:lnTo>
                      <a:pt x="203" y="156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6" y="184"/>
                    </a:lnTo>
                    <a:lnTo>
                      <a:pt x="198" y="193"/>
                    </a:lnTo>
                    <a:lnTo>
                      <a:pt x="189" y="193"/>
                    </a:lnTo>
                    <a:lnTo>
                      <a:pt x="180" y="192"/>
                    </a:lnTo>
                    <a:lnTo>
                      <a:pt x="165" y="205"/>
                    </a:lnTo>
                    <a:lnTo>
                      <a:pt x="157" y="201"/>
                    </a:lnTo>
                    <a:lnTo>
                      <a:pt x="168" y="195"/>
                    </a:lnTo>
                    <a:lnTo>
                      <a:pt x="168" y="187"/>
                    </a:lnTo>
                    <a:lnTo>
                      <a:pt x="170" y="181"/>
                    </a:lnTo>
                    <a:lnTo>
                      <a:pt x="167" y="176"/>
                    </a:lnTo>
                    <a:lnTo>
                      <a:pt x="156" y="171"/>
                    </a:lnTo>
                    <a:lnTo>
                      <a:pt x="154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7"/>
                    </a:lnTo>
                    <a:lnTo>
                      <a:pt x="142" y="189"/>
                    </a:lnTo>
                    <a:lnTo>
                      <a:pt x="145" y="198"/>
                    </a:lnTo>
                    <a:lnTo>
                      <a:pt x="144" y="204"/>
                    </a:lnTo>
                    <a:lnTo>
                      <a:pt x="140" y="212"/>
                    </a:lnTo>
                    <a:lnTo>
                      <a:pt x="133" y="216"/>
                    </a:lnTo>
                    <a:lnTo>
                      <a:pt x="136" y="223"/>
                    </a:lnTo>
                    <a:lnTo>
                      <a:pt x="126" y="227"/>
                    </a:lnTo>
                    <a:lnTo>
                      <a:pt x="114" y="218"/>
                    </a:lnTo>
                    <a:lnTo>
                      <a:pt x="107" y="213"/>
                    </a:lnTo>
                    <a:lnTo>
                      <a:pt x="108" y="208"/>
                    </a:lnTo>
                    <a:lnTo>
                      <a:pt x="101" y="202"/>
                    </a:lnTo>
                    <a:lnTo>
                      <a:pt x="101" y="195"/>
                    </a:lnTo>
                    <a:lnTo>
                      <a:pt x="96" y="185"/>
                    </a:lnTo>
                    <a:lnTo>
                      <a:pt x="90" y="181"/>
                    </a:lnTo>
                    <a:lnTo>
                      <a:pt x="86" y="183"/>
                    </a:lnTo>
                    <a:lnTo>
                      <a:pt x="77" y="180"/>
                    </a:lnTo>
                    <a:lnTo>
                      <a:pt x="72" y="175"/>
                    </a:lnTo>
                    <a:lnTo>
                      <a:pt x="46" y="172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8" y="16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3" name="Group 562"/>
            <p:cNvGrpSpPr>
              <a:grpSpLocks/>
            </p:cNvGrpSpPr>
            <p:nvPr/>
          </p:nvGrpSpPr>
          <p:grpSpPr bwMode="auto">
            <a:xfrm>
              <a:off x="1063288" y="903439"/>
              <a:ext cx="36865" cy="47540"/>
              <a:chOff x="736" y="1300"/>
              <a:chExt cx="25" cy="34"/>
            </a:xfrm>
          </p:grpSpPr>
          <p:sp>
            <p:nvSpPr>
              <p:cNvPr id="1541" name="Freeform 563"/>
              <p:cNvSpPr>
                <a:spLocks/>
              </p:cNvSpPr>
              <p:nvPr/>
            </p:nvSpPr>
            <p:spPr bwMode="auto">
              <a:xfrm>
                <a:off x="736" y="1300"/>
                <a:ext cx="25" cy="34"/>
              </a:xfrm>
              <a:custGeom>
                <a:avLst/>
                <a:gdLst>
                  <a:gd name="T0" fmla="*/ 1 w 25"/>
                  <a:gd name="T1" fmla="*/ 30 h 34"/>
                  <a:gd name="T2" fmla="*/ 0 w 25"/>
                  <a:gd name="T3" fmla="*/ 21 h 34"/>
                  <a:gd name="T4" fmla="*/ 2 w 25"/>
                  <a:gd name="T5" fmla="*/ 17 h 34"/>
                  <a:gd name="T6" fmla="*/ 4 w 25"/>
                  <a:gd name="T7" fmla="*/ 8 h 34"/>
                  <a:gd name="T8" fmla="*/ 16 w 25"/>
                  <a:gd name="T9" fmla="*/ 0 h 34"/>
                  <a:gd name="T10" fmla="*/ 20 w 25"/>
                  <a:gd name="T11" fmla="*/ 5 h 34"/>
                  <a:gd name="T12" fmla="*/ 22 w 25"/>
                  <a:gd name="T13" fmla="*/ 10 h 34"/>
                  <a:gd name="T14" fmla="*/ 20 w 25"/>
                  <a:gd name="T15" fmla="*/ 21 h 34"/>
                  <a:gd name="T16" fmla="*/ 25 w 25"/>
                  <a:gd name="T17" fmla="*/ 26 h 34"/>
                  <a:gd name="T18" fmla="*/ 23 w 25"/>
                  <a:gd name="T19" fmla="*/ 30 h 34"/>
                  <a:gd name="T20" fmla="*/ 14 w 25"/>
                  <a:gd name="T21" fmla="*/ 32 h 34"/>
                  <a:gd name="T22" fmla="*/ 7 w 25"/>
                  <a:gd name="T23" fmla="*/ 34 h 34"/>
                  <a:gd name="T24" fmla="*/ 1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" y="30"/>
                    </a:moveTo>
                    <a:lnTo>
                      <a:pt x="0" y="21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2" y="10"/>
                    </a:lnTo>
                    <a:lnTo>
                      <a:pt x="20" y="21"/>
                    </a:lnTo>
                    <a:lnTo>
                      <a:pt x="25" y="26"/>
                    </a:lnTo>
                    <a:lnTo>
                      <a:pt x="23" y="30"/>
                    </a:lnTo>
                    <a:lnTo>
                      <a:pt x="14" y="32"/>
                    </a:lnTo>
                    <a:lnTo>
                      <a:pt x="7" y="34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2" name="Freeform 564"/>
              <p:cNvSpPr>
                <a:spLocks/>
              </p:cNvSpPr>
              <p:nvPr/>
            </p:nvSpPr>
            <p:spPr bwMode="auto">
              <a:xfrm>
                <a:off x="736" y="1300"/>
                <a:ext cx="25" cy="34"/>
              </a:xfrm>
              <a:custGeom>
                <a:avLst/>
                <a:gdLst>
                  <a:gd name="T0" fmla="*/ 1 w 25"/>
                  <a:gd name="T1" fmla="*/ 30 h 34"/>
                  <a:gd name="T2" fmla="*/ 0 w 25"/>
                  <a:gd name="T3" fmla="*/ 21 h 34"/>
                  <a:gd name="T4" fmla="*/ 2 w 25"/>
                  <a:gd name="T5" fmla="*/ 17 h 34"/>
                  <a:gd name="T6" fmla="*/ 4 w 25"/>
                  <a:gd name="T7" fmla="*/ 8 h 34"/>
                  <a:gd name="T8" fmla="*/ 16 w 25"/>
                  <a:gd name="T9" fmla="*/ 0 h 34"/>
                  <a:gd name="T10" fmla="*/ 20 w 25"/>
                  <a:gd name="T11" fmla="*/ 5 h 34"/>
                  <a:gd name="T12" fmla="*/ 22 w 25"/>
                  <a:gd name="T13" fmla="*/ 10 h 34"/>
                  <a:gd name="T14" fmla="*/ 20 w 25"/>
                  <a:gd name="T15" fmla="*/ 21 h 34"/>
                  <a:gd name="T16" fmla="*/ 25 w 25"/>
                  <a:gd name="T17" fmla="*/ 26 h 34"/>
                  <a:gd name="T18" fmla="*/ 23 w 25"/>
                  <a:gd name="T19" fmla="*/ 30 h 34"/>
                  <a:gd name="T20" fmla="*/ 14 w 25"/>
                  <a:gd name="T21" fmla="*/ 32 h 34"/>
                  <a:gd name="T22" fmla="*/ 7 w 25"/>
                  <a:gd name="T23" fmla="*/ 34 h 34"/>
                  <a:gd name="T24" fmla="*/ 1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" y="30"/>
                    </a:moveTo>
                    <a:lnTo>
                      <a:pt x="0" y="21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2" y="10"/>
                    </a:lnTo>
                    <a:lnTo>
                      <a:pt x="20" y="21"/>
                    </a:lnTo>
                    <a:lnTo>
                      <a:pt x="25" y="26"/>
                    </a:lnTo>
                    <a:lnTo>
                      <a:pt x="23" y="30"/>
                    </a:lnTo>
                    <a:lnTo>
                      <a:pt x="14" y="32"/>
                    </a:lnTo>
                    <a:lnTo>
                      <a:pt x="7" y="34"/>
                    </a:lnTo>
                    <a:lnTo>
                      <a:pt x="1" y="3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4" name="Group 565"/>
            <p:cNvGrpSpPr>
              <a:grpSpLocks/>
            </p:cNvGrpSpPr>
            <p:nvPr/>
          </p:nvGrpSpPr>
          <p:grpSpPr bwMode="auto">
            <a:xfrm>
              <a:off x="736973" y="1731416"/>
              <a:ext cx="102401" cy="176952"/>
              <a:chOff x="512" y="1887"/>
              <a:chExt cx="70" cy="125"/>
            </a:xfrm>
          </p:grpSpPr>
          <p:sp>
            <p:nvSpPr>
              <p:cNvPr id="1539" name="Freeform 566"/>
              <p:cNvSpPr>
                <a:spLocks/>
              </p:cNvSpPr>
              <p:nvPr/>
            </p:nvSpPr>
            <p:spPr bwMode="auto">
              <a:xfrm>
                <a:off x="512" y="1887"/>
                <a:ext cx="70" cy="125"/>
              </a:xfrm>
              <a:custGeom>
                <a:avLst/>
                <a:gdLst>
                  <a:gd name="T0" fmla="*/ 10 w 70"/>
                  <a:gd name="T1" fmla="*/ 0 h 125"/>
                  <a:gd name="T2" fmla="*/ 11 w 70"/>
                  <a:gd name="T3" fmla="*/ 5 h 125"/>
                  <a:gd name="T4" fmla="*/ 15 w 70"/>
                  <a:gd name="T5" fmla="*/ 7 h 125"/>
                  <a:gd name="T6" fmla="*/ 14 w 70"/>
                  <a:gd name="T7" fmla="*/ 10 h 125"/>
                  <a:gd name="T8" fmla="*/ 12 w 70"/>
                  <a:gd name="T9" fmla="*/ 24 h 125"/>
                  <a:gd name="T10" fmla="*/ 7 w 70"/>
                  <a:gd name="T11" fmla="*/ 31 h 125"/>
                  <a:gd name="T12" fmla="*/ 3 w 70"/>
                  <a:gd name="T13" fmla="*/ 48 h 125"/>
                  <a:gd name="T14" fmla="*/ 0 w 70"/>
                  <a:gd name="T15" fmla="*/ 60 h 125"/>
                  <a:gd name="T16" fmla="*/ 4 w 70"/>
                  <a:gd name="T17" fmla="*/ 79 h 125"/>
                  <a:gd name="T18" fmla="*/ 7 w 70"/>
                  <a:gd name="T19" fmla="*/ 102 h 125"/>
                  <a:gd name="T20" fmla="*/ 13 w 70"/>
                  <a:gd name="T21" fmla="*/ 118 h 125"/>
                  <a:gd name="T22" fmla="*/ 22 w 70"/>
                  <a:gd name="T23" fmla="*/ 122 h 125"/>
                  <a:gd name="T24" fmla="*/ 26 w 70"/>
                  <a:gd name="T25" fmla="*/ 125 h 125"/>
                  <a:gd name="T26" fmla="*/ 43 w 70"/>
                  <a:gd name="T27" fmla="*/ 119 h 125"/>
                  <a:gd name="T28" fmla="*/ 54 w 70"/>
                  <a:gd name="T29" fmla="*/ 115 h 125"/>
                  <a:gd name="T30" fmla="*/ 57 w 70"/>
                  <a:gd name="T31" fmla="*/ 110 h 125"/>
                  <a:gd name="T32" fmla="*/ 62 w 70"/>
                  <a:gd name="T33" fmla="*/ 109 h 125"/>
                  <a:gd name="T34" fmla="*/ 70 w 70"/>
                  <a:gd name="T35" fmla="*/ 92 h 125"/>
                  <a:gd name="T36" fmla="*/ 69 w 70"/>
                  <a:gd name="T37" fmla="*/ 77 h 125"/>
                  <a:gd name="T38" fmla="*/ 65 w 70"/>
                  <a:gd name="T39" fmla="*/ 68 h 125"/>
                  <a:gd name="T40" fmla="*/ 56 w 70"/>
                  <a:gd name="T41" fmla="*/ 57 h 125"/>
                  <a:gd name="T42" fmla="*/ 52 w 70"/>
                  <a:gd name="T43" fmla="*/ 54 h 125"/>
                  <a:gd name="T44" fmla="*/ 51 w 70"/>
                  <a:gd name="T45" fmla="*/ 45 h 125"/>
                  <a:gd name="T46" fmla="*/ 43 w 70"/>
                  <a:gd name="T47" fmla="*/ 34 h 125"/>
                  <a:gd name="T48" fmla="*/ 37 w 70"/>
                  <a:gd name="T49" fmla="*/ 28 h 125"/>
                  <a:gd name="T50" fmla="*/ 34 w 70"/>
                  <a:gd name="T51" fmla="*/ 22 h 125"/>
                  <a:gd name="T52" fmla="*/ 32 w 70"/>
                  <a:gd name="T53" fmla="*/ 16 h 125"/>
                  <a:gd name="T54" fmla="*/ 26 w 70"/>
                  <a:gd name="T55" fmla="*/ 11 h 125"/>
                  <a:gd name="T56" fmla="*/ 19 w 70"/>
                  <a:gd name="T57" fmla="*/ 2 h 125"/>
                  <a:gd name="T58" fmla="*/ 10 w 70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0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12" y="24"/>
                    </a:lnTo>
                    <a:lnTo>
                      <a:pt x="7" y="31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8"/>
                    </a:lnTo>
                    <a:lnTo>
                      <a:pt x="22" y="122"/>
                    </a:lnTo>
                    <a:lnTo>
                      <a:pt x="26" y="125"/>
                    </a:lnTo>
                    <a:lnTo>
                      <a:pt x="43" y="119"/>
                    </a:lnTo>
                    <a:lnTo>
                      <a:pt x="54" y="115"/>
                    </a:lnTo>
                    <a:lnTo>
                      <a:pt x="57" y="110"/>
                    </a:lnTo>
                    <a:lnTo>
                      <a:pt x="62" y="109"/>
                    </a:lnTo>
                    <a:lnTo>
                      <a:pt x="70" y="92"/>
                    </a:lnTo>
                    <a:lnTo>
                      <a:pt x="69" y="77"/>
                    </a:lnTo>
                    <a:lnTo>
                      <a:pt x="65" y="68"/>
                    </a:lnTo>
                    <a:lnTo>
                      <a:pt x="56" y="57"/>
                    </a:lnTo>
                    <a:lnTo>
                      <a:pt x="52" y="54"/>
                    </a:lnTo>
                    <a:lnTo>
                      <a:pt x="51" y="45"/>
                    </a:lnTo>
                    <a:lnTo>
                      <a:pt x="43" y="34"/>
                    </a:lnTo>
                    <a:lnTo>
                      <a:pt x="37" y="28"/>
                    </a:lnTo>
                    <a:lnTo>
                      <a:pt x="34" y="22"/>
                    </a:lnTo>
                    <a:lnTo>
                      <a:pt x="32" y="16"/>
                    </a:lnTo>
                    <a:lnTo>
                      <a:pt x="26" y="11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40" name="Freeform 567"/>
              <p:cNvSpPr>
                <a:spLocks/>
              </p:cNvSpPr>
              <p:nvPr/>
            </p:nvSpPr>
            <p:spPr bwMode="auto">
              <a:xfrm>
                <a:off x="512" y="1887"/>
                <a:ext cx="70" cy="125"/>
              </a:xfrm>
              <a:custGeom>
                <a:avLst/>
                <a:gdLst>
                  <a:gd name="T0" fmla="*/ 10 w 70"/>
                  <a:gd name="T1" fmla="*/ 0 h 125"/>
                  <a:gd name="T2" fmla="*/ 11 w 70"/>
                  <a:gd name="T3" fmla="*/ 5 h 125"/>
                  <a:gd name="T4" fmla="*/ 15 w 70"/>
                  <a:gd name="T5" fmla="*/ 7 h 125"/>
                  <a:gd name="T6" fmla="*/ 14 w 70"/>
                  <a:gd name="T7" fmla="*/ 10 h 125"/>
                  <a:gd name="T8" fmla="*/ 12 w 70"/>
                  <a:gd name="T9" fmla="*/ 24 h 125"/>
                  <a:gd name="T10" fmla="*/ 7 w 70"/>
                  <a:gd name="T11" fmla="*/ 31 h 125"/>
                  <a:gd name="T12" fmla="*/ 3 w 70"/>
                  <a:gd name="T13" fmla="*/ 48 h 125"/>
                  <a:gd name="T14" fmla="*/ 0 w 70"/>
                  <a:gd name="T15" fmla="*/ 60 h 125"/>
                  <a:gd name="T16" fmla="*/ 4 w 70"/>
                  <a:gd name="T17" fmla="*/ 79 h 125"/>
                  <a:gd name="T18" fmla="*/ 7 w 70"/>
                  <a:gd name="T19" fmla="*/ 102 h 125"/>
                  <a:gd name="T20" fmla="*/ 13 w 70"/>
                  <a:gd name="T21" fmla="*/ 118 h 125"/>
                  <a:gd name="T22" fmla="*/ 22 w 70"/>
                  <a:gd name="T23" fmla="*/ 122 h 125"/>
                  <a:gd name="T24" fmla="*/ 26 w 70"/>
                  <a:gd name="T25" fmla="*/ 125 h 125"/>
                  <a:gd name="T26" fmla="*/ 43 w 70"/>
                  <a:gd name="T27" fmla="*/ 119 h 125"/>
                  <a:gd name="T28" fmla="*/ 54 w 70"/>
                  <a:gd name="T29" fmla="*/ 115 h 125"/>
                  <a:gd name="T30" fmla="*/ 57 w 70"/>
                  <a:gd name="T31" fmla="*/ 110 h 125"/>
                  <a:gd name="T32" fmla="*/ 62 w 70"/>
                  <a:gd name="T33" fmla="*/ 109 h 125"/>
                  <a:gd name="T34" fmla="*/ 70 w 70"/>
                  <a:gd name="T35" fmla="*/ 92 h 125"/>
                  <a:gd name="T36" fmla="*/ 69 w 70"/>
                  <a:gd name="T37" fmla="*/ 77 h 125"/>
                  <a:gd name="T38" fmla="*/ 65 w 70"/>
                  <a:gd name="T39" fmla="*/ 68 h 125"/>
                  <a:gd name="T40" fmla="*/ 56 w 70"/>
                  <a:gd name="T41" fmla="*/ 57 h 125"/>
                  <a:gd name="T42" fmla="*/ 52 w 70"/>
                  <a:gd name="T43" fmla="*/ 54 h 125"/>
                  <a:gd name="T44" fmla="*/ 51 w 70"/>
                  <a:gd name="T45" fmla="*/ 45 h 125"/>
                  <a:gd name="T46" fmla="*/ 43 w 70"/>
                  <a:gd name="T47" fmla="*/ 34 h 125"/>
                  <a:gd name="T48" fmla="*/ 37 w 70"/>
                  <a:gd name="T49" fmla="*/ 28 h 125"/>
                  <a:gd name="T50" fmla="*/ 34 w 70"/>
                  <a:gd name="T51" fmla="*/ 22 h 125"/>
                  <a:gd name="T52" fmla="*/ 32 w 70"/>
                  <a:gd name="T53" fmla="*/ 16 h 125"/>
                  <a:gd name="T54" fmla="*/ 26 w 70"/>
                  <a:gd name="T55" fmla="*/ 11 h 125"/>
                  <a:gd name="T56" fmla="*/ 19 w 70"/>
                  <a:gd name="T57" fmla="*/ 2 h 125"/>
                  <a:gd name="T58" fmla="*/ 10 w 70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0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12" y="24"/>
                    </a:lnTo>
                    <a:lnTo>
                      <a:pt x="7" y="31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8"/>
                    </a:lnTo>
                    <a:lnTo>
                      <a:pt x="22" y="122"/>
                    </a:lnTo>
                    <a:lnTo>
                      <a:pt x="26" y="125"/>
                    </a:lnTo>
                    <a:lnTo>
                      <a:pt x="43" y="119"/>
                    </a:lnTo>
                    <a:lnTo>
                      <a:pt x="54" y="115"/>
                    </a:lnTo>
                    <a:lnTo>
                      <a:pt x="57" y="110"/>
                    </a:lnTo>
                    <a:lnTo>
                      <a:pt x="62" y="109"/>
                    </a:lnTo>
                    <a:lnTo>
                      <a:pt x="70" y="92"/>
                    </a:lnTo>
                    <a:lnTo>
                      <a:pt x="69" y="77"/>
                    </a:lnTo>
                    <a:lnTo>
                      <a:pt x="65" y="68"/>
                    </a:lnTo>
                    <a:lnTo>
                      <a:pt x="56" y="57"/>
                    </a:lnTo>
                    <a:lnTo>
                      <a:pt x="52" y="54"/>
                    </a:lnTo>
                    <a:lnTo>
                      <a:pt x="51" y="45"/>
                    </a:lnTo>
                    <a:lnTo>
                      <a:pt x="43" y="34"/>
                    </a:lnTo>
                    <a:lnTo>
                      <a:pt x="37" y="28"/>
                    </a:lnTo>
                    <a:lnTo>
                      <a:pt x="34" y="22"/>
                    </a:lnTo>
                    <a:lnTo>
                      <a:pt x="32" y="16"/>
                    </a:lnTo>
                    <a:lnTo>
                      <a:pt x="26" y="11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5" name="Group 568"/>
            <p:cNvGrpSpPr>
              <a:grpSpLocks/>
            </p:cNvGrpSpPr>
            <p:nvPr/>
          </p:nvGrpSpPr>
          <p:grpSpPr bwMode="auto">
            <a:xfrm>
              <a:off x="586785" y="1565029"/>
              <a:ext cx="178860" cy="244299"/>
              <a:chOff x="409" y="1769"/>
              <a:chExt cx="123" cy="173"/>
            </a:xfrm>
          </p:grpSpPr>
          <p:sp>
            <p:nvSpPr>
              <p:cNvPr id="1537" name="Freeform 569"/>
              <p:cNvSpPr>
                <a:spLocks/>
              </p:cNvSpPr>
              <p:nvPr/>
            </p:nvSpPr>
            <p:spPr bwMode="auto">
              <a:xfrm>
                <a:off x="409" y="1769"/>
                <a:ext cx="123" cy="173"/>
              </a:xfrm>
              <a:custGeom>
                <a:avLst/>
                <a:gdLst>
                  <a:gd name="T0" fmla="*/ 33 w 123"/>
                  <a:gd name="T1" fmla="*/ 173 h 173"/>
                  <a:gd name="T2" fmla="*/ 52 w 123"/>
                  <a:gd name="T3" fmla="*/ 164 h 173"/>
                  <a:gd name="T4" fmla="*/ 58 w 123"/>
                  <a:gd name="T5" fmla="*/ 151 h 173"/>
                  <a:gd name="T6" fmla="*/ 65 w 123"/>
                  <a:gd name="T7" fmla="*/ 143 h 173"/>
                  <a:gd name="T8" fmla="*/ 80 w 123"/>
                  <a:gd name="T9" fmla="*/ 131 h 173"/>
                  <a:gd name="T10" fmla="*/ 87 w 123"/>
                  <a:gd name="T11" fmla="*/ 117 h 173"/>
                  <a:gd name="T12" fmla="*/ 92 w 123"/>
                  <a:gd name="T13" fmla="*/ 104 h 173"/>
                  <a:gd name="T14" fmla="*/ 108 w 123"/>
                  <a:gd name="T15" fmla="*/ 85 h 173"/>
                  <a:gd name="T16" fmla="*/ 104 w 123"/>
                  <a:gd name="T17" fmla="*/ 81 h 173"/>
                  <a:gd name="T18" fmla="*/ 107 w 123"/>
                  <a:gd name="T19" fmla="*/ 78 h 173"/>
                  <a:gd name="T20" fmla="*/ 106 w 123"/>
                  <a:gd name="T21" fmla="*/ 57 h 173"/>
                  <a:gd name="T22" fmla="*/ 102 w 123"/>
                  <a:gd name="T23" fmla="*/ 50 h 173"/>
                  <a:gd name="T24" fmla="*/ 108 w 123"/>
                  <a:gd name="T25" fmla="*/ 48 h 173"/>
                  <a:gd name="T26" fmla="*/ 120 w 123"/>
                  <a:gd name="T27" fmla="*/ 30 h 173"/>
                  <a:gd name="T28" fmla="*/ 123 w 123"/>
                  <a:gd name="T29" fmla="*/ 10 h 173"/>
                  <a:gd name="T30" fmla="*/ 116 w 123"/>
                  <a:gd name="T31" fmla="*/ 0 h 173"/>
                  <a:gd name="T32" fmla="*/ 95 w 123"/>
                  <a:gd name="T33" fmla="*/ 11 h 173"/>
                  <a:gd name="T34" fmla="*/ 83 w 123"/>
                  <a:gd name="T35" fmla="*/ 17 h 173"/>
                  <a:gd name="T36" fmla="*/ 65 w 123"/>
                  <a:gd name="T37" fmla="*/ 28 h 173"/>
                  <a:gd name="T38" fmla="*/ 61 w 123"/>
                  <a:gd name="T39" fmla="*/ 24 h 173"/>
                  <a:gd name="T40" fmla="*/ 49 w 123"/>
                  <a:gd name="T41" fmla="*/ 21 h 173"/>
                  <a:gd name="T42" fmla="*/ 43 w 123"/>
                  <a:gd name="T43" fmla="*/ 28 h 173"/>
                  <a:gd name="T44" fmla="*/ 39 w 123"/>
                  <a:gd name="T45" fmla="*/ 39 h 173"/>
                  <a:gd name="T46" fmla="*/ 45 w 123"/>
                  <a:gd name="T47" fmla="*/ 47 h 173"/>
                  <a:gd name="T48" fmla="*/ 35 w 123"/>
                  <a:gd name="T49" fmla="*/ 54 h 173"/>
                  <a:gd name="T50" fmla="*/ 19 w 123"/>
                  <a:gd name="T51" fmla="*/ 60 h 173"/>
                  <a:gd name="T52" fmla="*/ 6 w 123"/>
                  <a:gd name="T53" fmla="*/ 57 h 173"/>
                  <a:gd name="T54" fmla="*/ 6 w 123"/>
                  <a:gd name="T55" fmla="*/ 71 h 173"/>
                  <a:gd name="T56" fmla="*/ 15 w 123"/>
                  <a:gd name="T57" fmla="*/ 78 h 173"/>
                  <a:gd name="T58" fmla="*/ 15 w 123"/>
                  <a:gd name="T59" fmla="*/ 82 h 173"/>
                  <a:gd name="T60" fmla="*/ 17 w 123"/>
                  <a:gd name="T61" fmla="*/ 99 h 173"/>
                  <a:gd name="T62" fmla="*/ 21 w 123"/>
                  <a:gd name="T63" fmla="*/ 103 h 173"/>
                  <a:gd name="T64" fmla="*/ 30 w 123"/>
                  <a:gd name="T65" fmla="*/ 104 h 173"/>
                  <a:gd name="T66" fmla="*/ 29 w 123"/>
                  <a:gd name="T67" fmla="*/ 124 h 173"/>
                  <a:gd name="T68" fmla="*/ 33 w 123"/>
                  <a:gd name="T69" fmla="*/ 130 h 173"/>
                  <a:gd name="T70" fmla="*/ 28 w 123"/>
                  <a:gd name="T71" fmla="*/ 141 h 173"/>
                  <a:gd name="T72" fmla="*/ 28 w 123"/>
                  <a:gd name="T73" fmla="*/ 156 h 173"/>
                  <a:gd name="T74" fmla="*/ 25 w 123"/>
                  <a:gd name="T75" fmla="*/ 168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3" h="173">
                    <a:moveTo>
                      <a:pt x="25" y="168"/>
                    </a:moveTo>
                    <a:lnTo>
                      <a:pt x="33" y="173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1" y="145"/>
                    </a:lnTo>
                    <a:lnTo>
                      <a:pt x="65" y="143"/>
                    </a:lnTo>
                    <a:lnTo>
                      <a:pt x="86" y="136"/>
                    </a:lnTo>
                    <a:lnTo>
                      <a:pt x="80" y="131"/>
                    </a:lnTo>
                    <a:lnTo>
                      <a:pt x="84" y="122"/>
                    </a:lnTo>
                    <a:lnTo>
                      <a:pt x="87" y="117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7" y="78"/>
                    </a:lnTo>
                    <a:lnTo>
                      <a:pt x="106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8" y="48"/>
                    </a:lnTo>
                    <a:lnTo>
                      <a:pt x="112" y="42"/>
                    </a:lnTo>
                    <a:lnTo>
                      <a:pt x="120" y="30"/>
                    </a:lnTo>
                    <a:lnTo>
                      <a:pt x="122" y="17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6" y="7"/>
                    </a:lnTo>
                    <a:lnTo>
                      <a:pt x="95" y="11"/>
                    </a:lnTo>
                    <a:lnTo>
                      <a:pt x="91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5" y="28"/>
                    </a:lnTo>
                    <a:lnTo>
                      <a:pt x="62" y="27"/>
                    </a:lnTo>
                    <a:lnTo>
                      <a:pt x="61" y="24"/>
                    </a:lnTo>
                    <a:lnTo>
                      <a:pt x="51" y="21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43" y="28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2" y="49"/>
                    </a:lnTo>
                    <a:lnTo>
                      <a:pt x="35" y="54"/>
                    </a:lnTo>
                    <a:lnTo>
                      <a:pt x="20" y="55"/>
                    </a:lnTo>
                    <a:lnTo>
                      <a:pt x="19" y="60"/>
                    </a:lnTo>
                    <a:lnTo>
                      <a:pt x="17" y="62"/>
                    </a:lnTo>
                    <a:lnTo>
                      <a:pt x="6" y="57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1" y="103"/>
                    </a:lnTo>
                    <a:lnTo>
                      <a:pt x="27" y="102"/>
                    </a:lnTo>
                    <a:lnTo>
                      <a:pt x="30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2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8" y="151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25" y="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8" name="Freeform 570"/>
              <p:cNvSpPr>
                <a:spLocks/>
              </p:cNvSpPr>
              <p:nvPr/>
            </p:nvSpPr>
            <p:spPr bwMode="auto">
              <a:xfrm>
                <a:off x="409" y="1769"/>
                <a:ext cx="123" cy="173"/>
              </a:xfrm>
              <a:custGeom>
                <a:avLst/>
                <a:gdLst>
                  <a:gd name="T0" fmla="*/ 33 w 123"/>
                  <a:gd name="T1" fmla="*/ 173 h 173"/>
                  <a:gd name="T2" fmla="*/ 52 w 123"/>
                  <a:gd name="T3" fmla="*/ 164 h 173"/>
                  <a:gd name="T4" fmla="*/ 58 w 123"/>
                  <a:gd name="T5" fmla="*/ 151 h 173"/>
                  <a:gd name="T6" fmla="*/ 65 w 123"/>
                  <a:gd name="T7" fmla="*/ 143 h 173"/>
                  <a:gd name="T8" fmla="*/ 80 w 123"/>
                  <a:gd name="T9" fmla="*/ 131 h 173"/>
                  <a:gd name="T10" fmla="*/ 87 w 123"/>
                  <a:gd name="T11" fmla="*/ 117 h 173"/>
                  <a:gd name="T12" fmla="*/ 92 w 123"/>
                  <a:gd name="T13" fmla="*/ 104 h 173"/>
                  <a:gd name="T14" fmla="*/ 108 w 123"/>
                  <a:gd name="T15" fmla="*/ 85 h 173"/>
                  <a:gd name="T16" fmla="*/ 104 w 123"/>
                  <a:gd name="T17" fmla="*/ 81 h 173"/>
                  <a:gd name="T18" fmla="*/ 107 w 123"/>
                  <a:gd name="T19" fmla="*/ 78 h 173"/>
                  <a:gd name="T20" fmla="*/ 106 w 123"/>
                  <a:gd name="T21" fmla="*/ 57 h 173"/>
                  <a:gd name="T22" fmla="*/ 102 w 123"/>
                  <a:gd name="T23" fmla="*/ 50 h 173"/>
                  <a:gd name="T24" fmla="*/ 108 w 123"/>
                  <a:gd name="T25" fmla="*/ 48 h 173"/>
                  <a:gd name="T26" fmla="*/ 120 w 123"/>
                  <a:gd name="T27" fmla="*/ 30 h 173"/>
                  <a:gd name="T28" fmla="*/ 123 w 123"/>
                  <a:gd name="T29" fmla="*/ 10 h 173"/>
                  <a:gd name="T30" fmla="*/ 116 w 123"/>
                  <a:gd name="T31" fmla="*/ 0 h 173"/>
                  <a:gd name="T32" fmla="*/ 95 w 123"/>
                  <a:gd name="T33" fmla="*/ 11 h 173"/>
                  <a:gd name="T34" fmla="*/ 83 w 123"/>
                  <a:gd name="T35" fmla="*/ 17 h 173"/>
                  <a:gd name="T36" fmla="*/ 65 w 123"/>
                  <a:gd name="T37" fmla="*/ 28 h 173"/>
                  <a:gd name="T38" fmla="*/ 61 w 123"/>
                  <a:gd name="T39" fmla="*/ 24 h 173"/>
                  <a:gd name="T40" fmla="*/ 49 w 123"/>
                  <a:gd name="T41" fmla="*/ 21 h 173"/>
                  <a:gd name="T42" fmla="*/ 43 w 123"/>
                  <a:gd name="T43" fmla="*/ 28 h 173"/>
                  <a:gd name="T44" fmla="*/ 39 w 123"/>
                  <a:gd name="T45" fmla="*/ 39 h 173"/>
                  <a:gd name="T46" fmla="*/ 45 w 123"/>
                  <a:gd name="T47" fmla="*/ 47 h 173"/>
                  <a:gd name="T48" fmla="*/ 35 w 123"/>
                  <a:gd name="T49" fmla="*/ 54 h 173"/>
                  <a:gd name="T50" fmla="*/ 19 w 123"/>
                  <a:gd name="T51" fmla="*/ 60 h 173"/>
                  <a:gd name="T52" fmla="*/ 6 w 123"/>
                  <a:gd name="T53" fmla="*/ 57 h 173"/>
                  <a:gd name="T54" fmla="*/ 6 w 123"/>
                  <a:gd name="T55" fmla="*/ 71 h 173"/>
                  <a:gd name="T56" fmla="*/ 15 w 123"/>
                  <a:gd name="T57" fmla="*/ 78 h 173"/>
                  <a:gd name="T58" fmla="*/ 15 w 123"/>
                  <a:gd name="T59" fmla="*/ 82 h 173"/>
                  <a:gd name="T60" fmla="*/ 17 w 123"/>
                  <a:gd name="T61" fmla="*/ 99 h 173"/>
                  <a:gd name="T62" fmla="*/ 21 w 123"/>
                  <a:gd name="T63" fmla="*/ 103 h 173"/>
                  <a:gd name="T64" fmla="*/ 30 w 123"/>
                  <a:gd name="T65" fmla="*/ 104 h 173"/>
                  <a:gd name="T66" fmla="*/ 29 w 123"/>
                  <a:gd name="T67" fmla="*/ 124 h 173"/>
                  <a:gd name="T68" fmla="*/ 33 w 123"/>
                  <a:gd name="T69" fmla="*/ 130 h 173"/>
                  <a:gd name="T70" fmla="*/ 28 w 123"/>
                  <a:gd name="T71" fmla="*/ 141 h 173"/>
                  <a:gd name="T72" fmla="*/ 28 w 123"/>
                  <a:gd name="T73" fmla="*/ 156 h 173"/>
                  <a:gd name="T74" fmla="*/ 25 w 123"/>
                  <a:gd name="T75" fmla="*/ 168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3" h="173">
                    <a:moveTo>
                      <a:pt x="25" y="168"/>
                    </a:moveTo>
                    <a:lnTo>
                      <a:pt x="33" y="173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1" y="145"/>
                    </a:lnTo>
                    <a:lnTo>
                      <a:pt x="65" y="143"/>
                    </a:lnTo>
                    <a:lnTo>
                      <a:pt x="86" y="136"/>
                    </a:lnTo>
                    <a:lnTo>
                      <a:pt x="80" y="131"/>
                    </a:lnTo>
                    <a:lnTo>
                      <a:pt x="84" y="122"/>
                    </a:lnTo>
                    <a:lnTo>
                      <a:pt x="87" y="117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7" y="78"/>
                    </a:lnTo>
                    <a:lnTo>
                      <a:pt x="106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8" y="48"/>
                    </a:lnTo>
                    <a:lnTo>
                      <a:pt x="112" y="42"/>
                    </a:lnTo>
                    <a:lnTo>
                      <a:pt x="120" y="30"/>
                    </a:lnTo>
                    <a:lnTo>
                      <a:pt x="122" y="17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6" y="7"/>
                    </a:lnTo>
                    <a:lnTo>
                      <a:pt x="95" y="11"/>
                    </a:lnTo>
                    <a:lnTo>
                      <a:pt x="91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5" y="28"/>
                    </a:lnTo>
                    <a:lnTo>
                      <a:pt x="62" y="27"/>
                    </a:lnTo>
                    <a:lnTo>
                      <a:pt x="61" y="24"/>
                    </a:lnTo>
                    <a:lnTo>
                      <a:pt x="51" y="21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43" y="28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2" y="49"/>
                    </a:lnTo>
                    <a:lnTo>
                      <a:pt x="35" y="54"/>
                    </a:lnTo>
                    <a:lnTo>
                      <a:pt x="20" y="55"/>
                    </a:lnTo>
                    <a:lnTo>
                      <a:pt x="19" y="60"/>
                    </a:lnTo>
                    <a:lnTo>
                      <a:pt x="17" y="62"/>
                    </a:lnTo>
                    <a:lnTo>
                      <a:pt x="6" y="57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1" y="103"/>
                    </a:lnTo>
                    <a:lnTo>
                      <a:pt x="27" y="102"/>
                    </a:lnTo>
                    <a:lnTo>
                      <a:pt x="30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2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8" y="151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25" y="16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6" name="Group 571"/>
            <p:cNvGrpSpPr>
              <a:grpSpLocks/>
            </p:cNvGrpSpPr>
            <p:nvPr/>
          </p:nvGrpSpPr>
          <p:grpSpPr bwMode="auto">
            <a:xfrm>
              <a:off x="1199822" y="1052659"/>
              <a:ext cx="47787" cy="71309"/>
              <a:chOff x="829" y="1406"/>
              <a:chExt cx="33" cy="50"/>
            </a:xfrm>
          </p:grpSpPr>
          <p:sp>
            <p:nvSpPr>
              <p:cNvPr id="1535" name="Freeform 572"/>
              <p:cNvSpPr>
                <a:spLocks/>
              </p:cNvSpPr>
              <p:nvPr/>
            </p:nvSpPr>
            <p:spPr bwMode="auto">
              <a:xfrm>
                <a:off x="829" y="1406"/>
                <a:ext cx="33" cy="50"/>
              </a:xfrm>
              <a:custGeom>
                <a:avLst/>
                <a:gdLst>
                  <a:gd name="T0" fmla="*/ 27 w 33"/>
                  <a:gd name="T1" fmla="*/ 0 h 50"/>
                  <a:gd name="T2" fmla="*/ 21 w 33"/>
                  <a:gd name="T3" fmla="*/ 5 h 50"/>
                  <a:gd name="T4" fmla="*/ 14 w 33"/>
                  <a:gd name="T5" fmla="*/ 11 h 50"/>
                  <a:gd name="T6" fmla="*/ 6 w 33"/>
                  <a:gd name="T7" fmla="*/ 15 h 50"/>
                  <a:gd name="T8" fmla="*/ 0 w 33"/>
                  <a:gd name="T9" fmla="*/ 28 h 50"/>
                  <a:gd name="T10" fmla="*/ 5 w 33"/>
                  <a:gd name="T11" fmla="*/ 41 h 50"/>
                  <a:gd name="T12" fmla="*/ 10 w 33"/>
                  <a:gd name="T13" fmla="*/ 48 h 50"/>
                  <a:gd name="T14" fmla="*/ 16 w 33"/>
                  <a:gd name="T15" fmla="*/ 50 h 50"/>
                  <a:gd name="T16" fmla="*/ 20 w 33"/>
                  <a:gd name="T17" fmla="*/ 46 h 50"/>
                  <a:gd name="T18" fmla="*/ 19 w 33"/>
                  <a:gd name="T19" fmla="*/ 38 h 50"/>
                  <a:gd name="T20" fmla="*/ 24 w 33"/>
                  <a:gd name="T21" fmla="*/ 27 h 50"/>
                  <a:gd name="T22" fmla="*/ 31 w 33"/>
                  <a:gd name="T23" fmla="*/ 26 h 50"/>
                  <a:gd name="T24" fmla="*/ 33 w 33"/>
                  <a:gd name="T25" fmla="*/ 17 h 50"/>
                  <a:gd name="T26" fmla="*/ 31 w 33"/>
                  <a:gd name="T27" fmla="*/ 10 h 50"/>
                  <a:gd name="T28" fmla="*/ 27 w 33"/>
                  <a:gd name="T29" fmla="*/ 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50">
                    <a:moveTo>
                      <a:pt x="27" y="0"/>
                    </a:moveTo>
                    <a:lnTo>
                      <a:pt x="21" y="5"/>
                    </a:lnTo>
                    <a:lnTo>
                      <a:pt x="14" y="11"/>
                    </a:lnTo>
                    <a:lnTo>
                      <a:pt x="6" y="15"/>
                    </a:lnTo>
                    <a:lnTo>
                      <a:pt x="0" y="28"/>
                    </a:lnTo>
                    <a:lnTo>
                      <a:pt x="5" y="41"/>
                    </a:lnTo>
                    <a:lnTo>
                      <a:pt x="10" y="48"/>
                    </a:lnTo>
                    <a:lnTo>
                      <a:pt x="16" y="50"/>
                    </a:lnTo>
                    <a:lnTo>
                      <a:pt x="20" y="46"/>
                    </a:lnTo>
                    <a:lnTo>
                      <a:pt x="19" y="38"/>
                    </a:lnTo>
                    <a:lnTo>
                      <a:pt x="24" y="27"/>
                    </a:lnTo>
                    <a:lnTo>
                      <a:pt x="31" y="26"/>
                    </a:lnTo>
                    <a:lnTo>
                      <a:pt x="33" y="17"/>
                    </a:lnTo>
                    <a:lnTo>
                      <a:pt x="31" y="1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6" name="Freeform 573"/>
              <p:cNvSpPr>
                <a:spLocks/>
              </p:cNvSpPr>
              <p:nvPr/>
            </p:nvSpPr>
            <p:spPr bwMode="auto">
              <a:xfrm>
                <a:off x="829" y="1406"/>
                <a:ext cx="33" cy="50"/>
              </a:xfrm>
              <a:custGeom>
                <a:avLst/>
                <a:gdLst>
                  <a:gd name="T0" fmla="*/ 27 w 33"/>
                  <a:gd name="T1" fmla="*/ 0 h 50"/>
                  <a:gd name="T2" fmla="*/ 21 w 33"/>
                  <a:gd name="T3" fmla="*/ 5 h 50"/>
                  <a:gd name="T4" fmla="*/ 14 w 33"/>
                  <a:gd name="T5" fmla="*/ 11 h 50"/>
                  <a:gd name="T6" fmla="*/ 6 w 33"/>
                  <a:gd name="T7" fmla="*/ 15 h 50"/>
                  <a:gd name="T8" fmla="*/ 0 w 33"/>
                  <a:gd name="T9" fmla="*/ 28 h 50"/>
                  <a:gd name="T10" fmla="*/ 5 w 33"/>
                  <a:gd name="T11" fmla="*/ 41 h 50"/>
                  <a:gd name="T12" fmla="*/ 10 w 33"/>
                  <a:gd name="T13" fmla="*/ 48 h 50"/>
                  <a:gd name="T14" fmla="*/ 16 w 33"/>
                  <a:gd name="T15" fmla="*/ 50 h 50"/>
                  <a:gd name="T16" fmla="*/ 20 w 33"/>
                  <a:gd name="T17" fmla="*/ 46 h 50"/>
                  <a:gd name="T18" fmla="*/ 19 w 33"/>
                  <a:gd name="T19" fmla="*/ 38 h 50"/>
                  <a:gd name="T20" fmla="*/ 24 w 33"/>
                  <a:gd name="T21" fmla="*/ 27 h 50"/>
                  <a:gd name="T22" fmla="*/ 31 w 33"/>
                  <a:gd name="T23" fmla="*/ 26 h 50"/>
                  <a:gd name="T24" fmla="*/ 33 w 33"/>
                  <a:gd name="T25" fmla="*/ 17 h 50"/>
                  <a:gd name="T26" fmla="*/ 31 w 33"/>
                  <a:gd name="T27" fmla="*/ 10 h 50"/>
                  <a:gd name="T28" fmla="*/ 27 w 33"/>
                  <a:gd name="T29" fmla="*/ 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50">
                    <a:moveTo>
                      <a:pt x="27" y="0"/>
                    </a:moveTo>
                    <a:lnTo>
                      <a:pt x="21" y="5"/>
                    </a:lnTo>
                    <a:lnTo>
                      <a:pt x="14" y="11"/>
                    </a:lnTo>
                    <a:lnTo>
                      <a:pt x="6" y="15"/>
                    </a:lnTo>
                    <a:lnTo>
                      <a:pt x="0" y="28"/>
                    </a:lnTo>
                    <a:lnTo>
                      <a:pt x="5" y="41"/>
                    </a:lnTo>
                    <a:lnTo>
                      <a:pt x="10" y="48"/>
                    </a:lnTo>
                    <a:lnTo>
                      <a:pt x="16" y="50"/>
                    </a:lnTo>
                    <a:lnTo>
                      <a:pt x="20" y="46"/>
                    </a:lnTo>
                    <a:lnTo>
                      <a:pt x="19" y="38"/>
                    </a:lnTo>
                    <a:lnTo>
                      <a:pt x="24" y="27"/>
                    </a:lnTo>
                    <a:lnTo>
                      <a:pt x="31" y="26"/>
                    </a:lnTo>
                    <a:lnTo>
                      <a:pt x="33" y="17"/>
                    </a:lnTo>
                    <a:lnTo>
                      <a:pt x="31" y="10"/>
                    </a:lnTo>
                    <a:lnTo>
                      <a:pt x="27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7" name="Group 574"/>
            <p:cNvGrpSpPr>
              <a:grpSpLocks/>
            </p:cNvGrpSpPr>
            <p:nvPr/>
          </p:nvGrpSpPr>
          <p:grpSpPr bwMode="auto">
            <a:xfrm>
              <a:off x="638668" y="770063"/>
              <a:ext cx="293548" cy="328813"/>
              <a:chOff x="445" y="1206"/>
              <a:chExt cx="201" cy="233"/>
            </a:xfrm>
          </p:grpSpPr>
          <p:sp>
            <p:nvSpPr>
              <p:cNvPr id="1533" name="Freeform 575"/>
              <p:cNvSpPr>
                <a:spLocks/>
              </p:cNvSpPr>
              <p:nvPr/>
            </p:nvSpPr>
            <p:spPr bwMode="auto">
              <a:xfrm>
                <a:off x="445" y="1206"/>
                <a:ext cx="201" cy="233"/>
              </a:xfrm>
              <a:custGeom>
                <a:avLst/>
                <a:gdLst>
                  <a:gd name="T0" fmla="*/ 58 w 201"/>
                  <a:gd name="T1" fmla="*/ 2 h 233"/>
                  <a:gd name="T2" fmla="*/ 66 w 201"/>
                  <a:gd name="T3" fmla="*/ 10 h 233"/>
                  <a:gd name="T4" fmla="*/ 76 w 201"/>
                  <a:gd name="T5" fmla="*/ 16 h 233"/>
                  <a:gd name="T6" fmla="*/ 91 w 201"/>
                  <a:gd name="T7" fmla="*/ 27 h 233"/>
                  <a:gd name="T8" fmla="*/ 97 w 201"/>
                  <a:gd name="T9" fmla="*/ 40 h 233"/>
                  <a:gd name="T10" fmla="*/ 86 w 201"/>
                  <a:gd name="T11" fmla="*/ 57 h 233"/>
                  <a:gd name="T12" fmla="*/ 83 w 201"/>
                  <a:gd name="T13" fmla="*/ 71 h 233"/>
                  <a:gd name="T14" fmla="*/ 78 w 201"/>
                  <a:gd name="T15" fmla="*/ 78 h 233"/>
                  <a:gd name="T16" fmla="*/ 89 w 201"/>
                  <a:gd name="T17" fmla="*/ 84 h 233"/>
                  <a:gd name="T18" fmla="*/ 105 w 201"/>
                  <a:gd name="T19" fmla="*/ 92 h 233"/>
                  <a:gd name="T20" fmla="*/ 127 w 201"/>
                  <a:gd name="T21" fmla="*/ 109 h 233"/>
                  <a:gd name="T22" fmla="*/ 134 w 201"/>
                  <a:gd name="T23" fmla="*/ 109 h 233"/>
                  <a:gd name="T24" fmla="*/ 149 w 201"/>
                  <a:gd name="T25" fmla="*/ 118 h 233"/>
                  <a:gd name="T26" fmla="*/ 163 w 201"/>
                  <a:gd name="T27" fmla="*/ 124 h 233"/>
                  <a:gd name="T28" fmla="*/ 180 w 201"/>
                  <a:gd name="T29" fmla="*/ 124 h 233"/>
                  <a:gd name="T30" fmla="*/ 188 w 201"/>
                  <a:gd name="T31" fmla="*/ 141 h 233"/>
                  <a:gd name="T32" fmla="*/ 194 w 201"/>
                  <a:gd name="T33" fmla="*/ 146 h 233"/>
                  <a:gd name="T34" fmla="*/ 183 w 201"/>
                  <a:gd name="T35" fmla="*/ 151 h 233"/>
                  <a:gd name="T36" fmla="*/ 186 w 201"/>
                  <a:gd name="T37" fmla="*/ 161 h 233"/>
                  <a:gd name="T38" fmla="*/ 201 w 201"/>
                  <a:gd name="T39" fmla="*/ 173 h 233"/>
                  <a:gd name="T40" fmla="*/ 184 w 201"/>
                  <a:gd name="T41" fmla="*/ 179 h 233"/>
                  <a:gd name="T42" fmla="*/ 173 w 201"/>
                  <a:gd name="T43" fmla="*/ 188 h 233"/>
                  <a:gd name="T44" fmla="*/ 168 w 201"/>
                  <a:gd name="T45" fmla="*/ 204 h 233"/>
                  <a:gd name="T46" fmla="*/ 170 w 201"/>
                  <a:gd name="T47" fmla="*/ 215 h 233"/>
                  <a:gd name="T48" fmla="*/ 161 w 201"/>
                  <a:gd name="T49" fmla="*/ 233 h 233"/>
                  <a:gd name="T50" fmla="*/ 151 w 201"/>
                  <a:gd name="T51" fmla="*/ 226 h 233"/>
                  <a:gd name="T52" fmla="*/ 151 w 201"/>
                  <a:gd name="T53" fmla="*/ 215 h 233"/>
                  <a:gd name="T54" fmla="*/ 145 w 201"/>
                  <a:gd name="T55" fmla="*/ 208 h 233"/>
                  <a:gd name="T56" fmla="*/ 134 w 201"/>
                  <a:gd name="T57" fmla="*/ 204 h 233"/>
                  <a:gd name="T58" fmla="*/ 106 w 201"/>
                  <a:gd name="T59" fmla="*/ 200 h 233"/>
                  <a:gd name="T60" fmla="*/ 97 w 201"/>
                  <a:gd name="T61" fmla="*/ 197 h 233"/>
                  <a:gd name="T62" fmla="*/ 86 w 201"/>
                  <a:gd name="T63" fmla="*/ 198 h 233"/>
                  <a:gd name="T64" fmla="*/ 78 w 201"/>
                  <a:gd name="T65" fmla="*/ 191 h 233"/>
                  <a:gd name="T66" fmla="*/ 58 w 201"/>
                  <a:gd name="T67" fmla="*/ 190 h 233"/>
                  <a:gd name="T68" fmla="*/ 47 w 201"/>
                  <a:gd name="T69" fmla="*/ 184 h 233"/>
                  <a:gd name="T70" fmla="*/ 39 w 201"/>
                  <a:gd name="T71" fmla="*/ 190 h 233"/>
                  <a:gd name="T72" fmla="*/ 48 w 201"/>
                  <a:gd name="T73" fmla="*/ 214 h 233"/>
                  <a:gd name="T74" fmla="*/ 45 w 201"/>
                  <a:gd name="T75" fmla="*/ 224 h 233"/>
                  <a:gd name="T76" fmla="*/ 29 w 201"/>
                  <a:gd name="T77" fmla="*/ 216 h 233"/>
                  <a:gd name="T78" fmla="*/ 33 w 201"/>
                  <a:gd name="T79" fmla="*/ 192 h 233"/>
                  <a:gd name="T80" fmla="*/ 34 w 201"/>
                  <a:gd name="T81" fmla="*/ 181 h 233"/>
                  <a:gd name="T82" fmla="*/ 43 w 201"/>
                  <a:gd name="T83" fmla="*/ 179 h 233"/>
                  <a:gd name="T84" fmla="*/ 47 w 201"/>
                  <a:gd name="T85" fmla="*/ 168 h 233"/>
                  <a:gd name="T86" fmla="*/ 43 w 201"/>
                  <a:gd name="T87" fmla="*/ 145 h 233"/>
                  <a:gd name="T88" fmla="*/ 29 w 201"/>
                  <a:gd name="T89" fmla="*/ 142 h 233"/>
                  <a:gd name="T90" fmla="*/ 7 w 201"/>
                  <a:gd name="T91" fmla="*/ 144 h 233"/>
                  <a:gd name="T92" fmla="*/ 12 w 201"/>
                  <a:gd name="T93" fmla="*/ 127 h 233"/>
                  <a:gd name="T94" fmla="*/ 5 w 201"/>
                  <a:gd name="T95" fmla="*/ 109 h 233"/>
                  <a:gd name="T96" fmla="*/ 11 w 201"/>
                  <a:gd name="T97" fmla="*/ 99 h 233"/>
                  <a:gd name="T98" fmla="*/ 6 w 201"/>
                  <a:gd name="T99" fmla="*/ 83 h 233"/>
                  <a:gd name="T100" fmla="*/ 1 w 201"/>
                  <a:gd name="T101" fmla="*/ 66 h 233"/>
                  <a:gd name="T102" fmla="*/ 1 w 201"/>
                  <a:gd name="T103" fmla="*/ 48 h 233"/>
                  <a:gd name="T104" fmla="*/ 9 w 201"/>
                  <a:gd name="T105" fmla="*/ 39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7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8" y="2"/>
                    </a:lnTo>
                    <a:lnTo>
                      <a:pt x="60" y="7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91" y="27"/>
                    </a:lnTo>
                    <a:lnTo>
                      <a:pt x="104" y="36"/>
                    </a:lnTo>
                    <a:lnTo>
                      <a:pt x="97" y="40"/>
                    </a:lnTo>
                    <a:lnTo>
                      <a:pt x="87" y="49"/>
                    </a:lnTo>
                    <a:lnTo>
                      <a:pt x="86" y="57"/>
                    </a:lnTo>
                    <a:lnTo>
                      <a:pt x="82" y="61"/>
                    </a:lnTo>
                    <a:lnTo>
                      <a:pt x="83" y="71"/>
                    </a:lnTo>
                    <a:lnTo>
                      <a:pt x="80" y="72"/>
                    </a:lnTo>
                    <a:lnTo>
                      <a:pt x="78" y="78"/>
                    </a:lnTo>
                    <a:lnTo>
                      <a:pt x="85" y="82"/>
                    </a:lnTo>
                    <a:lnTo>
                      <a:pt x="89" y="84"/>
                    </a:lnTo>
                    <a:lnTo>
                      <a:pt x="97" y="88"/>
                    </a:lnTo>
                    <a:lnTo>
                      <a:pt x="105" y="92"/>
                    </a:lnTo>
                    <a:lnTo>
                      <a:pt x="114" y="98"/>
                    </a:lnTo>
                    <a:lnTo>
                      <a:pt x="127" y="109"/>
                    </a:lnTo>
                    <a:lnTo>
                      <a:pt x="128" y="106"/>
                    </a:lnTo>
                    <a:lnTo>
                      <a:pt x="134" y="109"/>
                    </a:lnTo>
                    <a:lnTo>
                      <a:pt x="147" y="113"/>
                    </a:lnTo>
                    <a:lnTo>
                      <a:pt x="149" y="118"/>
                    </a:lnTo>
                    <a:lnTo>
                      <a:pt x="161" y="121"/>
                    </a:lnTo>
                    <a:lnTo>
                      <a:pt x="163" y="124"/>
                    </a:lnTo>
                    <a:lnTo>
                      <a:pt x="167" y="120"/>
                    </a:lnTo>
                    <a:lnTo>
                      <a:pt x="180" y="124"/>
                    </a:lnTo>
                    <a:lnTo>
                      <a:pt x="181" y="128"/>
                    </a:lnTo>
                    <a:lnTo>
                      <a:pt x="188" y="141"/>
                    </a:lnTo>
                    <a:lnTo>
                      <a:pt x="192" y="141"/>
                    </a:lnTo>
                    <a:lnTo>
                      <a:pt x="194" y="146"/>
                    </a:lnTo>
                    <a:lnTo>
                      <a:pt x="187" y="148"/>
                    </a:lnTo>
                    <a:lnTo>
                      <a:pt x="183" y="151"/>
                    </a:lnTo>
                    <a:lnTo>
                      <a:pt x="189" y="157"/>
                    </a:lnTo>
                    <a:lnTo>
                      <a:pt x="186" y="161"/>
                    </a:lnTo>
                    <a:lnTo>
                      <a:pt x="195" y="168"/>
                    </a:lnTo>
                    <a:lnTo>
                      <a:pt x="201" y="173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6"/>
                    </a:lnTo>
                    <a:lnTo>
                      <a:pt x="173" y="188"/>
                    </a:lnTo>
                    <a:lnTo>
                      <a:pt x="168" y="196"/>
                    </a:lnTo>
                    <a:lnTo>
                      <a:pt x="168" y="204"/>
                    </a:lnTo>
                    <a:lnTo>
                      <a:pt x="173" y="211"/>
                    </a:lnTo>
                    <a:lnTo>
                      <a:pt x="170" y="215"/>
                    </a:lnTo>
                    <a:lnTo>
                      <a:pt x="170" y="225"/>
                    </a:lnTo>
                    <a:lnTo>
                      <a:pt x="161" y="233"/>
                    </a:lnTo>
                    <a:lnTo>
                      <a:pt x="155" y="231"/>
                    </a:lnTo>
                    <a:lnTo>
                      <a:pt x="151" y="226"/>
                    </a:lnTo>
                    <a:lnTo>
                      <a:pt x="153" y="220"/>
                    </a:lnTo>
                    <a:lnTo>
                      <a:pt x="151" y="215"/>
                    </a:lnTo>
                    <a:lnTo>
                      <a:pt x="154" y="212"/>
                    </a:lnTo>
                    <a:lnTo>
                      <a:pt x="145" y="208"/>
                    </a:lnTo>
                    <a:lnTo>
                      <a:pt x="140" y="209"/>
                    </a:lnTo>
                    <a:lnTo>
                      <a:pt x="134" y="204"/>
                    </a:lnTo>
                    <a:lnTo>
                      <a:pt x="118" y="194"/>
                    </a:lnTo>
                    <a:lnTo>
                      <a:pt x="106" y="200"/>
                    </a:lnTo>
                    <a:lnTo>
                      <a:pt x="102" y="195"/>
                    </a:lnTo>
                    <a:lnTo>
                      <a:pt x="97" y="197"/>
                    </a:lnTo>
                    <a:lnTo>
                      <a:pt x="89" y="199"/>
                    </a:lnTo>
                    <a:lnTo>
                      <a:pt x="86" y="198"/>
                    </a:lnTo>
                    <a:lnTo>
                      <a:pt x="86" y="189"/>
                    </a:lnTo>
                    <a:lnTo>
                      <a:pt x="78" y="191"/>
                    </a:lnTo>
                    <a:lnTo>
                      <a:pt x="61" y="195"/>
                    </a:lnTo>
                    <a:lnTo>
                      <a:pt x="58" y="190"/>
                    </a:lnTo>
                    <a:lnTo>
                      <a:pt x="49" y="186"/>
                    </a:lnTo>
                    <a:lnTo>
                      <a:pt x="47" y="184"/>
                    </a:lnTo>
                    <a:lnTo>
                      <a:pt x="39" y="186"/>
                    </a:lnTo>
                    <a:lnTo>
                      <a:pt x="39" y="190"/>
                    </a:lnTo>
                    <a:lnTo>
                      <a:pt x="43" y="205"/>
                    </a:lnTo>
                    <a:lnTo>
                      <a:pt x="48" y="214"/>
                    </a:lnTo>
                    <a:lnTo>
                      <a:pt x="48" y="217"/>
                    </a:lnTo>
                    <a:lnTo>
                      <a:pt x="45" y="224"/>
                    </a:lnTo>
                    <a:lnTo>
                      <a:pt x="31" y="218"/>
                    </a:lnTo>
                    <a:lnTo>
                      <a:pt x="29" y="216"/>
                    </a:lnTo>
                    <a:lnTo>
                      <a:pt x="27" y="203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1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5" y="170"/>
                    </a:lnTo>
                    <a:lnTo>
                      <a:pt x="47" y="168"/>
                    </a:lnTo>
                    <a:lnTo>
                      <a:pt x="52" y="154"/>
                    </a:lnTo>
                    <a:lnTo>
                      <a:pt x="43" y="145"/>
                    </a:lnTo>
                    <a:lnTo>
                      <a:pt x="35" y="143"/>
                    </a:lnTo>
                    <a:lnTo>
                      <a:pt x="29" y="142"/>
                    </a:lnTo>
                    <a:lnTo>
                      <a:pt x="18" y="139"/>
                    </a:lnTo>
                    <a:lnTo>
                      <a:pt x="7" y="144"/>
                    </a:lnTo>
                    <a:lnTo>
                      <a:pt x="9" y="137"/>
                    </a:lnTo>
                    <a:lnTo>
                      <a:pt x="12" y="127"/>
                    </a:lnTo>
                    <a:lnTo>
                      <a:pt x="3" y="111"/>
                    </a:lnTo>
                    <a:lnTo>
                      <a:pt x="5" y="109"/>
                    </a:lnTo>
                    <a:lnTo>
                      <a:pt x="10" y="105"/>
                    </a:lnTo>
                    <a:lnTo>
                      <a:pt x="11" y="99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1" y="78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8"/>
                    </a:lnTo>
                    <a:lnTo>
                      <a:pt x="2" y="43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2" y="1"/>
                    </a:lnTo>
                    <a:lnTo>
                      <a:pt x="49" y="7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4" name="Freeform 576"/>
              <p:cNvSpPr>
                <a:spLocks/>
              </p:cNvSpPr>
              <p:nvPr/>
            </p:nvSpPr>
            <p:spPr bwMode="auto">
              <a:xfrm>
                <a:off x="445" y="1206"/>
                <a:ext cx="201" cy="233"/>
              </a:xfrm>
              <a:custGeom>
                <a:avLst/>
                <a:gdLst>
                  <a:gd name="T0" fmla="*/ 58 w 201"/>
                  <a:gd name="T1" fmla="*/ 2 h 233"/>
                  <a:gd name="T2" fmla="*/ 66 w 201"/>
                  <a:gd name="T3" fmla="*/ 10 h 233"/>
                  <a:gd name="T4" fmla="*/ 76 w 201"/>
                  <a:gd name="T5" fmla="*/ 16 h 233"/>
                  <a:gd name="T6" fmla="*/ 91 w 201"/>
                  <a:gd name="T7" fmla="*/ 27 h 233"/>
                  <a:gd name="T8" fmla="*/ 97 w 201"/>
                  <a:gd name="T9" fmla="*/ 40 h 233"/>
                  <a:gd name="T10" fmla="*/ 86 w 201"/>
                  <a:gd name="T11" fmla="*/ 57 h 233"/>
                  <a:gd name="T12" fmla="*/ 83 w 201"/>
                  <a:gd name="T13" fmla="*/ 71 h 233"/>
                  <a:gd name="T14" fmla="*/ 78 w 201"/>
                  <a:gd name="T15" fmla="*/ 78 h 233"/>
                  <a:gd name="T16" fmla="*/ 89 w 201"/>
                  <a:gd name="T17" fmla="*/ 84 h 233"/>
                  <a:gd name="T18" fmla="*/ 105 w 201"/>
                  <a:gd name="T19" fmla="*/ 92 h 233"/>
                  <a:gd name="T20" fmla="*/ 127 w 201"/>
                  <a:gd name="T21" fmla="*/ 109 h 233"/>
                  <a:gd name="T22" fmla="*/ 134 w 201"/>
                  <a:gd name="T23" fmla="*/ 109 h 233"/>
                  <a:gd name="T24" fmla="*/ 149 w 201"/>
                  <a:gd name="T25" fmla="*/ 118 h 233"/>
                  <a:gd name="T26" fmla="*/ 163 w 201"/>
                  <a:gd name="T27" fmla="*/ 124 h 233"/>
                  <a:gd name="T28" fmla="*/ 180 w 201"/>
                  <a:gd name="T29" fmla="*/ 124 h 233"/>
                  <a:gd name="T30" fmla="*/ 188 w 201"/>
                  <a:gd name="T31" fmla="*/ 141 h 233"/>
                  <a:gd name="T32" fmla="*/ 194 w 201"/>
                  <a:gd name="T33" fmla="*/ 146 h 233"/>
                  <a:gd name="T34" fmla="*/ 183 w 201"/>
                  <a:gd name="T35" fmla="*/ 151 h 233"/>
                  <a:gd name="T36" fmla="*/ 186 w 201"/>
                  <a:gd name="T37" fmla="*/ 161 h 233"/>
                  <a:gd name="T38" fmla="*/ 201 w 201"/>
                  <a:gd name="T39" fmla="*/ 173 h 233"/>
                  <a:gd name="T40" fmla="*/ 184 w 201"/>
                  <a:gd name="T41" fmla="*/ 179 h 233"/>
                  <a:gd name="T42" fmla="*/ 173 w 201"/>
                  <a:gd name="T43" fmla="*/ 188 h 233"/>
                  <a:gd name="T44" fmla="*/ 168 w 201"/>
                  <a:gd name="T45" fmla="*/ 204 h 233"/>
                  <a:gd name="T46" fmla="*/ 170 w 201"/>
                  <a:gd name="T47" fmla="*/ 215 h 233"/>
                  <a:gd name="T48" fmla="*/ 161 w 201"/>
                  <a:gd name="T49" fmla="*/ 233 h 233"/>
                  <a:gd name="T50" fmla="*/ 151 w 201"/>
                  <a:gd name="T51" fmla="*/ 226 h 233"/>
                  <a:gd name="T52" fmla="*/ 151 w 201"/>
                  <a:gd name="T53" fmla="*/ 215 h 233"/>
                  <a:gd name="T54" fmla="*/ 145 w 201"/>
                  <a:gd name="T55" fmla="*/ 208 h 233"/>
                  <a:gd name="T56" fmla="*/ 134 w 201"/>
                  <a:gd name="T57" fmla="*/ 204 h 233"/>
                  <a:gd name="T58" fmla="*/ 106 w 201"/>
                  <a:gd name="T59" fmla="*/ 200 h 233"/>
                  <a:gd name="T60" fmla="*/ 97 w 201"/>
                  <a:gd name="T61" fmla="*/ 197 h 233"/>
                  <a:gd name="T62" fmla="*/ 86 w 201"/>
                  <a:gd name="T63" fmla="*/ 198 h 233"/>
                  <a:gd name="T64" fmla="*/ 78 w 201"/>
                  <a:gd name="T65" fmla="*/ 191 h 233"/>
                  <a:gd name="T66" fmla="*/ 58 w 201"/>
                  <a:gd name="T67" fmla="*/ 190 h 233"/>
                  <a:gd name="T68" fmla="*/ 47 w 201"/>
                  <a:gd name="T69" fmla="*/ 184 h 233"/>
                  <a:gd name="T70" fmla="*/ 39 w 201"/>
                  <a:gd name="T71" fmla="*/ 190 h 233"/>
                  <a:gd name="T72" fmla="*/ 48 w 201"/>
                  <a:gd name="T73" fmla="*/ 214 h 233"/>
                  <a:gd name="T74" fmla="*/ 45 w 201"/>
                  <a:gd name="T75" fmla="*/ 224 h 233"/>
                  <a:gd name="T76" fmla="*/ 29 w 201"/>
                  <a:gd name="T77" fmla="*/ 216 h 233"/>
                  <a:gd name="T78" fmla="*/ 33 w 201"/>
                  <a:gd name="T79" fmla="*/ 192 h 233"/>
                  <a:gd name="T80" fmla="*/ 34 w 201"/>
                  <a:gd name="T81" fmla="*/ 181 h 233"/>
                  <a:gd name="T82" fmla="*/ 43 w 201"/>
                  <a:gd name="T83" fmla="*/ 179 h 233"/>
                  <a:gd name="T84" fmla="*/ 47 w 201"/>
                  <a:gd name="T85" fmla="*/ 168 h 233"/>
                  <a:gd name="T86" fmla="*/ 43 w 201"/>
                  <a:gd name="T87" fmla="*/ 145 h 233"/>
                  <a:gd name="T88" fmla="*/ 29 w 201"/>
                  <a:gd name="T89" fmla="*/ 142 h 233"/>
                  <a:gd name="T90" fmla="*/ 7 w 201"/>
                  <a:gd name="T91" fmla="*/ 144 h 233"/>
                  <a:gd name="T92" fmla="*/ 12 w 201"/>
                  <a:gd name="T93" fmla="*/ 127 h 233"/>
                  <a:gd name="T94" fmla="*/ 5 w 201"/>
                  <a:gd name="T95" fmla="*/ 109 h 233"/>
                  <a:gd name="T96" fmla="*/ 11 w 201"/>
                  <a:gd name="T97" fmla="*/ 99 h 233"/>
                  <a:gd name="T98" fmla="*/ 6 w 201"/>
                  <a:gd name="T99" fmla="*/ 83 h 233"/>
                  <a:gd name="T100" fmla="*/ 1 w 201"/>
                  <a:gd name="T101" fmla="*/ 66 h 233"/>
                  <a:gd name="T102" fmla="*/ 1 w 201"/>
                  <a:gd name="T103" fmla="*/ 48 h 233"/>
                  <a:gd name="T104" fmla="*/ 9 w 201"/>
                  <a:gd name="T105" fmla="*/ 39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7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8" y="2"/>
                    </a:lnTo>
                    <a:lnTo>
                      <a:pt x="60" y="7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91" y="27"/>
                    </a:lnTo>
                    <a:lnTo>
                      <a:pt x="104" y="36"/>
                    </a:lnTo>
                    <a:lnTo>
                      <a:pt x="97" y="40"/>
                    </a:lnTo>
                    <a:lnTo>
                      <a:pt x="87" y="49"/>
                    </a:lnTo>
                    <a:lnTo>
                      <a:pt x="86" y="57"/>
                    </a:lnTo>
                    <a:lnTo>
                      <a:pt x="82" y="61"/>
                    </a:lnTo>
                    <a:lnTo>
                      <a:pt x="83" y="71"/>
                    </a:lnTo>
                    <a:lnTo>
                      <a:pt x="80" y="72"/>
                    </a:lnTo>
                    <a:lnTo>
                      <a:pt x="78" y="78"/>
                    </a:lnTo>
                    <a:lnTo>
                      <a:pt x="85" y="82"/>
                    </a:lnTo>
                    <a:lnTo>
                      <a:pt x="89" y="84"/>
                    </a:lnTo>
                    <a:lnTo>
                      <a:pt x="97" y="88"/>
                    </a:lnTo>
                    <a:lnTo>
                      <a:pt x="105" y="92"/>
                    </a:lnTo>
                    <a:lnTo>
                      <a:pt x="114" y="98"/>
                    </a:lnTo>
                    <a:lnTo>
                      <a:pt x="127" y="109"/>
                    </a:lnTo>
                    <a:lnTo>
                      <a:pt x="128" y="106"/>
                    </a:lnTo>
                    <a:lnTo>
                      <a:pt x="134" y="109"/>
                    </a:lnTo>
                    <a:lnTo>
                      <a:pt x="147" y="113"/>
                    </a:lnTo>
                    <a:lnTo>
                      <a:pt x="149" y="118"/>
                    </a:lnTo>
                    <a:lnTo>
                      <a:pt x="161" y="121"/>
                    </a:lnTo>
                    <a:lnTo>
                      <a:pt x="163" y="124"/>
                    </a:lnTo>
                    <a:lnTo>
                      <a:pt x="167" y="120"/>
                    </a:lnTo>
                    <a:lnTo>
                      <a:pt x="180" y="124"/>
                    </a:lnTo>
                    <a:lnTo>
                      <a:pt x="181" y="128"/>
                    </a:lnTo>
                    <a:lnTo>
                      <a:pt x="188" y="141"/>
                    </a:lnTo>
                    <a:lnTo>
                      <a:pt x="192" y="141"/>
                    </a:lnTo>
                    <a:lnTo>
                      <a:pt x="194" y="146"/>
                    </a:lnTo>
                    <a:lnTo>
                      <a:pt x="187" y="148"/>
                    </a:lnTo>
                    <a:lnTo>
                      <a:pt x="183" y="151"/>
                    </a:lnTo>
                    <a:lnTo>
                      <a:pt x="189" y="157"/>
                    </a:lnTo>
                    <a:lnTo>
                      <a:pt x="186" y="161"/>
                    </a:lnTo>
                    <a:lnTo>
                      <a:pt x="195" y="168"/>
                    </a:lnTo>
                    <a:lnTo>
                      <a:pt x="201" y="173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6"/>
                    </a:lnTo>
                    <a:lnTo>
                      <a:pt x="173" y="188"/>
                    </a:lnTo>
                    <a:lnTo>
                      <a:pt x="168" y="196"/>
                    </a:lnTo>
                    <a:lnTo>
                      <a:pt x="168" y="204"/>
                    </a:lnTo>
                    <a:lnTo>
                      <a:pt x="173" y="211"/>
                    </a:lnTo>
                    <a:lnTo>
                      <a:pt x="170" y="215"/>
                    </a:lnTo>
                    <a:lnTo>
                      <a:pt x="170" y="225"/>
                    </a:lnTo>
                    <a:lnTo>
                      <a:pt x="161" y="233"/>
                    </a:lnTo>
                    <a:lnTo>
                      <a:pt x="155" y="231"/>
                    </a:lnTo>
                    <a:lnTo>
                      <a:pt x="151" y="226"/>
                    </a:lnTo>
                    <a:lnTo>
                      <a:pt x="153" y="220"/>
                    </a:lnTo>
                    <a:lnTo>
                      <a:pt x="151" y="215"/>
                    </a:lnTo>
                    <a:lnTo>
                      <a:pt x="154" y="212"/>
                    </a:lnTo>
                    <a:lnTo>
                      <a:pt x="145" y="208"/>
                    </a:lnTo>
                    <a:lnTo>
                      <a:pt x="140" y="209"/>
                    </a:lnTo>
                    <a:lnTo>
                      <a:pt x="134" y="204"/>
                    </a:lnTo>
                    <a:lnTo>
                      <a:pt x="118" y="194"/>
                    </a:lnTo>
                    <a:lnTo>
                      <a:pt x="106" y="200"/>
                    </a:lnTo>
                    <a:lnTo>
                      <a:pt x="102" y="195"/>
                    </a:lnTo>
                    <a:lnTo>
                      <a:pt x="97" y="197"/>
                    </a:lnTo>
                    <a:lnTo>
                      <a:pt x="89" y="199"/>
                    </a:lnTo>
                    <a:lnTo>
                      <a:pt x="86" y="198"/>
                    </a:lnTo>
                    <a:lnTo>
                      <a:pt x="86" y="189"/>
                    </a:lnTo>
                    <a:lnTo>
                      <a:pt x="78" y="191"/>
                    </a:lnTo>
                    <a:lnTo>
                      <a:pt x="61" y="195"/>
                    </a:lnTo>
                    <a:lnTo>
                      <a:pt x="58" y="190"/>
                    </a:lnTo>
                    <a:lnTo>
                      <a:pt x="49" y="186"/>
                    </a:lnTo>
                    <a:lnTo>
                      <a:pt x="47" y="184"/>
                    </a:lnTo>
                    <a:lnTo>
                      <a:pt x="39" y="186"/>
                    </a:lnTo>
                    <a:lnTo>
                      <a:pt x="39" y="190"/>
                    </a:lnTo>
                    <a:lnTo>
                      <a:pt x="43" y="205"/>
                    </a:lnTo>
                    <a:lnTo>
                      <a:pt x="48" y="214"/>
                    </a:lnTo>
                    <a:lnTo>
                      <a:pt x="48" y="217"/>
                    </a:lnTo>
                    <a:lnTo>
                      <a:pt x="45" y="224"/>
                    </a:lnTo>
                    <a:lnTo>
                      <a:pt x="31" y="218"/>
                    </a:lnTo>
                    <a:lnTo>
                      <a:pt x="29" y="216"/>
                    </a:lnTo>
                    <a:lnTo>
                      <a:pt x="27" y="203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1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5" y="170"/>
                    </a:lnTo>
                    <a:lnTo>
                      <a:pt x="47" y="168"/>
                    </a:lnTo>
                    <a:lnTo>
                      <a:pt x="52" y="154"/>
                    </a:lnTo>
                    <a:lnTo>
                      <a:pt x="43" y="145"/>
                    </a:lnTo>
                    <a:lnTo>
                      <a:pt x="35" y="143"/>
                    </a:lnTo>
                    <a:lnTo>
                      <a:pt x="29" y="142"/>
                    </a:lnTo>
                    <a:lnTo>
                      <a:pt x="18" y="139"/>
                    </a:lnTo>
                    <a:lnTo>
                      <a:pt x="7" y="144"/>
                    </a:lnTo>
                    <a:lnTo>
                      <a:pt x="9" y="137"/>
                    </a:lnTo>
                    <a:lnTo>
                      <a:pt x="12" y="127"/>
                    </a:lnTo>
                    <a:lnTo>
                      <a:pt x="3" y="111"/>
                    </a:lnTo>
                    <a:lnTo>
                      <a:pt x="5" y="109"/>
                    </a:lnTo>
                    <a:lnTo>
                      <a:pt x="10" y="105"/>
                    </a:lnTo>
                    <a:lnTo>
                      <a:pt x="11" y="99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1" y="78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8"/>
                    </a:lnTo>
                    <a:lnTo>
                      <a:pt x="2" y="43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2" y="1"/>
                    </a:lnTo>
                    <a:lnTo>
                      <a:pt x="49" y="7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8" name="Group 577"/>
            <p:cNvGrpSpPr>
              <a:grpSpLocks/>
            </p:cNvGrpSpPr>
            <p:nvPr/>
          </p:nvGrpSpPr>
          <p:grpSpPr bwMode="auto">
            <a:xfrm>
              <a:off x="989560" y="945696"/>
              <a:ext cx="150187" cy="249581"/>
              <a:chOff x="685" y="1330"/>
              <a:chExt cx="103" cy="177"/>
            </a:xfrm>
          </p:grpSpPr>
          <p:sp>
            <p:nvSpPr>
              <p:cNvPr id="1531" name="Freeform 578"/>
              <p:cNvSpPr>
                <a:spLocks/>
              </p:cNvSpPr>
              <p:nvPr/>
            </p:nvSpPr>
            <p:spPr bwMode="auto">
              <a:xfrm>
                <a:off x="685" y="1330"/>
                <a:ext cx="103" cy="177"/>
              </a:xfrm>
              <a:custGeom>
                <a:avLst/>
                <a:gdLst>
                  <a:gd name="T0" fmla="*/ 57 w 103"/>
                  <a:gd name="T1" fmla="*/ 174 h 177"/>
                  <a:gd name="T2" fmla="*/ 65 w 103"/>
                  <a:gd name="T3" fmla="*/ 160 h 177"/>
                  <a:gd name="T4" fmla="*/ 76 w 103"/>
                  <a:gd name="T5" fmla="*/ 167 h 177"/>
                  <a:gd name="T6" fmla="*/ 91 w 103"/>
                  <a:gd name="T7" fmla="*/ 163 h 177"/>
                  <a:gd name="T8" fmla="*/ 87 w 103"/>
                  <a:gd name="T9" fmla="*/ 142 h 177"/>
                  <a:gd name="T10" fmla="*/ 84 w 103"/>
                  <a:gd name="T11" fmla="*/ 131 h 177"/>
                  <a:gd name="T12" fmla="*/ 80 w 103"/>
                  <a:gd name="T13" fmla="*/ 124 h 177"/>
                  <a:gd name="T14" fmla="*/ 73 w 103"/>
                  <a:gd name="T15" fmla="*/ 109 h 177"/>
                  <a:gd name="T16" fmla="*/ 78 w 103"/>
                  <a:gd name="T17" fmla="*/ 102 h 177"/>
                  <a:gd name="T18" fmla="*/ 75 w 103"/>
                  <a:gd name="T19" fmla="*/ 90 h 177"/>
                  <a:gd name="T20" fmla="*/ 57 w 103"/>
                  <a:gd name="T21" fmla="*/ 77 h 177"/>
                  <a:gd name="T22" fmla="*/ 68 w 103"/>
                  <a:gd name="T23" fmla="*/ 63 h 177"/>
                  <a:gd name="T24" fmla="*/ 81 w 103"/>
                  <a:gd name="T25" fmla="*/ 61 h 177"/>
                  <a:gd name="T26" fmla="*/ 75 w 103"/>
                  <a:gd name="T27" fmla="*/ 52 h 177"/>
                  <a:gd name="T28" fmla="*/ 62 w 103"/>
                  <a:gd name="T29" fmla="*/ 46 h 177"/>
                  <a:gd name="T30" fmla="*/ 56 w 103"/>
                  <a:gd name="T31" fmla="*/ 37 h 177"/>
                  <a:gd name="T32" fmla="*/ 64 w 103"/>
                  <a:gd name="T33" fmla="*/ 27 h 177"/>
                  <a:gd name="T34" fmla="*/ 63 w 103"/>
                  <a:gd name="T35" fmla="*/ 19 h 177"/>
                  <a:gd name="T36" fmla="*/ 73 w 103"/>
                  <a:gd name="T37" fmla="*/ 27 h 177"/>
                  <a:gd name="T38" fmla="*/ 91 w 103"/>
                  <a:gd name="T39" fmla="*/ 33 h 177"/>
                  <a:gd name="T40" fmla="*/ 99 w 103"/>
                  <a:gd name="T41" fmla="*/ 30 h 177"/>
                  <a:gd name="T42" fmla="*/ 103 w 103"/>
                  <a:gd name="T43" fmla="*/ 14 h 177"/>
                  <a:gd name="T44" fmla="*/ 76 w 103"/>
                  <a:gd name="T45" fmla="*/ 6 h 177"/>
                  <a:gd name="T46" fmla="*/ 65 w 103"/>
                  <a:gd name="T47" fmla="*/ 2 h 177"/>
                  <a:gd name="T48" fmla="*/ 52 w 103"/>
                  <a:gd name="T49" fmla="*/ 0 h 177"/>
                  <a:gd name="T50" fmla="*/ 55 w 103"/>
                  <a:gd name="T51" fmla="*/ 11 h 177"/>
                  <a:gd name="T52" fmla="*/ 59 w 103"/>
                  <a:gd name="T53" fmla="*/ 24 h 177"/>
                  <a:gd name="T54" fmla="*/ 49 w 103"/>
                  <a:gd name="T55" fmla="*/ 40 h 177"/>
                  <a:gd name="T56" fmla="*/ 55 w 103"/>
                  <a:gd name="T57" fmla="*/ 53 h 177"/>
                  <a:gd name="T58" fmla="*/ 53 w 103"/>
                  <a:gd name="T59" fmla="*/ 77 h 177"/>
                  <a:gd name="T60" fmla="*/ 47 w 103"/>
                  <a:gd name="T61" fmla="*/ 94 h 177"/>
                  <a:gd name="T62" fmla="*/ 41 w 103"/>
                  <a:gd name="T63" fmla="*/ 101 h 177"/>
                  <a:gd name="T64" fmla="*/ 27 w 103"/>
                  <a:gd name="T65" fmla="*/ 108 h 177"/>
                  <a:gd name="T66" fmla="*/ 12 w 103"/>
                  <a:gd name="T67" fmla="*/ 121 h 177"/>
                  <a:gd name="T68" fmla="*/ 6 w 103"/>
                  <a:gd name="T69" fmla="*/ 116 h 177"/>
                  <a:gd name="T70" fmla="*/ 0 w 103"/>
                  <a:gd name="T71" fmla="*/ 129 h 177"/>
                  <a:gd name="T72" fmla="*/ 18 w 103"/>
                  <a:gd name="T73" fmla="*/ 135 h 177"/>
                  <a:gd name="T74" fmla="*/ 19 w 103"/>
                  <a:gd name="T75" fmla="*/ 142 h 177"/>
                  <a:gd name="T76" fmla="*/ 26 w 103"/>
                  <a:gd name="T77" fmla="*/ 159 h 177"/>
                  <a:gd name="T78" fmla="*/ 36 w 103"/>
                  <a:gd name="T79" fmla="*/ 168 h 177"/>
                  <a:gd name="T80" fmla="*/ 47 w 103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3" h="177">
                    <a:moveTo>
                      <a:pt x="47" y="177"/>
                    </a:moveTo>
                    <a:lnTo>
                      <a:pt x="57" y="174"/>
                    </a:lnTo>
                    <a:lnTo>
                      <a:pt x="62" y="164"/>
                    </a:lnTo>
                    <a:lnTo>
                      <a:pt x="65" y="160"/>
                    </a:lnTo>
                    <a:lnTo>
                      <a:pt x="67" y="169"/>
                    </a:lnTo>
                    <a:lnTo>
                      <a:pt x="76" y="167"/>
                    </a:lnTo>
                    <a:lnTo>
                      <a:pt x="84" y="164"/>
                    </a:lnTo>
                    <a:lnTo>
                      <a:pt x="91" y="163"/>
                    </a:lnTo>
                    <a:lnTo>
                      <a:pt x="90" y="158"/>
                    </a:lnTo>
                    <a:lnTo>
                      <a:pt x="87" y="142"/>
                    </a:lnTo>
                    <a:lnTo>
                      <a:pt x="86" y="134"/>
                    </a:lnTo>
                    <a:lnTo>
                      <a:pt x="84" y="131"/>
                    </a:lnTo>
                    <a:lnTo>
                      <a:pt x="84" y="124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9"/>
                    </a:lnTo>
                    <a:lnTo>
                      <a:pt x="73" y="103"/>
                    </a:lnTo>
                    <a:lnTo>
                      <a:pt x="78" y="102"/>
                    </a:lnTo>
                    <a:lnTo>
                      <a:pt x="77" y="96"/>
                    </a:lnTo>
                    <a:lnTo>
                      <a:pt x="75" y="90"/>
                    </a:lnTo>
                    <a:lnTo>
                      <a:pt x="64" y="86"/>
                    </a:lnTo>
                    <a:lnTo>
                      <a:pt x="57" y="77"/>
                    </a:lnTo>
                    <a:lnTo>
                      <a:pt x="64" y="71"/>
                    </a:lnTo>
                    <a:lnTo>
                      <a:pt x="68" y="63"/>
                    </a:lnTo>
                    <a:lnTo>
                      <a:pt x="71" y="62"/>
                    </a:lnTo>
                    <a:lnTo>
                      <a:pt x="81" y="61"/>
                    </a:lnTo>
                    <a:lnTo>
                      <a:pt x="82" y="58"/>
                    </a:lnTo>
                    <a:lnTo>
                      <a:pt x="75" y="52"/>
                    </a:lnTo>
                    <a:lnTo>
                      <a:pt x="68" y="52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56" y="37"/>
                    </a:lnTo>
                    <a:lnTo>
                      <a:pt x="63" y="30"/>
                    </a:lnTo>
                    <a:lnTo>
                      <a:pt x="64" y="27"/>
                    </a:lnTo>
                    <a:lnTo>
                      <a:pt x="61" y="22"/>
                    </a:lnTo>
                    <a:lnTo>
                      <a:pt x="63" y="19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81" y="27"/>
                    </a:lnTo>
                    <a:lnTo>
                      <a:pt x="91" y="33"/>
                    </a:lnTo>
                    <a:lnTo>
                      <a:pt x="95" y="34"/>
                    </a:lnTo>
                    <a:lnTo>
                      <a:pt x="99" y="30"/>
                    </a:lnTo>
                    <a:lnTo>
                      <a:pt x="103" y="22"/>
                    </a:lnTo>
                    <a:lnTo>
                      <a:pt x="103" y="14"/>
                    </a:lnTo>
                    <a:lnTo>
                      <a:pt x="85" y="13"/>
                    </a:lnTo>
                    <a:lnTo>
                      <a:pt x="76" y="6"/>
                    </a:lnTo>
                    <a:lnTo>
                      <a:pt x="74" y="0"/>
                    </a:lnTo>
                    <a:lnTo>
                      <a:pt x="65" y="2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1" y="5"/>
                    </a:lnTo>
                    <a:lnTo>
                      <a:pt x="55" y="11"/>
                    </a:lnTo>
                    <a:lnTo>
                      <a:pt x="55" y="20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5" y="53"/>
                    </a:lnTo>
                    <a:lnTo>
                      <a:pt x="48" y="61"/>
                    </a:lnTo>
                    <a:lnTo>
                      <a:pt x="53" y="77"/>
                    </a:lnTo>
                    <a:lnTo>
                      <a:pt x="52" y="83"/>
                    </a:lnTo>
                    <a:lnTo>
                      <a:pt x="47" y="94"/>
                    </a:lnTo>
                    <a:lnTo>
                      <a:pt x="47" y="97"/>
                    </a:lnTo>
                    <a:lnTo>
                      <a:pt x="41" y="101"/>
                    </a:lnTo>
                    <a:lnTo>
                      <a:pt x="34" y="107"/>
                    </a:lnTo>
                    <a:lnTo>
                      <a:pt x="27" y="108"/>
                    </a:lnTo>
                    <a:lnTo>
                      <a:pt x="25" y="112"/>
                    </a:lnTo>
                    <a:lnTo>
                      <a:pt x="12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30" y="155"/>
                    </a:lnTo>
                    <a:lnTo>
                      <a:pt x="26" y="159"/>
                    </a:lnTo>
                    <a:lnTo>
                      <a:pt x="33" y="164"/>
                    </a:lnTo>
                    <a:lnTo>
                      <a:pt x="36" y="168"/>
                    </a:lnTo>
                    <a:lnTo>
                      <a:pt x="39" y="166"/>
                    </a:lnTo>
                    <a:lnTo>
                      <a:pt x="47" y="1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2" name="Freeform 579"/>
              <p:cNvSpPr>
                <a:spLocks/>
              </p:cNvSpPr>
              <p:nvPr/>
            </p:nvSpPr>
            <p:spPr bwMode="auto">
              <a:xfrm>
                <a:off x="685" y="1330"/>
                <a:ext cx="103" cy="177"/>
              </a:xfrm>
              <a:custGeom>
                <a:avLst/>
                <a:gdLst>
                  <a:gd name="T0" fmla="*/ 57 w 103"/>
                  <a:gd name="T1" fmla="*/ 174 h 177"/>
                  <a:gd name="T2" fmla="*/ 65 w 103"/>
                  <a:gd name="T3" fmla="*/ 160 h 177"/>
                  <a:gd name="T4" fmla="*/ 76 w 103"/>
                  <a:gd name="T5" fmla="*/ 167 h 177"/>
                  <a:gd name="T6" fmla="*/ 91 w 103"/>
                  <a:gd name="T7" fmla="*/ 163 h 177"/>
                  <a:gd name="T8" fmla="*/ 87 w 103"/>
                  <a:gd name="T9" fmla="*/ 142 h 177"/>
                  <a:gd name="T10" fmla="*/ 84 w 103"/>
                  <a:gd name="T11" fmla="*/ 131 h 177"/>
                  <a:gd name="T12" fmla="*/ 80 w 103"/>
                  <a:gd name="T13" fmla="*/ 124 h 177"/>
                  <a:gd name="T14" fmla="*/ 73 w 103"/>
                  <a:gd name="T15" fmla="*/ 109 h 177"/>
                  <a:gd name="T16" fmla="*/ 78 w 103"/>
                  <a:gd name="T17" fmla="*/ 102 h 177"/>
                  <a:gd name="T18" fmla="*/ 75 w 103"/>
                  <a:gd name="T19" fmla="*/ 90 h 177"/>
                  <a:gd name="T20" fmla="*/ 57 w 103"/>
                  <a:gd name="T21" fmla="*/ 77 h 177"/>
                  <a:gd name="T22" fmla="*/ 68 w 103"/>
                  <a:gd name="T23" fmla="*/ 63 h 177"/>
                  <a:gd name="T24" fmla="*/ 81 w 103"/>
                  <a:gd name="T25" fmla="*/ 61 h 177"/>
                  <a:gd name="T26" fmla="*/ 75 w 103"/>
                  <a:gd name="T27" fmla="*/ 52 h 177"/>
                  <a:gd name="T28" fmla="*/ 62 w 103"/>
                  <a:gd name="T29" fmla="*/ 46 h 177"/>
                  <a:gd name="T30" fmla="*/ 56 w 103"/>
                  <a:gd name="T31" fmla="*/ 37 h 177"/>
                  <a:gd name="T32" fmla="*/ 64 w 103"/>
                  <a:gd name="T33" fmla="*/ 27 h 177"/>
                  <a:gd name="T34" fmla="*/ 63 w 103"/>
                  <a:gd name="T35" fmla="*/ 19 h 177"/>
                  <a:gd name="T36" fmla="*/ 73 w 103"/>
                  <a:gd name="T37" fmla="*/ 27 h 177"/>
                  <a:gd name="T38" fmla="*/ 91 w 103"/>
                  <a:gd name="T39" fmla="*/ 33 h 177"/>
                  <a:gd name="T40" fmla="*/ 99 w 103"/>
                  <a:gd name="T41" fmla="*/ 30 h 177"/>
                  <a:gd name="T42" fmla="*/ 103 w 103"/>
                  <a:gd name="T43" fmla="*/ 14 h 177"/>
                  <a:gd name="T44" fmla="*/ 76 w 103"/>
                  <a:gd name="T45" fmla="*/ 6 h 177"/>
                  <a:gd name="T46" fmla="*/ 65 w 103"/>
                  <a:gd name="T47" fmla="*/ 2 h 177"/>
                  <a:gd name="T48" fmla="*/ 52 w 103"/>
                  <a:gd name="T49" fmla="*/ 0 h 177"/>
                  <a:gd name="T50" fmla="*/ 55 w 103"/>
                  <a:gd name="T51" fmla="*/ 11 h 177"/>
                  <a:gd name="T52" fmla="*/ 59 w 103"/>
                  <a:gd name="T53" fmla="*/ 24 h 177"/>
                  <a:gd name="T54" fmla="*/ 49 w 103"/>
                  <a:gd name="T55" fmla="*/ 40 h 177"/>
                  <a:gd name="T56" fmla="*/ 55 w 103"/>
                  <a:gd name="T57" fmla="*/ 53 h 177"/>
                  <a:gd name="T58" fmla="*/ 53 w 103"/>
                  <a:gd name="T59" fmla="*/ 77 h 177"/>
                  <a:gd name="T60" fmla="*/ 47 w 103"/>
                  <a:gd name="T61" fmla="*/ 94 h 177"/>
                  <a:gd name="T62" fmla="*/ 41 w 103"/>
                  <a:gd name="T63" fmla="*/ 101 h 177"/>
                  <a:gd name="T64" fmla="*/ 27 w 103"/>
                  <a:gd name="T65" fmla="*/ 108 h 177"/>
                  <a:gd name="T66" fmla="*/ 12 w 103"/>
                  <a:gd name="T67" fmla="*/ 121 h 177"/>
                  <a:gd name="T68" fmla="*/ 6 w 103"/>
                  <a:gd name="T69" fmla="*/ 116 h 177"/>
                  <a:gd name="T70" fmla="*/ 0 w 103"/>
                  <a:gd name="T71" fmla="*/ 129 h 177"/>
                  <a:gd name="T72" fmla="*/ 18 w 103"/>
                  <a:gd name="T73" fmla="*/ 135 h 177"/>
                  <a:gd name="T74" fmla="*/ 19 w 103"/>
                  <a:gd name="T75" fmla="*/ 142 h 177"/>
                  <a:gd name="T76" fmla="*/ 26 w 103"/>
                  <a:gd name="T77" fmla="*/ 159 h 177"/>
                  <a:gd name="T78" fmla="*/ 36 w 103"/>
                  <a:gd name="T79" fmla="*/ 168 h 177"/>
                  <a:gd name="T80" fmla="*/ 47 w 103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3" h="177">
                    <a:moveTo>
                      <a:pt x="47" y="177"/>
                    </a:moveTo>
                    <a:lnTo>
                      <a:pt x="57" y="174"/>
                    </a:lnTo>
                    <a:lnTo>
                      <a:pt x="62" y="164"/>
                    </a:lnTo>
                    <a:lnTo>
                      <a:pt x="65" y="160"/>
                    </a:lnTo>
                    <a:lnTo>
                      <a:pt x="67" y="169"/>
                    </a:lnTo>
                    <a:lnTo>
                      <a:pt x="76" y="167"/>
                    </a:lnTo>
                    <a:lnTo>
                      <a:pt x="84" y="164"/>
                    </a:lnTo>
                    <a:lnTo>
                      <a:pt x="91" y="163"/>
                    </a:lnTo>
                    <a:lnTo>
                      <a:pt x="90" y="158"/>
                    </a:lnTo>
                    <a:lnTo>
                      <a:pt x="87" y="142"/>
                    </a:lnTo>
                    <a:lnTo>
                      <a:pt x="86" y="134"/>
                    </a:lnTo>
                    <a:lnTo>
                      <a:pt x="84" y="131"/>
                    </a:lnTo>
                    <a:lnTo>
                      <a:pt x="84" y="124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9"/>
                    </a:lnTo>
                    <a:lnTo>
                      <a:pt x="73" y="103"/>
                    </a:lnTo>
                    <a:lnTo>
                      <a:pt x="78" y="102"/>
                    </a:lnTo>
                    <a:lnTo>
                      <a:pt x="77" y="96"/>
                    </a:lnTo>
                    <a:lnTo>
                      <a:pt x="75" y="90"/>
                    </a:lnTo>
                    <a:lnTo>
                      <a:pt x="64" y="86"/>
                    </a:lnTo>
                    <a:lnTo>
                      <a:pt x="57" y="77"/>
                    </a:lnTo>
                    <a:lnTo>
                      <a:pt x="64" y="71"/>
                    </a:lnTo>
                    <a:lnTo>
                      <a:pt x="68" y="63"/>
                    </a:lnTo>
                    <a:lnTo>
                      <a:pt x="71" y="62"/>
                    </a:lnTo>
                    <a:lnTo>
                      <a:pt x="81" y="61"/>
                    </a:lnTo>
                    <a:lnTo>
                      <a:pt x="82" y="58"/>
                    </a:lnTo>
                    <a:lnTo>
                      <a:pt x="75" y="52"/>
                    </a:lnTo>
                    <a:lnTo>
                      <a:pt x="68" y="52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56" y="37"/>
                    </a:lnTo>
                    <a:lnTo>
                      <a:pt x="63" y="30"/>
                    </a:lnTo>
                    <a:lnTo>
                      <a:pt x="64" y="27"/>
                    </a:lnTo>
                    <a:lnTo>
                      <a:pt x="61" y="22"/>
                    </a:lnTo>
                    <a:lnTo>
                      <a:pt x="63" y="19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81" y="27"/>
                    </a:lnTo>
                    <a:lnTo>
                      <a:pt x="91" y="33"/>
                    </a:lnTo>
                    <a:lnTo>
                      <a:pt x="95" y="34"/>
                    </a:lnTo>
                    <a:lnTo>
                      <a:pt x="99" y="30"/>
                    </a:lnTo>
                    <a:lnTo>
                      <a:pt x="103" y="22"/>
                    </a:lnTo>
                    <a:lnTo>
                      <a:pt x="103" y="14"/>
                    </a:lnTo>
                    <a:lnTo>
                      <a:pt x="85" y="13"/>
                    </a:lnTo>
                    <a:lnTo>
                      <a:pt x="76" y="6"/>
                    </a:lnTo>
                    <a:lnTo>
                      <a:pt x="74" y="0"/>
                    </a:lnTo>
                    <a:lnTo>
                      <a:pt x="65" y="2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1" y="5"/>
                    </a:lnTo>
                    <a:lnTo>
                      <a:pt x="55" y="11"/>
                    </a:lnTo>
                    <a:lnTo>
                      <a:pt x="55" y="20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5" y="53"/>
                    </a:lnTo>
                    <a:lnTo>
                      <a:pt x="48" y="61"/>
                    </a:lnTo>
                    <a:lnTo>
                      <a:pt x="53" y="77"/>
                    </a:lnTo>
                    <a:lnTo>
                      <a:pt x="52" y="83"/>
                    </a:lnTo>
                    <a:lnTo>
                      <a:pt x="47" y="94"/>
                    </a:lnTo>
                    <a:lnTo>
                      <a:pt x="47" y="97"/>
                    </a:lnTo>
                    <a:lnTo>
                      <a:pt x="41" y="101"/>
                    </a:lnTo>
                    <a:lnTo>
                      <a:pt x="34" y="107"/>
                    </a:lnTo>
                    <a:lnTo>
                      <a:pt x="27" y="108"/>
                    </a:lnTo>
                    <a:lnTo>
                      <a:pt x="25" y="112"/>
                    </a:lnTo>
                    <a:lnTo>
                      <a:pt x="12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30" y="155"/>
                    </a:lnTo>
                    <a:lnTo>
                      <a:pt x="26" y="159"/>
                    </a:lnTo>
                    <a:lnTo>
                      <a:pt x="33" y="164"/>
                    </a:lnTo>
                    <a:lnTo>
                      <a:pt x="36" y="168"/>
                    </a:lnTo>
                    <a:lnTo>
                      <a:pt x="39" y="166"/>
                    </a:lnTo>
                    <a:lnTo>
                      <a:pt x="47" y="17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19" name="Group 580"/>
            <p:cNvGrpSpPr>
              <a:grpSpLocks/>
            </p:cNvGrpSpPr>
            <p:nvPr/>
          </p:nvGrpSpPr>
          <p:grpSpPr bwMode="auto">
            <a:xfrm>
              <a:off x="614092" y="1278471"/>
              <a:ext cx="337238" cy="326173"/>
              <a:chOff x="428" y="1566"/>
              <a:chExt cx="231" cy="231"/>
            </a:xfrm>
          </p:grpSpPr>
          <p:sp>
            <p:nvSpPr>
              <p:cNvPr id="1528" name="Freeform 581"/>
              <p:cNvSpPr>
                <a:spLocks noEditPoints="1"/>
              </p:cNvSpPr>
              <p:nvPr/>
            </p:nvSpPr>
            <p:spPr bwMode="auto">
              <a:xfrm>
                <a:off x="428" y="1566"/>
                <a:ext cx="231" cy="231"/>
              </a:xfrm>
              <a:custGeom>
                <a:avLst/>
                <a:gdLst>
                  <a:gd name="T0" fmla="*/ 105 w 231"/>
                  <a:gd name="T1" fmla="*/ 201 h 231"/>
                  <a:gd name="T2" fmla="*/ 97 w 231"/>
                  <a:gd name="T3" fmla="*/ 179 h 231"/>
                  <a:gd name="T4" fmla="*/ 96 w 231"/>
                  <a:gd name="T5" fmla="*/ 155 h 231"/>
                  <a:gd name="T6" fmla="*/ 100 w 231"/>
                  <a:gd name="T7" fmla="*/ 137 h 231"/>
                  <a:gd name="T8" fmla="*/ 115 w 231"/>
                  <a:gd name="T9" fmla="*/ 126 h 231"/>
                  <a:gd name="T10" fmla="*/ 122 w 231"/>
                  <a:gd name="T11" fmla="*/ 131 h 231"/>
                  <a:gd name="T12" fmla="*/ 132 w 231"/>
                  <a:gd name="T13" fmla="*/ 122 h 231"/>
                  <a:gd name="T14" fmla="*/ 138 w 231"/>
                  <a:gd name="T15" fmla="*/ 111 h 231"/>
                  <a:gd name="T16" fmla="*/ 162 w 231"/>
                  <a:gd name="T17" fmla="*/ 105 h 231"/>
                  <a:gd name="T18" fmla="*/ 165 w 231"/>
                  <a:gd name="T19" fmla="*/ 88 h 231"/>
                  <a:gd name="T20" fmla="*/ 188 w 231"/>
                  <a:gd name="T21" fmla="*/ 73 h 231"/>
                  <a:gd name="T22" fmla="*/ 198 w 231"/>
                  <a:gd name="T23" fmla="*/ 59 h 231"/>
                  <a:gd name="T24" fmla="*/ 222 w 231"/>
                  <a:gd name="T25" fmla="*/ 39 h 231"/>
                  <a:gd name="T26" fmla="*/ 227 w 231"/>
                  <a:gd name="T27" fmla="*/ 26 h 231"/>
                  <a:gd name="T28" fmla="*/ 205 w 231"/>
                  <a:gd name="T29" fmla="*/ 29 h 231"/>
                  <a:gd name="T30" fmla="*/ 200 w 231"/>
                  <a:gd name="T31" fmla="*/ 24 h 231"/>
                  <a:gd name="T32" fmla="*/ 185 w 231"/>
                  <a:gd name="T33" fmla="*/ 37 h 231"/>
                  <a:gd name="T34" fmla="*/ 182 w 231"/>
                  <a:gd name="T35" fmla="*/ 49 h 231"/>
                  <a:gd name="T36" fmla="*/ 164 w 231"/>
                  <a:gd name="T37" fmla="*/ 46 h 231"/>
                  <a:gd name="T38" fmla="*/ 152 w 231"/>
                  <a:gd name="T39" fmla="*/ 62 h 231"/>
                  <a:gd name="T40" fmla="*/ 136 w 231"/>
                  <a:gd name="T41" fmla="*/ 67 h 231"/>
                  <a:gd name="T42" fmla="*/ 123 w 231"/>
                  <a:gd name="T43" fmla="*/ 57 h 231"/>
                  <a:gd name="T44" fmla="*/ 108 w 231"/>
                  <a:gd name="T45" fmla="*/ 42 h 231"/>
                  <a:gd name="T46" fmla="*/ 102 w 231"/>
                  <a:gd name="T47" fmla="*/ 40 h 231"/>
                  <a:gd name="T48" fmla="*/ 92 w 231"/>
                  <a:gd name="T49" fmla="*/ 18 h 231"/>
                  <a:gd name="T50" fmla="*/ 81 w 231"/>
                  <a:gd name="T51" fmla="*/ 13 h 231"/>
                  <a:gd name="T52" fmla="*/ 61 w 231"/>
                  <a:gd name="T53" fmla="*/ 6 h 231"/>
                  <a:gd name="T54" fmla="*/ 47 w 231"/>
                  <a:gd name="T55" fmla="*/ 10 h 231"/>
                  <a:gd name="T56" fmla="*/ 35 w 231"/>
                  <a:gd name="T57" fmla="*/ 20 h 231"/>
                  <a:gd name="T58" fmla="*/ 35 w 231"/>
                  <a:gd name="T59" fmla="*/ 32 h 231"/>
                  <a:gd name="T60" fmla="*/ 23 w 231"/>
                  <a:gd name="T61" fmla="*/ 50 h 231"/>
                  <a:gd name="T62" fmla="*/ 20 w 231"/>
                  <a:gd name="T63" fmla="*/ 72 h 231"/>
                  <a:gd name="T64" fmla="*/ 23 w 231"/>
                  <a:gd name="T65" fmla="*/ 78 h 231"/>
                  <a:gd name="T66" fmla="*/ 13 w 231"/>
                  <a:gd name="T67" fmla="*/ 109 h 231"/>
                  <a:gd name="T68" fmla="*/ 22 w 231"/>
                  <a:gd name="T69" fmla="*/ 125 h 231"/>
                  <a:gd name="T70" fmla="*/ 7 w 231"/>
                  <a:gd name="T71" fmla="*/ 130 h 231"/>
                  <a:gd name="T72" fmla="*/ 8 w 231"/>
                  <a:gd name="T73" fmla="*/ 144 h 231"/>
                  <a:gd name="T74" fmla="*/ 9 w 231"/>
                  <a:gd name="T75" fmla="*/ 155 h 231"/>
                  <a:gd name="T76" fmla="*/ 0 w 231"/>
                  <a:gd name="T77" fmla="*/ 163 h 231"/>
                  <a:gd name="T78" fmla="*/ 3 w 231"/>
                  <a:gd name="T79" fmla="*/ 176 h 231"/>
                  <a:gd name="T80" fmla="*/ 13 w 231"/>
                  <a:gd name="T81" fmla="*/ 176 h 231"/>
                  <a:gd name="T82" fmla="*/ 20 w 231"/>
                  <a:gd name="T83" fmla="*/ 180 h 231"/>
                  <a:gd name="T84" fmla="*/ 10 w 231"/>
                  <a:gd name="T85" fmla="*/ 186 h 231"/>
                  <a:gd name="T86" fmla="*/ 5 w 231"/>
                  <a:gd name="T87" fmla="*/ 195 h 231"/>
                  <a:gd name="T88" fmla="*/ 19 w 231"/>
                  <a:gd name="T89" fmla="*/ 196 h 231"/>
                  <a:gd name="T90" fmla="*/ 30 w 231"/>
                  <a:gd name="T91" fmla="*/ 190 h 231"/>
                  <a:gd name="T92" fmla="*/ 39 w 231"/>
                  <a:gd name="T93" fmla="*/ 195 h 231"/>
                  <a:gd name="T94" fmla="*/ 47 w 231"/>
                  <a:gd name="T95" fmla="*/ 206 h 231"/>
                  <a:gd name="T96" fmla="*/ 52 w 231"/>
                  <a:gd name="T97" fmla="*/ 212 h 231"/>
                  <a:gd name="T98" fmla="*/ 42 w 231"/>
                  <a:gd name="T99" fmla="*/ 227 h 231"/>
                  <a:gd name="T100" fmla="*/ 46 w 231"/>
                  <a:gd name="T101" fmla="*/ 231 h 231"/>
                  <a:gd name="T102" fmla="*/ 63 w 231"/>
                  <a:gd name="T103" fmla="*/ 220 h 231"/>
                  <a:gd name="T104" fmla="*/ 76 w 231"/>
                  <a:gd name="T105" fmla="*/ 214 h 231"/>
                  <a:gd name="T106" fmla="*/ 97 w 231"/>
                  <a:gd name="T107" fmla="*/ 203 h 231"/>
                  <a:gd name="T108" fmla="*/ 156 w 231"/>
                  <a:gd name="T109" fmla="*/ 97 h 231"/>
                  <a:gd name="T110" fmla="*/ 161 w 231"/>
                  <a:gd name="T111" fmla="*/ 99 h 231"/>
                  <a:gd name="T112" fmla="*/ 156 w 231"/>
                  <a:gd name="T113" fmla="*/ 100 h 23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1" h="231">
                    <a:moveTo>
                      <a:pt x="103" y="204"/>
                    </a:moveTo>
                    <a:lnTo>
                      <a:pt x="105" y="201"/>
                    </a:lnTo>
                    <a:lnTo>
                      <a:pt x="98" y="184"/>
                    </a:lnTo>
                    <a:lnTo>
                      <a:pt x="97" y="179"/>
                    </a:lnTo>
                    <a:lnTo>
                      <a:pt x="99" y="168"/>
                    </a:lnTo>
                    <a:lnTo>
                      <a:pt x="96" y="155"/>
                    </a:lnTo>
                    <a:lnTo>
                      <a:pt x="96" y="145"/>
                    </a:lnTo>
                    <a:lnTo>
                      <a:pt x="100" y="137"/>
                    </a:lnTo>
                    <a:lnTo>
                      <a:pt x="107" y="128"/>
                    </a:lnTo>
                    <a:lnTo>
                      <a:pt x="115" y="126"/>
                    </a:lnTo>
                    <a:lnTo>
                      <a:pt x="120" y="128"/>
                    </a:lnTo>
                    <a:lnTo>
                      <a:pt x="122" y="131"/>
                    </a:lnTo>
                    <a:lnTo>
                      <a:pt x="126" y="130"/>
                    </a:lnTo>
                    <a:lnTo>
                      <a:pt x="132" y="122"/>
                    </a:lnTo>
                    <a:lnTo>
                      <a:pt x="134" y="114"/>
                    </a:lnTo>
                    <a:lnTo>
                      <a:pt x="138" y="111"/>
                    </a:lnTo>
                    <a:lnTo>
                      <a:pt x="146" y="112"/>
                    </a:lnTo>
                    <a:lnTo>
                      <a:pt x="162" y="105"/>
                    </a:lnTo>
                    <a:lnTo>
                      <a:pt x="165" y="95"/>
                    </a:lnTo>
                    <a:lnTo>
                      <a:pt x="165" y="88"/>
                    </a:lnTo>
                    <a:lnTo>
                      <a:pt x="169" y="83"/>
                    </a:lnTo>
                    <a:lnTo>
                      <a:pt x="188" y="73"/>
                    </a:lnTo>
                    <a:lnTo>
                      <a:pt x="194" y="63"/>
                    </a:lnTo>
                    <a:lnTo>
                      <a:pt x="198" y="59"/>
                    </a:lnTo>
                    <a:lnTo>
                      <a:pt x="216" y="46"/>
                    </a:lnTo>
                    <a:lnTo>
                      <a:pt x="222" y="39"/>
                    </a:lnTo>
                    <a:lnTo>
                      <a:pt x="231" y="25"/>
                    </a:lnTo>
                    <a:lnTo>
                      <a:pt x="227" y="26"/>
                    </a:lnTo>
                    <a:lnTo>
                      <a:pt x="216" y="35"/>
                    </a:lnTo>
                    <a:lnTo>
                      <a:pt x="205" y="29"/>
                    </a:lnTo>
                    <a:lnTo>
                      <a:pt x="202" y="30"/>
                    </a:lnTo>
                    <a:lnTo>
                      <a:pt x="200" y="24"/>
                    </a:lnTo>
                    <a:lnTo>
                      <a:pt x="190" y="30"/>
                    </a:lnTo>
                    <a:lnTo>
                      <a:pt x="185" y="37"/>
                    </a:lnTo>
                    <a:lnTo>
                      <a:pt x="182" y="41"/>
                    </a:lnTo>
                    <a:lnTo>
                      <a:pt x="182" y="49"/>
                    </a:lnTo>
                    <a:lnTo>
                      <a:pt x="175" y="47"/>
                    </a:lnTo>
                    <a:lnTo>
                      <a:pt x="164" y="46"/>
                    </a:lnTo>
                    <a:lnTo>
                      <a:pt x="163" y="58"/>
                    </a:lnTo>
                    <a:lnTo>
                      <a:pt x="152" y="62"/>
                    </a:lnTo>
                    <a:lnTo>
                      <a:pt x="145" y="63"/>
                    </a:lnTo>
                    <a:lnTo>
                      <a:pt x="136" y="67"/>
                    </a:lnTo>
                    <a:lnTo>
                      <a:pt x="124" y="66"/>
                    </a:lnTo>
                    <a:lnTo>
                      <a:pt x="123" y="57"/>
                    </a:lnTo>
                    <a:lnTo>
                      <a:pt x="116" y="50"/>
                    </a:lnTo>
                    <a:lnTo>
                      <a:pt x="108" y="42"/>
                    </a:lnTo>
                    <a:lnTo>
                      <a:pt x="105" y="43"/>
                    </a:lnTo>
                    <a:lnTo>
                      <a:pt x="102" y="40"/>
                    </a:lnTo>
                    <a:lnTo>
                      <a:pt x="93" y="34"/>
                    </a:lnTo>
                    <a:lnTo>
                      <a:pt x="92" y="18"/>
                    </a:lnTo>
                    <a:lnTo>
                      <a:pt x="88" y="12"/>
                    </a:lnTo>
                    <a:lnTo>
                      <a:pt x="81" y="13"/>
                    </a:lnTo>
                    <a:lnTo>
                      <a:pt x="72" y="13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2" y="20"/>
                    </a:lnTo>
                    <a:lnTo>
                      <a:pt x="35" y="20"/>
                    </a:lnTo>
                    <a:lnTo>
                      <a:pt x="32" y="29"/>
                    </a:lnTo>
                    <a:lnTo>
                      <a:pt x="35" y="32"/>
                    </a:lnTo>
                    <a:lnTo>
                      <a:pt x="26" y="41"/>
                    </a:lnTo>
                    <a:lnTo>
                      <a:pt x="23" y="50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23" y="78"/>
                    </a:lnTo>
                    <a:lnTo>
                      <a:pt x="19" y="87"/>
                    </a:lnTo>
                    <a:lnTo>
                      <a:pt x="13" y="109"/>
                    </a:lnTo>
                    <a:lnTo>
                      <a:pt x="24" y="114"/>
                    </a:lnTo>
                    <a:lnTo>
                      <a:pt x="22" y="125"/>
                    </a:lnTo>
                    <a:lnTo>
                      <a:pt x="13" y="126"/>
                    </a:lnTo>
                    <a:lnTo>
                      <a:pt x="7" y="130"/>
                    </a:lnTo>
                    <a:lnTo>
                      <a:pt x="7" y="137"/>
                    </a:lnTo>
                    <a:lnTo>
                      <a:pt x="8" y="144"/>
                    </a:lnTo>
                    <a:lnTo>
                      <a:pt x="12" y="146"/>
                    </a:lnTo>
                    <a:lnTo>
                      <a:pt x="9" y="155"/>
                    </a:lnTo>
                    <a:lnTo>
                      <a:pt x="1" y="154"/>
                    </a:lnTo>
                    <a:lnTo>
                      <a:pt x="0" y="163"/>
                    </a:lnTo>
                    <a:lnTo>
                      <a:pt x="0" y="169"/>
                    </a:lnTo>
                    <a:lnTo>
                      <a:pt x="3" y="176"/>
                    </a:lnTo>
                    <a:lnTo>
                      <a:pt x="6" y="178"/>
                    </a:lnTo>
                    <a:lnTo>
                      <a:pt x="13" y="176"/>
                    </a:lnTo>
                    <a:lnTo>
                      <a:pt x="19" y="178"/>
                    </a:lnTo>
                    <a:lnTo>
                      <a:pt x="20" y="180"/>
                    </a:lnTo>
                    <a:lnTo>
                      <a:pt x="18" y="190"/>
                    </a:lnTo>
                    <a:lnTo>
                      <a:pt x="10" y="186"/>
                    </a:lnTo>
                    <a:lnTo>
                      <a:pt x="4" y="183"/>
                    </a:lnTo>
                    <a:lnTo>
                      <a:pt x="5" y="195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29" y="193"/>
                    </a:lnTo>
                    <a:lnTo>
                      <a:pt x="30" y="190"/>
                    </a:lnTo>
                    <a:lnTo>
                      <a:pt x="35" y="190"/>
                    </a:lnTo>
                    <a:lnTo>
                      <a:pt x="39" y="195"/>
                    </a:lnTo>
                    <a:lnTo>
                      <a:pt x="48" y="202"/>
                    </a:lnTo>
                    <a:lnTo>
                      <a:pt x="47" y="206"/>
                    </a:lnTo>
                    <a:lnTo>
                      <a:pt x="48" y="210"/>
                    </a:lnTo>
                    <a:lnTo>
                      <a:pt x="52" y="212"/>
                    </a:lnTo>
                    <a:lnTo>
                      <a:pt x="49" y="222"/>
                    </a:lnTo>
                    <a:lnTo>
                      <a:pt x="42" y="227"/>
                    </a:lnTo>
                    <a:lnTo>
                      <a:pt x="43" y="230"/>
                    </a:lnTo>
                    <a:lnTo>
                      <a:pt x="46" y="231"/>
                    </a:lnTo>
                    <a:lnTo>
                      <a:pt x="52" y="228"/>
                    </a:lnTo>
                    <a:lnTo>
                      <a:pt x="63" y="220"/>
                    </a:lnTo>
                    <a:lnTo>
                      <a:pt x="72" y="218"/>
                    </a:lnTo>
                    <a:lnTo>
                      <a:pt x="76" y="214"/>
                    </a:lnTo>
                    <a:lnTo>
                      <a:pt x="77" y="210"/>
                    </a:lnTo>
                    <a:lnTo>
                      <a:pt x="97" y="203"/>
                    </a:lnTo>
                    <a:lnTo>
                      <a:pt x="103" y="204"/>
                    </a:lnTo>
                    <a:close/>
                    <a:moveTo>
                      <a:pt x="156" y="97"/>
                    </a:moveTo>
                    <a:lnTo>
                      <a:pt x="160" y="97"/>
                    </a:lnTo>
                    <a:lnTo>
                      <a:pt x="161" y="99"/>
                    </a:lnTo>
                    <a:lnTo>
                      <a:pt x="159" y="102"/>
                    </a:lnTo>
                    <a:lnTo>
                      <a:pt x="156" y="100"/>
                    </a:lnTo>
                    <a:lnTo>
                      <a:pt x="156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9" name="Freeform 582"/>
              <p:cNvSpPr>
                <a:spLocks/>
              </p:cNvSpPr>
              <p:nvPr/>
            </p:nvSpPr>
            <p:spPr bwMode="auto">
              <a:xfrm>
                <a:off x="428" y="1566"/>
                <a:ext cx="231" cy="231"/>
              </a:xfrm>
              <a:custGeom>
                <a:avLst/>
                <a:gdLst>
                  <a:gd name="T0" fmla="*/ 105 w 231"/>
                  <a:gd name="T1" fmla="*/ 201 h 231"/>
                  <a:gd name="T2" fmla="*/ 97 w 231"/>
                  <a:gd name="T3" fmla="*/ 179 h 231"/>
                  <a:gd name="T4" fmla="*/ 96 w 231"/>
                  <a:gd name="T5" fmla="*/ 155 h 231"/>
                  <a:gd name="T6" fmla="*/ 100 w 231"/>
                  <a:gd name="T7" fmla="*/ 137 h 231"/>
                  <a:gd name="T8" fmla="*/ 115 w 231"/>
                  <a:gd name="T9" fmla="*/ 126 h 231"/>
                  <a:gd name="T10" fmla="*/ 122 w 231"/>
                  <a:gd name="T11" fmla="*/ 131 h 231"/>
                  <a:gd name="T12" fmla="*/ 132 w 231"/>
                  <a:gd name="T13" fmla="*/ 122 h 231"/>
                  <a:gd name="T14" fmla="*/ 138 w 231"/>
                  <a:gd name="T15" fmla="*/ 111 h 231"/>
                  <a:gd name="T16" fmla="*/ 162 w 231"/>
                  <a:gd name="T17" fmla="*/ 105 h 231"/>
                  <a:gd name="T18" fmla="*/ 165 w 231"/>
                  <a:gd name="T19" fmla="*/ 88 h 231"/>
                  <a:gd name="T20" fmla="*/ 188 w 231"/>
                  <a:gd name="T21" fmla="*/ 73 h 231"/>
                  <a:gd name="T22" fmla="*/ 198 w 231"/>
                  <a:gd name="T23" fmla="*/ 59 h 231"/>
                  <a:gd name="T24" fmla="*/ 222 w 231"/>
                  <a:gd name="T25" fmla="*/ 39 h 231"/>
                  <a:gd name="T26" fmla="*/ 227 w 231"/>
                  <a:gd name="T27" fmla="*/ 26 h 231"/>
                  <a:gd name="T28" fmla="*/ 205 w 231"/>
                  <a:gd name="T29" fmla="*/ 29 h 231"/>
                  <a:gd name="T30" fmla="*/ 200 w 231"/>
                  <a:gd name="T31" fmla="*/ 24 h 231"/>
                  <a:gd name="T32" fmla="*/ 185 w 231"/>
                  <a:gd name="T33" fmla="*/ 37 h 231"/>
                  <a:gd name="T34" fmla="*/ 182 w 231"/>
                  <a:gd name="T35" fmla="*/ 49 h 231"/>
                  <a:gd name="T36" fmla="*/ 164 w 231"/>
                  <a:gd name="T37" fmla="*/ 46 h 231"/>
                  <a:gd name="T38" fmla="*/ 152 w 231"/>
                  <a:gd name="T39" fmla="*/ 62 h 231"/>
                  <a:gd name="T40" fmla="*/ 136 w 231"/>
                  <a:gd name="T41" fmla="*/ 67 h 231"/>
                  <a:gd name="T42" fmla="*/ 123 w 231"/>
                  <a:gd name="T43" fmla="*/ 57 h 231"/>
                  <a:gd name="T44" fmla="*/ 108 w 231"/>
                  <a:gd name="T45" fmla="*/ 42 h 231"/>
                  <a:gd name="T46" fmla="*/ 102 w 231"/>
                  <a:gd name="T47" fmla="*/ 40 h 231"/>
                  <a:gd name="T48" fmla="*/ 92 w 231"/>
                  <a:gd name="T49" fmla="*/ 18 h 231"/>
                  <a:gd name="T50" fmla="*/ 81 w 231"/>
                  <a:gd name="T51" fmla="*/ 13 h 231"/>
                  <a:gd name="T52" fmla="*/ 61 w 231"/>
                  <a:gd name="T53" fmla="*/ 6 h 231"/>
                  <a:gd name="T54" fmla="*/ 47 w 231"/>
                  <a:gd name="T55" fmla="*/ 10 h 231"/>
                  <a:gd name="T56" fmla="*/ 35 w 231"/>
                  <a:gd name="T57" fmla="*/ 20 h 231"/>
                  <a:gd name="T58" fmla="*/ 35 w 231"/>
                  <a:gd name="T59" fmla="*/ 32 h 231"/>
                  <a:gd name="T60" fmla="*/ 23 w 231"/>
                  <a:gd name="T61" fmla="*/ 50 h 231"/>
                  <a:gd name="T62" fmla="*/ 20 w 231"/>
                  <a:gd name="T63" fmla="*/ 72 h 231"/>
                  <a:gd name="T64" fmla="*/ 23 w 231"/>
                  <a:gd name="T65" fmla="*/ 78 h 231"/>
                  <a:gd name="T66" fmla="*/ 13 w 231"/>
                  <a:gd name="T67" fmla="*/ 109 h 231"/>
                  <a:gd name="T68" fmla="*/ 22 w 231"/>
                  <a:gd name="T69" fmla="*/ 125 h 231"/>
                  <a:gd name="T70" fmla="*/ 7 w 231"/>
                  <a:gd name="T71" fmla="*/ 130 h 231"/>
                  <a:gd name="T72" fmla="*/ 8 w 231"/>
                  <a:gd name="T73" fmla="*/ 144 h 231"/>
                  <a:gd name="T74" fmla="*/ 9 w 231"/>
                  <a:gd name="T75" fmla="*/ 155 h 231"/>
                  <a:gd name="T76" fmla="*/ 0 w 231"/>
                  <a:gd name="T77" fmla="*/ 163 h 231"/>
                  <a:gd name="T78" fmla="*/ 3 w 231"/>
                  <a:gd name="T79" fmla="*/ 176 h 231"/>
                  <a:gd name="T80" fmla="*/ 13 w 231"/>
                  <a:gd name="T81" fmla="*/ 176 h 231"/>
                  <a:gd name="T82" fmla="*/ 20 w 231"/>
                  <a:gd name="T83" fmla="*/ 180 h 231"/>
                  <a:gd name="T84" fmla="*/ 10 w 231"/>
                  <a:gd name="T85" fmla="*/ 186 h 231"/>
                  <a:gd name="T86" fmla="*/ 5 w 231"/>
                  <a:gd name="T87" fmla="*/ 195 h 231"/>
                  <a:gd name="T88" fmla="*/ 19 w 231"/>
                  <a:gd name="T89" fmla="*/ 196 h 231"/>
                  <a:gd name="T90" fmla="*/ 30 w 231"/>
                  <a:gd name="T91" fmla="*/ 190 h 231"/>
                  <a:gd name="T92" fmla="*/ 39 w 231"/>
                  <a:gd name="T93" fmla="*/ 195 h 231"/>
                  <a:gd name="T94" fmla="*/ 47 w 231"/>
                  <a:gd name="T95" fmla="*/ 206 h 231"/>
                  <a:gd name="T96" fmla="*/ 52 w 231"/>
                  <a:gd name="T97" fmla="*/ 212 h 231"/>
                  <a:gd name="T98" fmla="*/ 42 w 231"/>
                  <a:gd name="T99" fmla="*/ 227 h 231"/>
                  <a:gd name="T100" fmla="*/ 46 w 231"/>
                  <a:gd name="T101" fmla="*/ 231 h 231"/>
                  <a:gd name="T102" fmla="*/ 63 w 231"/>
                  <a:gd name="T103" fmla="*/ 220 h 231"/>
                  <a:gd name="T104" fmla="*/ 76 w 231"/>
                  <a:gd name="T105" fmla="*/ 214 h 231"/>
                  <a:gd name="T106" fmla="*/ 97 w 231"/>
                  <a:gd name="T107" fmla="*/ 203 h 2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1" h="231">
                    <a:moveTo>
                      <a:pt x="103" y="204"/>
                    </a:moveTo>
                    <a:lnTo>
                      <a:pt x="105" y="201"/>
                    </a:lnTo>
                    <a:lnTo>
                      <a:pt x="98" y="184"/>
                    </a:lnTo>
                    <a:lnTo>
                      <a:pt x="97" y="179"/>
                    </a:lnTo>
                    <a:lnTo>
                      <a:pt x="99" y="168"/>
                    </a:lnTo>
                    <a:lnTo>
                      <a:pt x="96" y="155"/>
                    </a:lnTo>
                    <a:lnTo>
                      <a:pt x="96" y="145"/>
                    </a:lnTo>
                    <a:lnTo>
                      <a:pt x="100" y="137"/>
                    </a:lnTo>
                    <a:lnTo>
                      <a:pt x="107" y="128"/>
                    </a:lnTo>
                    <a:lnTo>
                      <a:pt x="115" y="126"/>
                    </a:lnTo>
                    <a:lnTo>
                      <a:pt x="120" y="128"/>
                    </a:lnTo>
                    <a:lnTo>
                      <a:pt x="122" y="131"/>
                    </a:lnTo>
                    <a:lnTo>
                      <a:pt x="126" y="130"/>
                    </a:lnTo>
                    <a:lnTo>
                      <a:pt x="132" y="122"/>
                    </a:lnTo>
                    <a:lnTo>
                      <a:pt x="134" y="114"/>
                    </a:lnTo>
                    <a:lnTo>
                      <a:pt x="138" y="111"/>
                    </a:lnTo>
                    <a:lnTo>
                      <a:pt x="146" y="112"/>
                    </a:lnTo>
                    <a:lnTo>
                      <a:pt x="162" y="105"/>
                    </a:lnTo>
                    <a:lnTo>
                      <a:pt x="165" y="95"/>
                    </a:lnTo>
                    <a:lnTo>
                      <a:pt x="165" y="88"/>
                    </a:lnTo>
                    <a:lnTo>
                      <a:pt x="169" y="83"/>
                    </a:lnTo>
                    <a:lnTo>
                      <a:pt x="188" y="73"/>
                    </a:lnTo>
                    <a:lnTo>
                      <a:pt x="194" y="63"/>
                    </a:lnTo>
                    <a:lnTo>
                      <a:pt x="198" y="59"/>
                    </a:lnTo>
                    <a:lnTo>
                      <a:pt x="216" y="46"/>
                    </a:lnTo>
                    <a:lnTo>
                      <a:pt x="222" y="39"/>
                    </a:lnTo>
                    <a:lnTo>
                      <a:pt x="231" y="25"/>
                    </a:lnTo>
                    <a:lnTo>
                      <a:pt x="227" y="26"/>
                    </a:lnTo>
                    <a:lnTo>
                      <a:pt x="216" y="35"/>
                    </a:lnTo>
                    <a:lnTo>
                      <a:pt x="205" y="29"/>
                    </a:lnTo>
                    <a:lnTo>
                      <a:pt x="202" y="30"/>
                    </a:lnTo>
                    <a:lnTo>
                      <a:pt x="200" y="24"/>
                    </a:lnTo>
                    <a:lnTo>
                      <a:pt x="190" y="30"/>
                    </a:lnTo>
                    <a:lnTo>
                      <a:pt x="185" y="37"/>
                    </a:lnTo>
                    <a:lnTo>
                      <a:pt x="182" y="41"/>
                    </a:lnTo>
                    <a:lnTo>
                      <a:pt x="182" y="49"/>
                    </a:lnTo>
                    <a:lnTo>
                      <a:pt x="175" y="47"/>
                    </a:lnTo>
                    <a:lnTo>
                      <a:pt x="164" y="46"/>
                    </a:lnTo>
                    <a:lnTo>
                      <a:pt x="163" y="58"/>
                    </a:lnTo>
                    <a:lnTo>
                      <a:pt x="152" y="62"/>
                    </a:lnTo>
                    <a:lnTo>
                      <a:pt x="145" y="63"/>
                    </a:lnTo>
                    <a:lnTo>
                      <a:pt x="136" y="67"/>
                    </a:lnTo>
                    <a:lnTo>
                      <a:pt x="124" y="66"/>
                    </a:lnTo>
                    <a:lnTo>
                      <a:pt x="123" y="57"/>
                    </a:lnTo>
                    <a:lnTo>
                      <a:pt x="116" y="50"/>
                    </a:lnTo>
                    <a:lnTo>
                      <a:pt x="108" y="42"/>
                    </a:lnTo>
                    <a:lnTo>
                      <a:pt x="105" y="43"/>
                    </a:lnTo>
                    <a:lnTo>
                      <a:pt x="102" y="40"/>
                    </a:lnTo>
                    <a:lnTo>
                      <a:pt x="93" y="34"/>
                    </a:lnTo>
                    <a:lnTo>
                      <a:pt x="92" y="18"/>
                    </a:lnTo>
                    <a:lnTo>
                      <a:pt x="88" y="12"/>
                    </a:lnTo>
                    <a:lnTo>
                      <a:pt x="81" y="13"/>
                    </a:lnTo>
                    <a:lnTo>
                      <a:pt x="72" y="13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10"/>
                    </a:lnTo>
                    <a:lnTo>
                      <a:pt x="42" y="20"/>
                    </a:lnTo>
                    <a:lnTo>
                      <a:pt x="35" y="20"/>
                    </a:lnTo>
                    <a:lnTo>
                      <a:pt x="32" y="29"/>
                    </a:lnTo>
                    <a:lnTo>
                      <a:pt x="35" y="32"/>
                    </a:lnTo>
                    <a:lnTo>
                      <a:pt x="26" y="41"/>
                    </a:lnTo>
                    <a:lnTo>
                      <a:pt x="23" y="50"/>
                    </a:lnTo>
                    <a:lnTo>
                      <a:pt x="26" y="59"/>
                    </a:lnTo>
                    <a:lnTo>
                      <a:pt x="20" y="72"/>
                    </a:lnTo>
                    <a:lnTo>
                      <a:pt x="25" y="74"/>
                    </a:lnTo>
                    <a:lnTo>
                      <a:pt x="23" y="78"/>
                    </a:lnTo>
                    <a:lnTo>
                      <a:pt x="19" y="87"/>
                    </a:lnTo>
                    <a:lnTo>
                      <a:pt x="13" y="109"/>
                    </a:lnTo>
                    <a:lnTo>
                      <a:pt x="24" y="114"/>
                    </a:lnTo>
                    <a:lnTo>
                      <a:pt x="22" y="125"/>
                    </a:lnTo>
                    <a:lnTo>
                      <a:pt x="13" y="126"/>
                    </a:lnTo>
                    <a:lnTo>
                      <a:pt x="7" y="130"/>
                    </a:lnTo>
                    <a:lnTo>
                      <a:pt x="7" y="137"/>
                    </a:lnTo>
                    <a:lnTo>
                      <a:pt x="8" y="144"/>
                    </a:lnTo>
                    <a:lnTo>
                      <a:pt x="12" y="146"/>
                    </a:lnTo>
                    <a:lnTo>
                      <a:pt x="9" y="155"/>
                    </a:lnTo>
                    <a:lnTo>
                      <a:pt x="1" y="154"/>
                    </a:lnTo>
                    <a:lnTo>
                      <a:pt x="0" y="163"/>
                    </a:lnTo>
                    <a:lnTo>
                      <a:pt x="0" y="169"/>
                    </a:lnTo>
                    <a:lnTo>
                      <a:pt x="3" y="176"/>
                    </a:lnTo>
                    <a:lnTo>
                      <a:pt x="6" y="178"/>
                    </a:lnTo>
                    <a:lnTo>
                      <a:pt x="13" y="176"/>
                    </a:lnTo>
                    <a:lnTo>
                      <a:pt x="19" y="178"/>
                    </a:lnTo>
                    <a:lnTo>
                      <a:pt x="20" y="180"/>
                    </a:lnTo>
                    <a:lnTo>
                      <a:pt x="18" y="190"/>
                    </a:lnTo>
                    <a:lnTo>
                      <a:pt x="10" y="186"/>
                    </a:lnTo>
                    <a:lnTo>
                      <a:pt x="4" y="183"/>
                    </a:lnTo>
                    <a:lnTo>
                      <a:pt x="5" y="195"/>
                    </a:lnTo>
                    <a:lnTo>
                      <a:pt x="10" y="196"/>
                    </a:lnTo>
                    <a:lnTo>
                      <a:pt x="19" y="196"/>
                    </a:lnTo>
                    <a:lnTo>
                      <a:pt x="29" y="193"/>
                    </a:lnTo>
                    <a:lnTo>
                      <a:pt x="30" y="190"/>
                    </a:lnTo>
                    <a:lnTo>
                      <a:pt x="35" y="190"/>
                    </a:lnTo>
                    <a:lnTo>
                      <a:pt x="39" y="195"/>
                    </a:lnTo>
                    <a:lnTo>
                      <a:pt x="48" y="202"/>
                    </a:lnTo>
                    <a:lnTo>
                      <a:pt x="47" y="206"/>
                    </a:lnTo>
                    <a:lnTo>
                      <a:pt x="48" y="210"/>
                    </a:lnTo>
                    <a:lnTo>
                      <a:pt x="52" y="212"/>
                    </a:lnTo>
                    <a:lnTo>
                      <a:pt x="49" y="222"/>
                    </a:lnTo>
                    <a:lnTo>
                      <a:pt x="42" y="227"/>
                    </a:lnTo>
                    <a:lnTo>
                      <a:pt x="43" y="230"/>
                    </a:lnTo>
                    <a:lnTo>
                      <a:pt x="46" y="231"/>
                    </a:lnTo>
                    <a:lnTo>
                      <a:pt x="52" y="228"/>
                    </a:lnTo>
                    <a:lnTo>
                      <a:pt x="63" y="220"/>
                    </a:lnTo>
                    <a:lnTo>
                      <a:pt x="72" y="218"/>
                    </a:lnTo>
                    <a:lnTo>
                      <a:pt x="76" y="214"/>
                    </a:lnTo>
                    <a:lnTo>
                      <a:pt x="77" y="210"/>
                    </a:lnTo>
                    <a:lnTo>
                      <a:pt x="97" y="203"/>
                    </a:lnTo>
                    <a:lnTo>
                      <a:pt x="103" y="20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30" name="Freeform 583"/>
              <p:cNvSpPr>
                <a:spLocks/>
              </p:cNvSpPr>
              <p:nvPr/>
            </p:nvSpPr>
            <p:spPr bwMode="auto">
              <a:xfrm>
                <a:off x="584" y="166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4 w 5"/>
                  <a:gd name="T3" fmla="*/ 0 h 5"/>
                  <a:gd name="T4" fmla="*/ 5 w 5"/>
                  <a:gd name="T5" fmla="*/ 2 h 5"/>
                  <a:gd name="T6" fmla="*/ 3 w 5"/>
                  <a:gd name="T7" fmla="*/ 5 h 5"/>
                  <a:gd name="T8" fmla="*/ 0 w 5"/>
                  <a:gd name="T9" fmla="*/ 3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4" y="0"/>
                    </a:lnTo>
                    <a:lnTo>
                      <a:pt x="5" y="2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0" name="Group 584"/>
            <p:cNvGrpSpPr>
              <a:grpSpLocks/>
            </p:cNvGrpSpPr>
            <p:nvPr/>
          </p:nvGrpSpPr>
          <p:grpSpPr bwMode="auto">
            <a:xfrm>
              <a:off x="1203917" y="817603"/>
              <a:ext cx="225280" cy="133374"/>
              <a:chOff x="832" y="1239"/>
              <a:chExt cx="154" cy="95"/>
            </a:xfrm>
          </p:grpSpPr>
          <p:sp>
            <p:nvSpPr>
              <p:cNvPr id="1526" name="Freeform 585"/>
              <p:cNvSpPr>
                <a:spLocks/>
              </p:cNvSpPr>
              <p:nvPr/>
            </p:nvSpPr>
            <p:spPr bwMode="auto">
              <a:xfrm>
                <a:off x="832" y="1239"/>
                <a:ext cx="154" cy="95"/>
              </a:xfrm>
              <a:custGeom>
                <a:avLst/>
                <a:gdLst>
                  <a:gd name="T0" fmla="*/ 0 w 154"/>
                  <a:gd name="T1" fmla="*/ 64 h 95"/>
                  <a:gd name="T2" fmla="*/ 9 w 154"/>
                  <a:gd name="T3" fmla="*/ 67 h 95"/>
                  <a:gd name="T4" fmla="*/ 16 w 154"/>
                  <a:gd name="T5" fmla="*/ 62 h 95"/>
                  <a:gd name="T6" fmla="*/ 22 w 154"/>
                  <a:gd name="T7" fmla="*/ 62 h 95"/>
                  <a:gd name="T8" fmla="*/ 27 w 154"/>
                  <a:gd name="T9" fmla="*/ 58 h 95"/>
                  <a:gd name="T10" fmla="*/ 30 w 154"/>
                  <a:gd name="T11" fmla="*/ 56 h 95"/>
                  <a:gd name="T12" fmla="*/ 40 w 154"/>
                  <a:gd name="T13" fmla="*/ 43 h 95"/>
                  <a:gd name="T14" fmla="*/ 44 w 154"/>
                  <a:gd name="T15" fmla="*/ 36 h 95"/>
                  <a:gd name="T16" fmla="*/ 60 w 154"/>
                  <a:gd name="T17" fmla="*/ 29 h 95"/>
                  <a:gd name="T18" fmla="*/ 68 w 154"/>
                  <a:gd name="T19" fmla="*/ 17 h 95"/>
                  <a:gd name="T20" fmla="*/ 79 w 154"/>
                  <a:gd name="T21" fmla="*/ 8 h 95"/>
                  <a:gd name="T22" fmla="*/ 95 w 154"/>
                  <a:gd name="T23" fmla="*/ 15 h 95"/>
                  <a:gd name="T24" fmla="*/ 104 w 154"/>
                  <a:gd name="T25" fmla="*/ 6 h 95"/>
                  <a:gd name="T26" fmla="*/ 114 w 154"/>
                  <a:gd name="T27" fmla="*/ 0 h 95"/>
                  <a:gd name="T28" fmla="*/ 122 w 154"/>
                  <a:gd name="T29" fmla="*/ 5 h 95"/>
                  <a:gd name="T30" fmla="*/ 126 w 154"/>
                  <a:gd name="T31" fmla="*/ 10 h 95"/>
                  <a:gd name="T32" fmla="*/ 130 w 154"/>
                  <a:gd name="T33" fmla="*/ 22 h 95"/>
                  <a:gd name="T34" fmla="*/ 124 w 154"/>
                  <a:gd name="T35" fmla="*/ 29 h 95"/>
                  <a:gd name="T36" fmla="*/ 124 w 154"/>
                  <a:gd name="T37" fmla="*/ 34 h 95"/>
                  <a:gd name="T38" fmla="*/ 153 w 154"/>
                  <a:gd name="T39" fmla="*/ 33 h 95"/>
                  <a:gd name="T40" fmla="*/ 154 w 154"/>
                  <a:gd name="T41" fmla="*/ 45 h 95"/>
                  <a:gd name="T42" fmla="*/ 148 w 154"/>
                  <a:gd name="T43" fmla="*/ 52 h 95"/>
                  <a:gd name="T44" fmla="*/ 143 w 154"/>
                  <a:gd name="T45" fmla="*/ 55 h 95"/>
                  <a:gd name="T46" fmla="*/ 151 w 154"/>
                  <a:gd name="T47" fmla="*/ 72 h 95"/>
                  <a:gd name="T48" fmla="*/ 144 w 154"/>
                  <a:gd name="T49" fmla="*/ 71 h 95"/>
                  <a:gd name="T50" fmla="*/ 139 w 154"/>
                  <a:gd name="T51" fmla="*/ 64 h 95"/>
                  <a:gd name="T52" fmla="*/ 126 w 154"/>
                  <a:gd name="T53" fmla="*/ 70 h 95"/>
                  <a:gd name="T54" fmla="*/ 114 w 154"/>
                  <a:gd name="T55" fmla="*/ 83 h 95"/>
                  <a:gd name="T56" fmla="*/ 104 w 154"/>
                  <a:gd name="T57" fmla="*/ 91 h 95"/>
                  <a:gd name="T58" fmla="*/ 102 w 154"/>
                  <a:gd name="T59" fmla="*/ 82 h 95"/>
                  <a:gd name="T60" fmla="*/ 106 w 154"/>
                  <a:gd name="T61" fmla="*/ 77 h 95"/>
                  <a:gd name="T62" fmla="*/ 107 w 154"/>
                  <a:gd name="T63" fmla="*/ 73 h 95"/>
                  <a:gd name="T64" fmla="*/ 110 w 154"/>
                  <a:gd name="T65" fmla="*/ 73 h 95"/>
                  <a:gd name="T66" fmla="*/ 120 w 154"/>
                  <a:gd name="T67" fmla="*/ 68 h 95"/>
                  <a:gd name="T68" fmla="*/ 117 w 154"/>
                  <a:gd name="T69" fmla="*/ 62 h 95"/>
                  <a:gd name="T70" fmla="*/ 117 w 154"/>
                  <a:gd name="T71" fmla="*/ 48 h 95"/>
                  <a:gd name="T72" fmla="*/ 104 w 154"/>
                  <a:gd name="T73" fmla="*/ 52 h 95"/>
                  <a:gd name="T74" fmla="*/ 102 w 154"/>
                  <a:gd name="T75" fmla="*/ 54 h 95"/>
                  <a:gd name="T76" fmla="*/ 89 w 154"/>
                  <a:gd name="T77" fmla="*/ 59 h 95"/>
                  <a:gd name="T78" fmla="*/ 76 w 154"/>
                  <a:gd name="T79" fmla="*/ 66 h 95"/>
                  <a:gd name="T80" fmla="*/ 73 w 154"/>
                  <a:gd name="T81" fmla="*/ 66 h 95"/>
                  <a:gd name="T82" fmla="*/ 59 w 154"/>
                  <a:gd name="T83" fmla="*/ 86 h 95"/>
                  <a:gd name="T84" fmla="*/ 48 w 154"/>
                  <a:gd name="T85" fmla="*/ 89 h 95"/>
                  <a:gd name="T86" fmla="*/ 41 w 154"/>
                  <a:gd name="T87" fmla="*/ 91 h 95"/>
                  <a:gd name="T88" fmla="*/ 31 w 154"/>
                  <a:gd name="T89" fmla="*/ 89 h 95"/>
                  <a:gd name="T90" fmla="*/ 22 w 154"/>
                  <a:gd name="T91" fmla="*/ 93 h 95"/>
                  <a:gd name="T92" fmla="*/ 16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7 h 95"/>
                  <a:gd name="T100" fmla="*/ 1 w 154"/>
                  <a:gd name="T101" fmla="*/ 72 h 95"/>
                  <a:gd name="T102" fmla="*/ 0 w 154"/>
                  <a:gd name="T103" fmla="*/ 64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4"/>
                    </a:moveTo>
                    <a:lnTo>
                      <a:pt x="9" y="67"/>
                    </a:lnTo>
                    <a:lnTo>
                      <a:pt x="16" y="62"/>
                    </a:lnTo>
                    <a:lnTo>
                      <a:pt x="22" y="62"/>
                    </a:lnTo>
                    <a:lnTo>
                      <a:pt x="27" y="58"/>
                    </a:lnTo>
                    <a:lnTo>
                      <a:pt x="30" y="56"/>
                    </a:lnTo>
                    <a:lnTo>
                      <a:pt x="40" y="43"/>
                    </a:lnTo>
                    <a:lnTo>
                      <a:pt x="44" y="36"/>
                    </a:lnTo>
                    <a:lnTo>
                      <a:pt x="60" y="29"/>
                    </a:lnTo>
                    <a:lnTo>
                      <a:pt x="68" y="17"/>
                    </a:lnTo>
                    <a:lnTo>
                      <a:pt x="79" y="8"/>
                    </a:lnTo>
                    <a:lnTo>
                      <a:pt x="95" y="15"/>
                    </a:lnTo>
                    <a:lnTo>
                      <a:pt x="104" y="6"/>
                    </a:lnTo>
                    <a:lnTo>
                      <a:pt x="114" y="0"/>
                    </a:lnTo>
                    <a:lnTo>
                      <a:pt x="122" y="5"/>
                    </a:lnTo>
                    <a:lnTo>
                      <a:pt x="126" y="10"/>
                    </a:lnTo>
                    <a:lnTo>
                      <a:pt x="130" y="22"/>
                    </a:lnTo>
                    <a:lnTo>
                      <a:pt x="124" y="29"/>
                    </a:lnTo>
                    <a:lnTo>
                      <a:pt x="124" y="34"/>
                    </a:lnTo>
                    <a:lnTo>
                      <a:pt x="153" y="33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3" y="55"/>
                    </a:lnTo>
                    <a:lnTo>
                      <a:pt x="151" y="72"/>
                    </a:lnTo>
                    <a:lnTo>
                      <a:pt x="144" y="71"/>
                    </a:lnTo>
                    <a:lnTo>
                      <a:pt x="139" y="64"/>
                    </a:lnTo>
                    <a:lnTo>
                      <a:pt x="126" y="70"/>
                    </a:lnTo>
                    <a:lnTo>
                      <a:pt x="114" y="83"/>
                    </a:lnTo>
                    <a:lnTo>
                      <a:pt x="104" y="91"/>
                    </a:lnTo>
                    <a:lnTo>
                      <a:pt x="102" y="82"/>
                    </a:lnTo>
                    <a:lnTo>
                      <a:pt x="106" y="77"/>
                    </a:lnTo>
                    <a:lnTo>
                      <a:pt x="107" y="73"/>
                    </a:lnTo>
                    <a:lnTo>
                      <a:pt x="110" y="73"/>
                    </a:lnTo>
                    <a:lnTo>
                      <a:pt x="120" y="68"/>
                    </a:lnTo>
                    <a:lnTo>
                      <a:pt x="117" y="62"/>
                    </a:lnTo>
                    <a:lnTo>
                      <a:pt x="117" y="48"/>
                    </a:lnTo>
                    <a:lnTo>
                      <a:pt x="104" y="52"/>
                    </a:lnTo>
                    <a:lnTo>
                      <a:pt x="102" y="54"/>
                    </a:lnTo>
                    <a:lnTo>
                      <a:pt x="89" y="59"/>
                    </a:lnTo>
                    <a:lnTo>
                      <a:pt x="76" y="66"/>
                    </a:lnTo>
                    <a:lnTo>
                      <a:pt x="73" y="66"/>
                    </a:lnTo>
                    <a:lnTo>
                      <a:pt x="59" y="86"/>
                    </a:lnTo>
                    <a:lnTo>
                      <a:pt x="48" y="89"/>
                    </a:lnTo>
                    <a:lnTo>
                      <a:pt x="41" y="91"/>
                    </a:lnTo>
                    <a:lnTo>
                      <a:pt x="31" y="89"/>
                    </a:lnTo>
                    <a:lnTo>
                      <a:pt x="22" y="93"/>
                    </a:lnTo>
                    <a:lnTo>
                      <a:pt x="16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7"/>
                    </a:lnTo>
                    <a:lnTo>
                      <a:pt x="1" y="72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7" name="Freeform 586"/>
              <p:cNvSpPr>
                <a:spLocks/>
              </p:cNvSpPr>
              <p:nvPr/>
            </p:nvSpPr>
            <p:spPr bwMode="auto">
              <a:xfrm>
                <a:off x="832" y="1239"/>
                <a:ext cx="154" cy="95"/>
              </a:xfrm>
              <a:custGeom>
                <a:avLst/>
                <a:gdLst>
                  <a:gd name="T0" fmla="*/ 0 w 154"/>
                  <a:gd name="T1" fmla="*/ 64 h 95"/>
                  <a:gd name="T2" fmla="*/ 9 w 154"/>
                  <a:gd name="T3" fmla="*/ 67 h 95"/>
                  <a:gd name="T4" fmla="*/ 16 w 154"/>
                  <a:gd name="T5" fmla="*/ 62 h 95"/>
                  <a:gd name="T6" fmla="*/ 22 w 154"/>
                  <a:gd name="T7" fmla="*/ 62 h 95"/>
                  <a:gd name="T8" fmla="*/ 27 w 154"/>
                  <a:gd name="T9" fmla="*/ 58 h 95"/>
                  <a:gd name="T10" fmla="*/ 30 w 154"/>
                  <a:gd name="T11" fmla="*/ 56 h 95"/>
                  <a:gd name="T12" fmla="*/ 40 w 154"/>
                  <a:gd name="T13" fmla="*/ 43 h 95"/>
                  <a:gd name="T14" fmla="*/ 44 w 154"/>
                  <a:gd name="T15" fmla="*/ 36 h 95"/>
                  <a:gd name="T16" fmla="*/ 60 w 154"/>
                  <a:gd name="T17" fmla="*/ 29 h 95"/>
                  <a:gd name="T18" fmla="*/ 68 w 154"/>
                  <a:gd name="T19" fmla="*/ 17 h 95"/>
                  <a:gd name="T20" fmla="*/ 79 w 154"/>
                  <a:gd name="T21" fmla="*/ 8 h 95"/>
                  <a:gd name="T22" fmla="*/ 95 w 154"/>
                  <a:gd name="T23" fmla="*/ 15 h 95"/>
                  <a:gd name="T24" fmla="*/ 104 w 154"/>
                  <a:gd name="T25" fmla="*/ 6 h 95"/>
                  <a:gd name="T26" fmla="*/ 114 w 154"/>
                  <a:gd name="T27" fmla="*/ 0 h 95"/>
                  <a:gd name="T28" fmla="*/ 122 w 154"/>
                  <a:gd name="T29" fmla="*/ 5 h 95"/>
                  <a:gd name="T30" fmla="*/ 126 w 154"/>
                  <a:gd name="T31" fmla="*/ 10 h 95"/>
                  <a:gd name="T32" fmla="*/ 130 w 154"/>
                  <a:gd name="T33" fmla="*/ 22 h 95"/>
                  <a:gd name="T34" fmla="*/ 124 w 154"/>
                  <a:gd name="T35" fmla="*/ 29 h 95"/>
                  <a:gd name="T36" fmla="*/ 124 w 154"/>
                  <a:gd name="T37" fmla="*/ 34 h 95"/>
                  <a:gd name="T38" fmla="*/ 153 w 154"/>
                  <a:gd name="T39" fmla="*/ 33 h 95"/>
                  <a:gd name="T40" fmla="*/ 154 w 154"/>
                  <a:gd name="T41" fmla="*/ 45 h 95"/>
                  <a:gd name="T42" fmla="*/ 148 w 154"/>
                  <a:gd name="T43" fmla="*/ 52 h 95"/>
                  <a:gd name="T44" fmla="*/ 143 w 154"/>
                  <a:gd name="T45" fmla="*/ 55 h 95"/>
                  <a:gd name="T46" fmla="*/ 151 w 154"/>
                  <a:gd name="T47" fmla="*/ 72 h 95"/>
                  <a:gd name="T48" fmla="*/ 144 w 154"/>
                  <a:gd name="T49" fmla="*/ 71 h 95"/>
                  <a:gd name="T50" fmla="*/ 139 w 154"/>
                  <a:gd name="T51" fmla="*/ 64 h 95"/>
                  <a:gd name="T52" fmla="*/ 126 w 154"/>
                  <a:gd name="T53" fmla="*/ 70 h 95"/>
                  <a:gd name="T54" fmla="*/ 114 w 154"/>
                  <a:gd name="T55" fmla="*/ 83 h 95"/>
                  <a:gd name="T56" fmla="*/ 104 w 154"/>
                  <a:gd name="T57" fmla="*/ 91 h 95"/>
                  <a:gd name="T58" fmla="*/ 102 w 154"/>
                  <a:gd name="T59" fmla="*/ 82 h 95"/>
                  <a:gd name="T60" fmla="*/ 106 w 154"/>
                  <a:gd name="T61" fmla="*/ 77 h 95"/>
                  <a:gd name="T62" fmla="*/ 107 w 154"/>
                  <a:gd name="T63" fmla="*/ 73 h 95"/>
                  <a:gd name="T64" fmla="*/ 110 w 154"/>
                  <a:gd name="T65" fmla="*/ 73 h 95"/>
                  <a:gd name="T66" fmla="*/ 120 w 154"/>
                  <a:gd name="T67" fmla="*/ 68 h 95"/>
                  <a:gd name="T68" fmla="*/ 117 w 154"/>
                  <a:gd name="T69" fmla="*/ 62 h 95"/>
                  <a:gd name="T70" fmla="*/ 117 w 154"/>
                  <a:gd name="T71" fmla="*/ 48 h 95"/>
                  <a:gd name="T72" fmla="*/ 104 w 154"/>
                  <a:gd name="T73" fmla="*/ 52 h 95"/>
                  <a:gd name="T74" fmla="*/ 102 w 154"/>
                  <a:gd name="T75" fmla="*/ 54 h 95"/>
                  <a:gd name="T76" fmla="*/ 89 w 154"/>
                  <a:gd name="T77" fmla="*/ 59 h 95"/>
                  <a:gd name="T78" fmla="*/ 76 w 154"/>
                  <a:gd name="T79" fmla="*/ 66 h 95"/>
                  <a:gd name="T80" fmla="*/ 73 w 154"/>
                  <a:gd name="T81" fmla="*/ 66 h 95"/>
                  <a:gd name="T82" fmla="*/ 59 w 154"/>
                  <a:gd name="T83" fmla="*/ 86 h 95"/>
                  <a:gd name="T84" fmla="*/ 48 w 154"/>
                  <a:gd name="T85" fmla="*/ 89 h 95"/>
                  <a:gd name="T86" fmla="*/ 41 w 154"/>
                  <a:gd name="T87" fmla="*/ 91 h 95"/>
                  <a:gd name="T88" fmla="*/ 31 w 154"/>
                  <a:gd name="T89" fmla="*/ 89 h 95"/>
                  <a:gd name="T90" fmla="*/ 22 w 154"/>
                  <a:gd name="T91" fmla="*/ 93 h 95"/>
                  <a:gd name="T92" fmla="*/ 16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7 h 95"/>
                  <a:gd name="T100" fmla="*/ 1 w 154"/>
                  <a:gd name="T101" fmla="*/ 72 h 95"/>
                  <a:gd name="T102" fmla="*/ 0 w 154"/>
                  <a:gd name="T103" fmla="*/ 64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4"/>
                    </a:moveTo>
                    <a:lnTo>
                      <a:pt x="9" y="67"/>
                    </a:lnTo>
                    <a:lnTo>
                      <a:pt x="16" y="62"/>
                    </a:lnTo>
                    <a:lnTo>
                      <a:pt x="22" y="62"/>
                    </a:lnTo>
                    <a:lnTo>
                      <a:pt x="27" y="58"/>
                    </a:lnTo>
                    <a:lnTo>
                      <a:pt x="30" y="56"/>
                    </a:lnTo>
                    <a:lnTo>
                      <a:pt x="40" y="43"/>
                    </a:lnTo>
                    <a:lnTo>
                      <a:pt x="44" y="36"/>
                    </a:lnTo>
                    <a:lnTo>
                      <a:pt x="60" y="29"/>
                    </a:lnTo>
                    <a:lnTo>
                      <a:pt x="68" y="17"/>
                    </a:lnTo>
                    <a:lnTo>
                      <a:pt x="79" y="8"/>
                    </a:lnTo>
                    <a:lnTo>
                      <a:pt x="95" y="15"/>
                    </a:lnTo>
                    <a:lnTo>
                      <a:pt x="104" y="6"/>
                    </a:lnTo>
                    <a:lnTo>
                      <a:pt x="114" y="0"/>
                    </a:lnTo>
                    <a:lnTo>
                      <a:pt x="122" y="5"/>
                    </a:lnTo>
                    <a:lnTo>
                      <a:pt x="126" y="10"/>
                    </a:lnTo>
                    <a:lnTo>
                      <a:pt x="130" y="22"/>
                    </a:lnTo>
                    <a:lnTo>
                      <a:pt x="124" y="29"/>
                    </a:lnTo>
                    <a:lnTo>
                      <a:pt x="124" y="34"/>
                    </a:lnTo>
                    <a:lnTo>
                      <a:pt x="153" y="33"/>
                    </a:lnTo>
                    <a:lnTo>
                      <a:pt x="154" y="45"/>
                    </a:lnTo>
                    <a:lnTo>
                      <a:pt x="148" y="52"/>
                    </a:lnTo>
                    <a:lnTo>
                      <a:pt x="143" y="55"/>
                    </a:lnTo>
                    <a:lnTo>
                      <a:pt x="151" y="72"/>
                    </a:lnTo>
                    <a:lnTo>
                      <a:pt x="144" y="71"/>
                    </a:lnTo>
                    <a:lnTo>
                      <a:pt x="139" y="64"/>
                    </a:lnTo>
                    <a:lnTo>
                      <a:pt x="126" y="70"/>
                    </a:lnTo>
                    <a:lnTo>
                      <a:pt x="114" y="83"/>
                    </a:lnTo>
                    <a:lnTo>
                      <a:pt x="104" y="91"/>
                    </a:lnTo>
                    <a:lnTo>
                      <a:pt x="102" y="82"/>
                    </a:lnTo>
                    <a:lnTo>
                      <a:pt x="106" y="77"/>
                    </a:lnTo>
                    <a:lnTo>
                      <a:pt x="107" y="73"/>
                    </a:lnTo>
                    <a:lnTo>
                      <a:pt x="110" y="73"/>
                    </a:lnTo>
                    <a:lnTo>
                      <a:pt x="120" y="68"/>
                    </a:lnTo>
                    <a:lnTo>
                      <a:pt x="117" y="62"/>
                    </a:lnTo>
                    <a:lnTo>
                      <a:pt x="117" y="48"/>
                    </a:lnTo>
                    <a:lnTo>
                      <a:pt x="104" y="52"/>
                    </a:lnTo>
                    <a:lnTo>
                      <a:pt x="102" y="54"/>
                    </a:lnTo>
                    <a:lnTo>
                      <a:pt x="89" y="59"/>
                    </a:lnTo>
                    <a:lnTo>
                      <a:pt x="76" y="66"/>
                    </a:lnTo>
                    <a:lnTo>
                      <a:pt x="73" y="66"/>
                    </a:lnTo>
                    <a:lnTo>
                      <a:pt x="59" y="86"/>
                    </a:lnTo>
                    <a:lnTo>
                      <a:pt x="48" y="89"/>
                    </a:lnTo>
                    <a:lnTo>
                      <a:pt x="41" y="91"/>
                    </a:lnTo>
                    <a:lnTo>
                      <a:pt x="31" y="89"/>
                    </a:lnTo>
                    <a:lnTo>
                      <a:pt x="22" y="93"/>
                    </a:lnTo>
                    <a:lnTo>
                      <a:pt x="16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7"/>
                    </a:lnTo>
                    <a:lnTo>
                      <a:pt x="1" y="72"/>
                    </a:lnTo>
                    <a:lnTo>
                      <a:pt x="0" y="6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1" name="Group 587"/>
            <p:cNvGrpSpPr>
              <a:grpSpLocks/>
            </p:cNvGrpSpPr>
            <p:nvPr/>
          </p:nvGrpSpPr>
          <p:grpSpPr bwMode="auto">
            <a:xfrm>
              <a:off x="1134286" y="884951"/>
              <a:ext cx="244395" cy="182234"/>
              <a:chOff x="784" y="1287"/>
              <a:chExt cx="168" cy="129"/>
            </a:xfrm>
          </p:grpSpPr>
          <p:sp>
            <p:nvSpPr>
              <p:cNvPr id="1524" name="Freeform 588"/>
              <p:cNvSpPr>
                <a:spLocks/>
              </p:cNvSpPr>
              <p:nvPr/>
            </p:nvSpPr>
            <p:spPr bwMode="auto">
              <a:xfrm>
                <a:off x="784" y="1287"/>
                <a:ext cx="168" cy="129"/>
              </a:xfrm>
              <a:custGeom>
                <a:avLst/>
                <a:gdLst>
                  <a:gd name="T0" fmla="*/ 3 w 168"/>
                  <a:gd name="T1" fmla="*/ 84 h 129"/>
                  <a:gd name="T2" fmla="*/ 11 w 168"/>
                  <a:gd name="T3" fmla="*/ 89 h 129"/>
                  <a:gd name="T4" fmla="*/ 14 w 168"/>
                  <a:gd name="T5" fmla="*/ 78 h 129"/>
                  <a:gd name="T6" fmla="*/ 38 w 168"/>
                  <a:gd name="T7" fmla="*/ 79 h 129"/>
                  <a:gd name="T8" fmla="*/ 53 w 168"/>
                  <a:gd name="T9" fmla="*/ 77 h 129"/>
                  <a:gd name="T10" fmla="*/ 68 w 168"/>
                  <a:gd name="T11" fmla="*/ 70 h 129"/>
                  <a:gd name="T12" fmla="*/ 70 w 168"/>
                  <a:gd name="T13" fmla="*/ 84 h 129"/>
                  <a:gd name="T14" fmla="*/ 87 w 168"/>
                  <a:gd name="T15" fmla="*/ 98 h 129"/>
                  <a:gd name="T16" fmla="*/ 79 w 168"/>
                  <a:gd name="T17" fmla="*/ 106 h 129"/>
                  <a:gd name="T18" fmla="*/ 72 w 168"/>
                  <a:gd name="T19" fmla="*/ 118 h 129"/>
                  <a:gd name="T20" fmla="*/ 80 w 168"/>
                  <a:gd name="T21" fmla="*/ 125 h 129"/>
                  <a:gd name="T22" fmla="*/ 96 w 168"/>
                  <a:gd name="T23" fmla="*/ 120 h 129"/>
                  <a:gd name="T24" fmla="*/ 101 w 168"/>
                  <a:gd name="T25" fmla="*/ 105 h 129"/>
                  <a:gd name="T26" fmla="*/ 106 w 168"/>
                  <a:gd name="T27" fmla="*/ 93 h 129"/>
                  <a:gd name="T28" fmla="*/ 113 w 168"/>
                  <a:gd name="T29" fmla="*/ 72 h 129"/>
                  <a:gd name="T30" fmla="*/ 121 w 168"/>
                  <a:gd name="T31" fmla="*/ 55 h 129"/>
                  <a:gd name="T32" fmla="*/ 128 w 168"/>
                  <a:gd name="T33" fmla="*/ 50 h 129"/>
                  <a:gd name="T34" fmla="*/ 136 w 168"/>
                  <a:gd name="T35" fmla="*/ 43 h 129"/>
                  <a:gd name="T36" fmla="*/ 150 w 168"/>
                  <a:gd name="T37" fmla="*/ 34 h 129"/>
                  <a:gd name="T38" fmla="*/ 155 w 168"/>
                  <a:gd name="T39" fmla="*/ 25 h 129"/>
                  <a:gd name="T40" fmla="*/ 168 w 168"/>
                  <a:gd name="T41" fmla="*/ 20 h 129"/>
                  <a:gd name="T42" fmla="*/ 165 w 168"/>
                  <a:gd name="T43" fmla="*/ 0 h 129"/>
                  <a:gd name="T44" fmla="*/ 150 w 168"/>
                  <a:gd name="T45" fmla="*/ 6 h 129"/>
                  <a:gd name="T46" fmla="*/ 124 w 168"/>
                  <a:gd name="T47" fmla="*/ 18 h 129"/>
                  <a:gd name="T48" fmla="*/ 108 w 168"/>
                  <a:gd name="T49" fmla="*/ 38 h 129"/>
                  <a:gd name="T50" fmla="*/ 89 w 168"/>
                  <a:gd name="T51" fmla="*/ 43 h 129"/>
                  <a:gd name="T52" fmla="*/ 70 w 168"/>
                  <a:gd name="T53" fmla="*/ 45 h 129"/>
                  <a:gd name="T54" fmla="*/ 54 w 168"/>
                  <a:gd name="T55" fmla="*/ 47 h 129"/>
                  <a:gd name="T56" fmla="*/ 44 w 168"/>
                  <a:gd name="T57" fmla="*/ 49 h 129"/>
                  <a:gd name="T58" fmla="*/ 24 w 168"/>
                  <a:gd name="T59" fmla="*/ 53 h 129"/>
                  <a:gd name="T60" fmla="*/ 12 w 168"/>
                  <a:gd name="T61" fmla="*/ 52 h 129"/>
                  <a:gd name="T62" fmla="*/ 4 w 168"/>
                  <a:gd name="T63" fmla="*/ 65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8" h="129">
                    <a:moveTo>
                      <a:pt x="0" y="72"/>
                    </a:moveTo>
                    <a:lnTo>
                      <a:pt x="3" y="84"/>
                    </a:lnTo>
                    <a:lnTo>
                      <a:pt x="5" y="94"/>
                    </a:lnTo>
                    <a:lnTo>
                      <a:pt x="11" y="89"/>
                    </a:lnTo>
                    <a:lnTo>
                      <a:pt x="12" y="79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9"/>
                    </a:lnTo>
                    <a:lnTo>
                      <a:pt x="47" y="81"/>
                    </a:lnTo>
                    <a:lnTo>
                      <a:pt x="53" y="77"/>
                    </a:lnTo>
                    <a:lnTo>
                      <a:pt x="60" y="72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0" y="84"/>
                    </a:lnTo>
                    <a:lnTo>
                      <a:pt x="82" y="87"/>
                    </a:lnTo>
                    <a:lnTo>
                      <a:pt x="87" y="98"/>
                    </a:lnTo>
                    <a:lnTo>
                      <a:pt x="78" y="104"/>
                    </a:lnTo>
                    <a:lnTo>
                      <a:pt x="79" y="106"/>
                    </a:lnTo>
                    <a:lnTo>
                      <a:pt x="72" y="107"/>
                    </a:lnTo>
                    <a:lnTo>
                      <a:pt x="72" y="118"/>
                    </a:lnTo>
                    <a:lnTo>
                      <a:pt x="76" y="129"/>
                    </a:lnTo>
                    <a:lnTo>
                      <a:pt x="80" y="125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7" y="114"/>
                    </a:lnTo>
                    <a:lnTo>
                      <a:pt x="101" y="105"/>
                    </a:lnTo>
                    <a:lnTo>
                      <a:pt x="102" y="101"/>
                    </a:lnTo>
                    <a:lnTo>
                      <a:pt x="106" y="93"/>
                    </a:lnTo>
                    <a:lnTo>
                      <a:pt x="103" y="82"/>
                    </a:lnTo>
                    <a:lnTo>
                      <a:pt x="113" y="72"/>
                    </a:lnTo>
                    <a:lnTo>
                      <a:pt x="121" y="68"/>
                    </a:lnTo>
                    <a:lnTo>
                      <a:pt x="121" y="55"/>
                    </a:lnTo>
                    <a:lnTo>
                      <a:pt x="125" y="49"/>
                    </a:lnTo>
                    <a:lnTo>
                      <a:pt x="128" y="50"/>
                    </a:lnTo>
                    <a:lnTo>
                      <a:pt x="131" y="45"/>
                    </a:lnTo>
                    <a:lnTo>
                      <a:pt x="136" y="43"/>
                    </a:lnTo>
                    <a:lnTo>
                      <a:pt x="138" y="42"/>
                    </a:lnTo>
                    <a:lnTo>
                      <a:pt x="150" y="34"/>
                    </a:lnTo>
                    <a:lnTo>
                      <a:pt x="154" y="29"/>
                    </a:lnTo>
                    <a:lnTo>
                      <a:pt x="155" y="25"/>
                    </a:lnTo>
                    <a:lnTo>
                      <a:pt x="159" y="25"/>
                    </a:lnTo>
                    <a:lnTo>
                      <a:pt x="168" y="20"/>
                    </a:lnTo>
                    <a:lnTo>
                      <a:pt x="165" y="14"/>
                    </a:lnTo>
                    <a:lnTo>
                      <a:pt x="165" y="0"/>
                    </a:lnTo>
                    <a:lnTo>
                      <a:pt x="152" y="4"/>
                    </a:lnTo>
                    <a:lnTo>
                      <a:pt x="150" y="6"/>
                    </a:lnTo>
                    <a:lnTo>
                      <a:pt x="137" y="11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08" y="38"/>
                    </a:lnTo>
                    <a:lnTo>
                      <a:pt x="96" y="40"/>
                    </a:lnTo>
                    <a:lnTo>
                      <a:pt x="89" y="43"/>
                    </a:lnTo>
                    <a:lnTo>
                      <a:pt x="79" y="41"/>
                    </a:lnTo>
                    <a:lnTo>
                      <a:pt x="70" y="45"/>
                    </a:lnTo>
                    <a:lnTo>
                      <a:pt x="64" y="47"/>
                    </a:lnTo>
                    <a:lnTo>
                      <a:pt x="54" y="47"/>
                    </a:lnTo>
                    <a:lnTo>
                      <a:pt x="52" y="50"/>
                    </a:lnTo>
                    <a:lnTo>
                      <a:pt x="44" y="49"/>
                    </a:lnTo>
                    <a:lnTo>
                      <a:pt x="32" y="52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2" y="52"/>
                    </a:lnTo>
                    <a:lnTo>
                      <a:pt x="4" y="57"/>
                    </a:lnTo>
                    <a:lnTo>
                      <a:pt x="4" y="6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5" name="Freeform 589"/>
              <p:cNvSpPr>
                <a:spLocks/>
              </p:cNvSpPr>
              <p:nvPr/>
            </p:nvSpPr>
            <p:spPr bwMode="auto">
              <a:xfrm>
                <a:off x="784" y="1287"/>
                <a:ext cx="168" cy="129"/>
              </a:xfrm>
              <a:custGeom>
                <a:avLst/>
                <a:gdLst>
                  <a:gd name="T0" fmla="*/ 3 w 168"/>
                  <a:gd name="T1" fmla="*/ 84 h 129"/>
                  <a:gd name="T2" fmla="*/ 11 w 168"/>
                  <a:gd name="T3" fmla="*/ 89 h 129"/>
                  <a:gd name="T4" fmla="*/ 14 w 168"/>
                  <a:gd name="T5" fmla="*/ 78 h 129"/>
                  <a:gd name="T6" fmla="*/ 38 w 168"/>
                  <a:gd name="T7" fmla="*/ 79 h 129"/>
                  <a:gd name="T8" fmla="*/ 53 w 168"/>
                  <a:gd name="T9" fmla="*/ 77 h 129"/>
                  <a:gd name="T10" fmla="*/ 68 w 168"/>
                  <a:gd name="T11" fmla="*/ 70 h 129"/>
                  <a:gd name="T12" fmla="*/ 70 w 168"/>
                  <a:gd name="T13" fmla="*/ 84 h 129"/>
                  <a:gd name="T14" fmla="*/ 87 w 168"/>
                  <a:gd name="T15" fmla="*/ 98 h 129"/>
                  <a:gd name="T16" fmla="*/ 79 w 168"/>
                  <a:gd name="T17" fmla="*/ 106 h 129"/>
                  <a:gd name="T18" fmla="*/ 72 w 168"/>
                  <a:gd name="T19" fmla="*/ 118 h 129"/>
                  <a:gd name="T20" fmla="*/ 80 w 168"/>
                  <a:gd name="T21" fmla="*/ 125 h 129"/>
                  <a:gd name="T22" fmla="*/ 96 w 168"/>
                  <a:gd name="T23" fmla="*/ 120 h 129"/>
                  <a:gd name="T24" fmla="*/ 101 w 168"/>
                  <a:gd name="T25" fmla="*/ 105 h 129"/>
                  <a:gd name="T26" fmla="*/ 106 w 168"/>
                  <a:gd name="T27" fmla="*/ 93 h 129"/>
                  <a:gd name="T28" fmla="*/ 113 w 168"/>
                  <a:gd name="T29" fmla="*/ 72 h 129"/>
                  <a:gd name="T30" fmla="*/ 121 w 168"/>
                  <a:gd name="T31" fmla="*/ 55 h 129"/>
                  <a:gd name="T32" fmla="*/ 128 w 168"/>
                  <a:gd name="T33" fmla="*/ 50 h 129"/>
                  <a:gd name="T34" fmla="*/ 136 w 168"/>
                  <a:gd name="T35" fmla="*/ 43 h 129"/>
                  <a:gd name="T36" fmla="*/ 150 w 168"/>
                  <a:gd name="T37" fmla="*/ 34 h 129"/>
                  <a:gd name="T38" fmla="*/ 155 w 168"/>
                  <a:gd name="T39" fmla="*/ 25 h 129"/>
                  <a:gd name="T40" fmla="*/ 168 w 168"/>
                  <a:gd name="T41" fmla="*/ 20 h 129"/>
                  <a:gd name="T42" fmla="*/ 165 w 168"/>
                  <a:gd name="T43" fmla="*/ 0 h 129"/>
                  <a:gd name="T44" fmla="*/ 150 w 168"/>
                  <a:gd name="T45" fmla="*/ 6 h 129"/>
                  <a:gd name="T46" fmla="*/ 124 w 168"/>
                  <a:gd name="T47" fmla="*/ 18 h 129"/>
                  <a:gd name="T48" fmla="*/ 108 w 168"/>
                  <a:gd name="T49" fmla="*/ 38 h 129"/>
                  <a:gd name="T50" fmla="*/ 89 w 168"/>
                  <a:gd name="T51" fmla="*/ 43 h 129"/>
                  <a:gd name="T52" fmla="*/ 70 w 168"/>
                  <a:gd name="T53" fmla="*/ 45 h 129"/>
                  <a:gd name="T54" fmla="*/ 54 w 168"/>
                  <a:gd name="T55" fmla="*/ 47 h 129"/>
                  <a:gd name="T56" fmla="*/ 44 w 168"/>
                  <a:gd name="T57" fmla="*/ 49 h 129"/>
                  <a:gd name="T58" fmla="*/ 24 w 168"/>
                  <a:gd name="T59" fmla="*/ 53 h 129"/>
                  <a:gd name="T60" fmla="*/ 12 w 168"/>
                  <a:gd name="T61" fmla="*/ 52 h 129"/>
                  <a:gd name="T62" fmla="*/ 4 w 168"/>
                  <a:gd name="T63" fmla="*/ 65 h 12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8" h="129">
                    <a:moveTo>
                      <a:pt x="0" y="72"/>
                    </a:moveTo>
                    <a:lnTo>
                      <a:pt x="3" y="84"/>
                    </a:lnTo>
                    <a:lnTo>
                      <a:pt x="5" y="94"/>
                    </a:lnTo>
                    <a:lnTo>
                      <a:pt x="11" y="89"/>
                    </a:lnTo>
                    <a:lnTo>
                      <a:pt x="12" y="79"/>
                    </a:lnTo>
                    <a:lnTo>
                      <a:pt x="14" y="78"/>
                    </a:lnTo>
                    <a:lnTo>
                      <a:pt x="20" y="78"/>
                    </a:lnTo>
                    <a:lnTo>
                      <a:pt x="38" y="79"/>
                    </a:lnTo>
                    <a:lnTo>
                      <a:pt x="47" y="81"/>
                    </a:lnTo>
                    <a:lnTo>
                      <a:pt x="53" y="77"/>
                    </a:lnTo>
                    <a:lnTo>
                      <a:pt x="60" y="72"/>
                    </a:lnTo>
                    <a:lnTo>
                      <a:pt x="68" y="70"/>
                    </a:lnTo>
                    <a:lnTo>
                      <a:pt x="70" y="72"/>
                    </a:lnTo>
                    <a:lnTo>
                      <a:pt x="70" y="84"/>
                    </a:lnTo>
                    <a:lnTo>
                      <a:pt x="82" y="87"/>
                    </a:lnTo>
                    <a:lnTo>
                      <a:pt x="87" y="98"/>
                    </a:lnTo>
                    <a:lnTo>
                      <a:pt x="78" y="104"/>
                    </a:lnTo>
                    <a:lnTo>
                      <a:pt x="79" y="106"/>
                    </a:lnTo>
                    <a:lnTo>
                      <a:pt x="72" y="107"/>
                    </a:lnTo>
                    <a:lnTo>
                      <a:pt x="72" y="118"/>
                    </a:lnTo>
                    <a:lnTo>
                      <a:pt x="76" y="129"/>
                    </a:lnTo>
                    <a:lnTo>
                      <a:pt x="80" y="125"/>
                    </a:lnTo>
                    <a:lnTo>
                      <a:pt x="90" y="120"/>
                    </a:lnTo>
                    <a:lnTo>
                      <a:pt x="96" y="120"/>
                    </a:lnTo>
                    <a:lnTo>
                      <a:pt x="97" y="114"/>
                    </a:lnTo>
                    <a:lnTo>
                      <a:pt x="101" y="105"/>
                    </a:lnTo>
                    <a:lnTo>
                      <a:pt x="102" y="101"/>
                    </a:lnTo>
                    <a:lnTo>
                      <a:pt x="106" y="93"/>
                    </a:lnTo>
                    <a:lnTo>
                      <a:pt x="103" y="82"/>
                    </a:lnTo>
                    <a:lnTo>
                      <a:pt x="113" y="72"/>
                    </a:lnTo>
                    <a:lnTo>
                      <a:pt x="121" y="68"/>
                    </a:lnTo>
                    <a:lnTo>
                      <a:pt x="121" y="55"/>
                    </a:lnTo>
                    <a:lnTo>
                      <a:pt x="125" y="49"/>
                    </a:lnTo>
                    <a:lnTo>
                      <a:pt x="128" y="50"/>
                    </a:lnTo>
                    <a:lnTo>
                      <a:pt x="131" y="45"/>
                    </a:lnTo>
                    <a:lnTo>
                      <a:pt x="136" y="43"/>
                    </a:lnTo>
                    <a:lnTo>
                      <a:pt x="138" y="42"/>
                    </a:lnTo>
                    <a:lnTo>
                      <a:pt x="150" y="34"/>
                    </a:lnTo>
                    <a:lnTo>
                      <a:pt x="154" y="29"/>
                    </a:lnTo>
                    <a:lnTo>
                      <a:pt x="155" y="25"/>
                    </a:lnTo>
                    <a:lnTo>
                      <a:pt x="159" y="25"/>
                    </a:lnTo>
                    <a:lnTo>
                      <a:pt x="168" y="20"/>
                    </a:lnTo>
                    <a:lnTo>
                      <a:pt x="165" y="14"/>
                    </a:lnTo>
                    <a:lnTo>
                      <a:pt x="165" y="0"/>
                    </a:lnTo>
                    <a:lnTo>
                      <a:pt x="152" y="4"/>
                    </a:lnTo>
                    <a:lnTo>
                      <a:pt x="150" y="6"/>
                    </a:lnTo>
                    <a:lnTo>
                      <a:pt x="137" y="11"/>
                    </a:lnTo>
                    <a:lnTo>
                      <a:pt x="124" y="18"/>
                    </a:lnTo>
                    <a:lnTo>
                      <a:pt x="122" y="18"/>
                    </a:lnTo>
                    <a:lnTo>
                      <a:pt x="108" y="38"/>
                    </a:lnTo>
                    <a:lnTo>
                      <a:pt x="96" y="40"/>
                    </a:lnTo>
                    <a:lnTo>
                      <a:pt x="89" y="43"/>
                    </a:lnTo>
                    <a:lnTo>
                      <a:pt x="79" y="41"/>
                    </a:lnTo>
                    <a:lnTo>
                      <a:pt x="70" y="45"/>
                    </a:lnTo>
                    <a:lnTo>
                      <a:pt x="64" y="47"/>
                    </a:lnTo>
                    <a:lnTo>
                      <a:pt x="54" y="47"/>
                    </a:lnTo>
                    <a:lnTo>
                      <a:pt x="52" y="50"/>
                    </a:lnTo>
                    <a:lnTo>
                      <a:pt x="44" y="49"/>
                    </a:lnTo>
                    <a:lnTo>
                      <a:pt x="32" y="52"/>
                    </a:lnTo>
                    <a:lnTo>
                      <a:pt x="24" y="53"/>
                    </a:lnTo>
                    <a:lnTo>
                      <a:pt x="20" y="50"/>
                    </a:lnTo>
                    <a:lnTo>
                      <a:pt x="12" y="52"/>
                    </a:lnTo>
                    <a:lnTo>
                      <a:pt x="4" y="57"/>
                    </a:lnTo>
                    <a:lnTo>
                      <a:pt x="4" y="65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2" name="Group 590"/>
            <p:cNvGrpSpPr>
              <a:grpSpLocks/>
            </p:cNvGrpSpPr>
            <p:nvPr/>
          </p:nvGrpSpPr>
          <p:grpSpPr bwMode="auto">
            <a:xfrm>
              <a:off x="1071480" y="972106"/>
              <a:ext cx="197974" cy="248261"/>
              <a:chOff x="741" y="1349"/>
              <a:chExt cx="136" cy="176"/>
            </a:xfrm>
          </p:grpSpPr>
          <p:sp>
            <p:nvSpPr>
              <p:cNvPr id="1522" name="Freeform 591"/>
              <p:cNvSpPr>
                <a:spLocks/>
              </p:cNvSpPr>
              <p:nvPr/>
            </p:nvSpPr>
            <p:spPr bwMode="auto">
              <a:xfrm>
                <a:off x="741" y="1349"/>
                <a:ext cx="136" cy="176"/>
              </a:xfrm>
              <a:custGeom>
                <a:avLst/>
                <a:gdLst>
                  <a:gd name="T0" fmla="*/ 44 w 136"/>
                  <a:gd name="T1" fmla="*/ 142 h 176"/>
                  <a:gd name="T2" fmla="*/ 58 w 136"/>
                  <a:gd name="T3" fmla="*/ 145 h 176"/>
                  <a:gd name="T4" fmla="*/ 69 w 136"/>
                  <a:gd name="T5" fmla="*/ 145 h 176"/>
                  <a:gd name="T6" fmla="*/ 72 w 136"/>
                  <a:gd name="T7" fmla="*/ 138 h 176"/>
                  <a:gd name="T8" fmla="*/ 78 w 136"/>
                  <a:gd name="T9" fmla="*/ 129 h 176"/>
                  <a:gd name="T10" fmla="*/ 75 w 136"/>
                  <a:gd name="T11" fmla="*/ 116 h 176"/>
                  <a:gd name="T12" fmla="*/ 74 w 136"/>
                  <a:gd name="T13" fmla="*/ 105 h 176"/>
                  <a:gd name="T14" fmla="*/ 76 w 136"/>
                  <a:gd name="T15" fmla="*/ 101 h 176"/>
                  <a:gd name="T16" fmla="*/ 91 w 136"/>
                  <a:gd name="T17" fmla="*/ 114 h 176"/>
                  <a:gd name="T18" fmla="*/ 112 w 136"/>
                  <a:gd name="T19" fmla="*/ 126 h 176"/>
                  <a:gd name="T20" fmla="*/ 119 w 136"/>
                  <a:gd name="T21" fmla="*/ 149 h 176"/>
                  <a:gd name="T22" fmla="*/ 132 w 136"/>
                  <a:gd name="T23" fmla="*/ 176 h 176"/>
                  <a:gd name="T24" fmla="*/ 136 w 136"/>
                  <a:gd name="T25" fmla="*/ 150 h 176"/>
                  <a:gd name="T26" fmla="*/ 130 w 136"/>
                  <a:gd name="T27" fmla="*/ 114 h 176"/>
                  <a:gd name="T28" fmla="*/ 125 w 136"/>
                  <a:gd name="T29" fmla="*/ 95 h 176"/>
                  <a:gd name="T30" fmla="*/ 112 w 136"/>
                  <a:gd name="T31" fmla="*/ 84 h 176"/>
                  <a:gd name="T32" fmla="*/ 108 w 136"/>
                  <a:gd name="T33" fmla="*/ 103 h 176"/>
                  <a:gd name="T34" fmla="*/ 97 w 136"/>
                  <a:gd name="T35" fmla="*/ 105 h 176"/>
                  <a:gd name="T36" fmla="*/ 87 w 136"/>
                  <a:gd name="T37" fmla="*/ 85 h 176"/>
                  <a:gd name="T38" fmla="*/ 102 w 136"/>
                  <a:gd name="T39" fmla="*/ 68 h 176"/>
                  <a:gd name="T40" fmla="*/ 115 w 136"/>
                  <a:gd name="T41" fmla="*/ 56 h 176"/>
                  <a:gd name="T42" fmla="*/ 121 w 136"/>
                  <a:gd name="T43" fmla="*/ 44 h 176"/>
                  <a:gd name="T44" fmla="*/ 110 w 136"/>
                  <a:gd name="T45" fmla="*/ 37 h 176"/>
                  <a:gd name="T46" fmla="*/ 83 w 136"/>
                  <a:gd name="T47" fmla="*/ 38 h 176"/>
                  <a:gd name="T48" fmla="*/ 48 w 136"/>
                  <a:gd name="T49" fmla="*/ 32 h 176"/>
                  <a:gd name="T50" fmla="*/ 43 w 136"/>
                  <a:gd name="T51" fmla="*/ 11 h 176"/>
                  <a:gd name="T52" fmla="*/ 35 w 136"/>
                  <a:gd name="T53" fmla="*/ 14 h 176"/>
                  <a:gd name="T54" fmla="*/ 17 w 136"/>
                  <a:gd name="T55" fmla="*/ 8 h 176"/>
                  <a:gd name="T56" fmla="*/ 7 w 136"/>
                  <a:gd name="T57" fmla="*/ 0 h 176"/>
                  <a:gd name="T58" fmla="*/ 8 w 136"/>
                  <a:gd name="T59" fmla="*/ 8 h 176"/>
                  <a:gd name="T60" fmla="*/ 0 w 136"/>
                  <a:gd name="T61" fmla="*/ 18 h 176"/>
                  <a:gd name="T62" fmla="*/ 5 w 136"/>
                  <a:gd name="T63" fmla="*/ 27 h 176"/>
                  <a:gd name="T64" fmla="*/ 19 w 136"/>
                  <a:gd name="T65" fmla="*/ 33 h 176"/>
                  <a:gd name="T66" fmla="*/ 25 w 136"/>
                  <a:gd name="T67" fmla="*/ 42 h 176"/>
                  <a:gd name="T68" fmla="*/ 12 w 136"/>
                  <a:gd name="T69" fmla="*/ 44 h 176"/>
                  <a:gd name="T70" fmla="*/ 1 w 136"/>
                  <a:gd name="T71" fmla="*/ 58 h 176"/>
                  <a:gd name="T72" fmla="*/ 19 w 136"/>
                  <a:gd name="T73" fmla="*/ 71 h 176"/>
                  <a:gd name="T74" fmla="*/ 22 w 136"/>
                  <a:gd name="T75" fmla="*/ 83 h 176"/>
                  <a:gd name="T76" fmla="*/ 17 w 136"/>
                  <a:gd name="T77" fmla="*/ 90 h 176"/>
                  <a:gd name="T78" fmla="*/ 24 w 136"/>
                  <a:gd name="T79" fmla="*/ 104 h 176"/>
                  <a:gd name="T80" fmla="*/ 28 w 136"/>
                  <a:gd name="T81" fmla="*/ 112 h 176"/>
                  <a:gd name="T82" fmla="*/ 31 w 136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6" h="176">
                    <a:moveTo>
                      <a:pt x="34" y="138"/>
                    </a:moveTo>
                    <a:lnTo>
                      <a:pt x="44" y="142"/>
                    </a:lnTo>
                    <a:lnTo>
                      <a:pt x="56" y="146"/>
                    </a:lnTo>
                    <a:lnTo>
                      <a:pt x="58" y="145"/>
                    </a:lnTo>
                    <a:lnTo>
                      <a:pt x="64" y="145"/>
                    </a:lnTo>
                    <a:lnTo>
                      <a:pt x="69" y="145"/>
                    </a:lnTo>
                    <a:lnTo>
                      <a:pt x="71" y="141"/>
                    </a:lnTo>
                    <a:lnTo>
                      <a:pt x="72" y="138"/>
                    </a:lnTo>
                    <a:lnTo>
                      <a:pt x="76" y="134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5" y="116"/>
                    </a:lnTo>
                    <a:lnTo>
                      <a:pt x="73" y="108"/>
                    </a:lnTo>
                    <a:lnTo>
                      <a:pt x="74" y="105"/>
                    </a:lnTo>
                    <a:lnTo>
                      <a:pt x="74" y="100"/>
                    </a:lnTo>
                    <a:lnTo>
                      <a:pt x="76" y="101"/>
                    </a:lnTo>
                    <a:lnTo>
                      <a:pt x="79" y="108"/>
                    </a:lnTo>
                    <a:lnTo>
                      <a:pt x="91" y="114"/>
                    </a:lnTo>
                    <a:lnTo>
                      <a:pt x="101" y="114"/>
                    </a:lnTo>
                    <a:lnTo>
                      <a:pt x="112" y="126"/>
                    </a:lnTo>
                    <a:lnTo>
                      <a:pt x="117" y="146"/>
                    </a:lnTo>
                    <a:lnTo>
                      <a:pt x="119" y="149"/>
                    </a:lnTo>
                    <a:lnTo>
                      <a:pt x="120" y="157"/>
                    </a:lnTo>
                    <a:lnTo>
                      <a:pt x="132" y="176"/>
                    </a:lnTo>
                    <a:lnTo>
                      <a:pt x="132" y="156"/>
                    </a:lnTo>
                    <a:lnTo>
                      <a:pt x="136" y="150"/>
                    </a:lnTo>
                    <a:lnTo>
                      <a:pt x="135" y="135"/>
                    </a:lnTo>
                    <a:lnTo>
                      <a:pt x="130" y="114"/>
                    </a:lnTo>
                    <a:lnTo>
                      <a:pt x="123" y="101"/>
                    </a:lnTo>
                    <a:lnTo>
                      <a:pt x="125" y="95"/>
                    </a:lnTo>
                    <a:lnTo>
                      <a:pt x="119" y="83"/>
                    </a:lnTo>
                    <a:lnTo>
                      <a:pt x="112" y="84"/>
                    </a:lnTo>
                    <a:lnTo>
                      <a:pt x="107" y="95"/>
                    </a:lnTo>
                    <a:lnTo>
                      <a:pt x="108" y="103"/>
                    </a:lnTo>
                    <a:lnTo>
                      <a:pt x="104" y="107"/>
                    </a:lnTo>
                    <a:lnTo>
                      <a:pt x="97" y="105"/>
                    </a:lnTo>
                    <a:lnTo>
                      <a:pt x="93" y="98"/>
                    </a:lnTo>
                    <a:lnTo>
                      <a:pt x="87" y="85"/>
                    </a:lnTo>
                    <a:lnTo>
                      <a:pt x="94" y="72"/>
                    </a:lnTo>
                    <a:lnTo>
                      <a:pt x="102" y="68"/>
                    </a:lnTo>
                    <a:lnTo>
                      <a:pt x="109" y="62"/>
                    </a:lnTo>
                    <a:lnTo>
                      <a:pt x="115" y="56"/>
                    </a:lnTo>
                    <a:lnTo>
                      <a:pt x="115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10" y="37"/>
                    </a:lnTo>
                    <a:lnTo>
                      <a:pt x="92" y="37"/>
                    </a:lnTo>
                    <a:lnTo>
                      <a:pt x="83" y="38"/>
                    </a:lnTo>
                    <a:lnTo>
                      <a:pt x="50" y="39"/>
                    </a:lnTo>
                    <a:lnTo>
                      <a:pt x="48" y="32"/>
                    </a:lnTo>
                    <a:lnTo>
                      <a:pt x="46" y="22"/>
                    </a:lnTo>
                    <a:lnTo>
                      <a:pt x="43" y="11"/>
                    </a:lnTo>
                    <a:lnTo>
                      <a:pt x="38" y="15"/>
                    </a:lnTo>
                    <a:lnTo>
                      <a:pt x="35" y="14"/>
                    </a:lnTo>
                    <a:lnTo>
                      <a:pt x="25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5" y="42"/>
                    </a:lnTo>
                    <a:lnTo>
                      <a:pt x="15" y="43"/>
                    </a:lnTo>
                    <a:lnTo>
                      <a:pt x="12" y="44"/>
                    </a:lnTo>
                    <a:lnTo>
                      <a:pt x="7" y="52"/>
                    </a:lnTo>
                    <a:lnTo>
                      <a:pt x="1" y="58"/>
                    </a:lnTo>
                    <a:lnTo>
                      <a:pt x="8" y="67"/>
                    </a:lnTo>
                    <a:lnTo>
                      <a:pt x="19" y="71"/>
                    </a:lnTo>
                    <a:lnTo>
                      <a:pt x="21" y="77"/>
                    </a:lnTo>
                    <a:lnTo>
                      <a:pt x="22" y="83"/>
                    </a:lnTo>
                    <a:lnTo>
                      <a:pt x="17" y="84"/>
                    </a:lnTo>
                    <a:lnTo>
                      <a:pt x="17" y="90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28" y="105"/>
                    </a:lnTo>
                    <a:lnTo>
                      <a:pt x="28" y="112"/>
                    </a:lnTo>
                    <a:lnTo>
                      <a:pt x="30" y="115"/>
                    </a:lnTo>
                    <a:lnTo>
                      <a:pt x="31" y="123"/>
                    </a:lnTo>
                    <a:lnTo>
                      <a:pt x="34" y="1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3" name="Freeform 592"/>
              <p:cNvSpPr>
                <a:spLocks/>
              </p:cNvSpPr>
              <p:nvPr/>
            </p:nvSpPr>
            <p:spPr bwMode="auto">
              <a:xfrm>
                <a:off x="741" y="1349"/>
                <a:ext cx="136" cy="176"/>
              </a:xfrm>
              <a:custGeom>
                <a:avLst/>
                <a:gdLst>
                  <a:gd name="T0" fmla="*/ 44 w 136"/>
                  <a:gd name="T1" fmla="*/ 142 h 176"/>
                  <a:gd name="T2" fmla="*/ 58 w 136"/>
                  <a:gd name="T3" fmla="*/ 145 h 176"/>
                  <a:gd name="T4" fmla="*/ 69 w 136"/>
                  <a:gd name="T5" fmla="*/ 145 h 176"/>
                  <a:gd name="T6" fmla="*/ 72 w 136"/>
                  <a:gd name="T7" fmla="*/ 138 h 176"/>
                  <a:gd name="T8" fmla="*/ 78 w 136"/>
                  <a:gd name="T9" fmla="*/ 129 h 176"/>
                  <a:gd name="T10" fmla="*/ 75 w 136"/>
                  <a:gd name="T11" fmla="*/ 116 h 176"/>
                  <a:gd name="T12" fmla="*/ 74 w 136"/>
                  <a:gd name="T13" fmla="*/ 105 h 176"/>
                  <a:gd name="T14" fmla="*/ 76 w 136"/>
                  <a:gd name="T15" fmla="*/ 101 h 176"/>
                  <a:gd name="T16" fmla="*/ 91 w 136"/>
                  <a:gd name="T17" fmla="*/ 114 h 176"/>
                  <a:gd name="T18" fmla="*/ 112 w 136"/>
                  <a:gd name="T19" fmla="*/ 126 h 176"/>
                  <a:gd name="T20" fmla="*/ 119 w 136"/>
                  <a:gd name="T21" fmla="*/ 149 h 176"/>
                  <a:gd name="T22" fmla="*/ 132 w 136"/>
                  <a:gd name="T23" fmla="*/ 176 h 176"/>
                  <a:gd name="T24" fmla="*/ 136 w 136"/>
                  <a:gd name="T25" fmla="*/ 150 h 176"/>
                  <a:gd name="T26" fmla="*/ 130 w 136"/>
                  <a:gd name="T27" fmla="*/ 114 h 176"/>
                  <a:gd name="T28" fmla="*/ 125 w 136"/>
                  <a:gd name="T29" fmla="*/ 95 h 176"/>
                  <a:gd name="T30" fmla="*/ 112 w 136"/>
                  <a:gd name="T31" fmla="*/ 84 h 176"/>
                  <a:gd name="T32" fmla="*/ 108 w 136"/>
                  <a:gd name="T33" fmla="*/ 103 h 176"/>
                  <a:gd name="T34" fmla="*/ 97 w 136"/>
                  <a:gd name="T35" fmla="*/ 105 h 176"/>
                  <a:gd name="T36" fmla="*/ 87 w 136"/>
                  <a:gd name="T37" fmla="*/ 85 h 176"/>
                  <a:gd name="T38" fmla="*/ 102 w 136"/>
                  <a:gd name="T39" fmla="*/ 68 h 176"/>
                  <a:gd name="T40" fmla="*/ 115 w 136"/>
                  <a:gd name="T41" fmla="*/ 56 h 176"/>
                  <a:gd name="T42" fmla="*/ 121 w 136"/>
                  <a:gd name="T43" fmla="*/ 44 h 176"/>
                  <a:gd name="T44" fmla="*/ 110 w 136"/>
                  <a:gd name="T45" fmla="*/ 37 h 176"/>
                  <a:gd name="T46" fmla="*/ 83 w 136"/>
                  <a:gd name="T47" fmla="*/ 38 h 176"/>
                  <a:gd name="T48" fmla="*/ 48 w 136"/>
                  <a:gd name="T49" fmla="*/ 32 h 176"/>
                  <a:gd name="T50" fmla="*/ 43 w 136"/>
                  <a:gd name="T51" fmla="*/ 11 h 176"/>
                  <a:gd name="T52" fmla="*/ 35 w 136"/>
                  <a:gd name="T53" fmla="*/ 14 h 176"/>
                  <a:gd name="T54" fmla="*/ 17 w 136"/>
                  <a:gd name="T55" fmla="*/ 8 h 176"/>
                  <a:gd name="T56" fmla="*/ 7 w 136"/>
                  <a:gd name="T57" fmla="*/ 0 h 176"/>
                  <a:gd name="T58" fmla="*/ 8 w 136"/>
                  <a:gd name="T59" fmla="*/ 8 h 176"/>
                  <a:gd name="T60" fmla="*/ 0 w 136"/>
                  <a:gd name="T61" fmla="*/ 18 h 176"/>
                  <a:gd name="T62" fmla="*/ 5 w 136"/>
                  <a:gd name="T63" fmla="*/ 27 h 176"/>
                  <a:gd name="T64" fmla="*/ 19 w 136"/>
                  <a:gd name="T65" fmla="*/ 33 h 176"/>
                  <a:gd name="T66" fmla="*/ 25 w 136"/>
                  <a:gd name="T67" fmla="*/ 42 h 176"/>
                  <a:gd name="T68" fmla="*/ 12 w 136"/>
                  <a:gd name="T69" fmla="*/ 44 h 176"/>
                  <a:gd name="T70" fmla="*/ 1 w 136"/>
                  <a:gd name="T71" fmla="*/ 58 h 176"/>
                  <a:gd name="T72" fmla="*/ 19 w 136"/>
                  <a:gd name="T73" fmla="*/ 71 h 176"/>
                  <a:gd name="T74" fmla="*/ 22 w 136"/>
                  <a:gd name="T75" fmla="*/ 83 h 176"/>
                  <a:gd name="T76" fmla="*/ 17 w 136"/>
                  <a:gd name="T77" fmla="*/ 90 h 176"/>
                  <a:gd name="T78" fmla="*/ 24 w 136"/>
                  <a:gd name="T79" fmla="*/ 104 h 176"/>
                  <a:gd name="T80" fmla="*/ 28 w 136"/>
                  <a:gd name="T81" fmla="*/ 112 h 176"/>
                  <a:gd name="T82" fmla="*/ 31 w 136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6" h="176">
                    <a:moveTo>
                      <a:pt x="34" y="138"/>
                    </a:moveTo>
                    <a:lnTo>
                      <a:pt x="44" y="142"/>
                    </a:lnTo>
                    <a:lnTo>
                      <a:pt x="56" y="146"/>
                    </a:lnTo>
                    <a:lnTo>
                      <a:pt x="58" y="145"/>
                    </a:lnTo>
                    <a:lnTo>
                      <a:pt x="64" y="145"/>
                    </a:lnTo>
                    <a:lnTo>
                      <a:pt x="69" y="145"/>
                    </a:lnTo>
                    <a:lnTo>
                      <a:pt x="71" y="141"/>
                    </a:lnTo>
                    <a:lnTo>
                      <a:pt x="72" y="138"/>
                    </a:lnTo>
                    <a:lnTo>
                      <a:pt x="76" y="134"/>
                    </a:lnTo>
                    <a:lnTo>
                      <a:pt x="78" y="129"/>
                    </a:lnTo>
                    <a:lnTo>
                      <a:pt x="75" y="120"/>
                    </a:lnTo>
                    <a:lnTo>
                      <a:pt x="75" y="116"/>
                    </a:lnTo>
                    <a:lnTo>
                      <a:pt x="73" y="108"/>
                    </a:lnTo>
                    <a:lnTo>
                      <a:pt x="74" y="105"/>
                    </a:lnTo>
                    <a:lnTo>
                      <a:pt x="74" y="100"/>
                    </a:lnTo>
                    <a:lnTo>
                      <a:pt x="76" y="101"/>
                    </a:lnTo>
                    <a:lnTo>
                      <a:pt x="79" y="108"/>
                    </a:lnTo>
                    <a:lnTo>
                      <a:pt x="91" y="114"/>
                    </a:lnTo>
                    <a:lnTo>
                      <a:pt x="101" y="114"/>
                    </a:lnTo>
                    <a:lnTo>
                      <a:pt x="112" y="126"/>
                    </a:lnTo>
                    <a:lnTo>
                      <a:pt x="117" y="146"/>
                    </a:lnTo>
                    <a:lnTo>
                      <a:pt x="119" y="149"/>
                    </a:lnTo>
                    <a:lnTo>
                      <a:pt x="120" y="157"/>
                    </a:lnTo>
                    <a:lnTo>
                      <a:pt x="132" y="176"/>
                    </a:lnTo>
                    <a:lnTo>
                      <a:pt x="132" y="156"/>
                    </a:lnTo>
                    <a:lnTo>
                      <a:pt x="136" y="150"/>
                    </a:lnTo>
                    <a:lnTo>
                      <a:pt x="135" y="135"/>
                    </a:lnTo>
                    <a:lnTo>
                      <a:pt x="130" y="114"/>
                    </a:lnTo>
                    <a:lnTo>
                      <a:pt x="123" y="101"/>
                    </a:lnTo>
                    <a:lnTo>
                      <a:pt x="125" y="95"/>
                    </a:lnTo>
                    <a:lnTo>
                      <a:pt x="119" y="83"/>
                    </a:lnTo>
                    <a:lnTo>
                      <a:pt x="112" y="84"/>
                    </a:lnTo>
                    <a:lnTo>
                      <a:pt x="107" y="95"/>
                    </a:lnTo>
                    <a:lnTo>
                      <a:pt x="108" y="103"/>
                    </a:lnTo>
                    <a:lnTo>
                      <a:pt x="104" y="107"/>
                    </a:lnTo>
                    <a:lnTo>
                      <a:pt x="97" y="105"/>
                    </a:lnTo>
                    <a:lnTo>
                      <a:pt x="93" y="98"/>
                    </a:lnTo>
                    <a:lnTo>
                      <a:pt x="87" y="85"/>
                    </a:lnTo>
                    <a:lnTo>
                      <a:pt x="94" y="72"/>
                    </a:lnTo>
                    <a:lnTo>
                      <a:pt x="102" y="68"/>
                    </a:lnTo>
                    <a:lnTo>
                      <a:pt x="109" y="62"/>
                    </a:lnTo>
                    <a:lnTo>
                      <a:pt x="115" y="56"/>
                    </a:lnTo>
                    <a:lnTo>
                      <a:pt x="115" y="45"/>
                    </a:lnTo>
                    <a:lnTo>
                      <a:pt x="121" y="44"/>
                    </a:lnTo>
                    <a:lnTo>
                      <a:pt x="121" y="42"/>
                    </a:lnTo>
                    <a:lnTo>
                      <a:pt x="110" y="37"/>
                    </a:lnTo>
                    <a:lnTo>
                      <a:pt x="92" y="37"/>
                    </a:lnTo>
                    <a:lnTo>
                      <a:pt x="83" y="38"/>
                    </a:lnTo>
                    <a:lnTo>
                      <a:pt x="50" y="39"/>
                    </a:lnTo>
                    <a:lnTo>
                      <a:pt x="48" y="32"/>
                    </a:lnTo>
                    <a:lnTo>
                      <a:pt x="46" y="22"/>
                    </a:lnTo>
                    <a:lnTo>
                      <a:pt x="43" y="11"/>
                    </a:lnTo>
                    <a:lnTo>
                      <a:pt x="38" y="15"/>
                    </a:lnTo>
                    <a:lnTo>
                      <a:pt x="35" y="14"/>
                    </a:lnTo>
                    <a:lnTo>
                      <a:pt x="25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8" y="8"/>
                    </a:lnTo>
                    <a:lnTo>
                      <a:pt x="6" y="11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5" y="27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9"/>
                    </a:lnTo>
                    <a:lnTo>
                      <a:pt x="25" y="42"/>
                    </a:lnTo>
                    <a:lnTo>
                      <a:pt x="15" y="43"/>
                    </a:lnTo>
                    <a:lnTo>
                      <a:pt x="12" y="44"/>
                    </a:lnTo>
                    <a:lnTo>
                      <a:pt x="7" y="52"/>
                    </a:lnTo>
                    <a:lnTo>
                      <a:pt x="1" y="58"/>
                    </a:lnTo>
                    <a:lnTo>
                      <a:pt x="8" y="67"/>
                    </a:lnTo>
                    <a:lnTo>
                      <a:pt x="19" y="71"/>
                    </a:lnTo>
                    <a:lnTo>
                      <a:pt x="21" y="77"/>
                    </a:lnTo>
                    <a:lnTo>
                      <a:pt x="22" y="83"/>
                    </a:lnTo>
                    <a:lnTo>
                      <a:pt x="17" y="84"/>
                    </a:lnTo>
                    <a:lnTo>
                      <a:pt x="17" y="90"/>
                    </a:lnTo>
                    <a:lnTo>
                      <a:pt x="24" y="96"/>
                    </a:lnTo>
                    <a:lnTo>
                      <a:pt x="24" y="104"/>
                    </a:lnTo>
                    <a:lnTo>
                      <a:pt x="28" y="105"/>
                    </a:lnTo>
                    <a:lnTo>
                      <a:pt x="28" y="112"/>
                    </a:lnTo>
                    <a:lnTo>
                      <a:pt x="30" y="115"/>
                    </a:lnTo>
                    <a:lnTo>
                      <a:pt x="31" y="123"/>
                    </a:lnTo>
                    <a:lnTo>
                      <a:pt x="34" y="13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3" name="Group 593"/>
            <p:cNvGrpSpPr>
              <a:grpSpLocks/>
            </p:cNvGrpSpPr>
            <p:nvPr/>
          </p:nvGrpSpPr>
          <p:grpSpPr bwMode="auto">
            <a:xfrm>
              <a:off x="1096057" y="895516"/>
              <a:ext cx="131073" cy="69989"/>
              <a:chOff x="758" y="1295"/>
              <a:chExt cx="90" cy="49"/>
            </a:xfrm>
          </p:grpSpPr>
          <p:sp>
            <p:nvSpPr>
              <p:cNvPr id="1520" name="Freeform 594"/>
              <p:cNvSpPr>
                <a:spLocks/>
              </p:cNvSpPr>
              <p:nvPr/>
            </p:nvSpPr>
            <p:spPr bwMode="auto">
              <a:xfrm>
                <a:off x="758" y="1295"/>
                <a:ext cx="90" cy="49"/>
              </a:xfrm>
              <a:custGeom>
                <a:avLst/>
                <a:gdLst>
                  <a:gd name="T0" fmla="*/ 2 w 90"/>
                  <a:gd name="T1" fmla="*/ 32 h 49"/>
                  <a:gd name="T2" fmla="*/ 13 w 90"/>
                  <a:gd name="T3" fmla="*/ 13 h 49"/>
                  <a:gd name="T4" fmla="*/ 15 w 90"/>
                  <a:gd name="T5" fmla="*/ 6 h 49"/>
                  <a:gd name="T6" fmla="*/ 25 w 90"/>
                  <a:gd name="T7" fmla="*/ 0 h 49"/>
                  <a:gd name="T8" fmla="*/ 44 w 90"/>
                  <a:gd name="T9" fmla="*/ 0 h 49"/>
                  <a:gd name="T10" fmla="*/ 42 w 90"/>
                  <a:gd name="T11" fmla="*/ 6 h 49"/>
                  <a:gd name="T12" fmla="*/ 59 w 90"/>
                  <a:gd name="T13" fmla="*/ 7 h 49"/>
                  <a:gd name="T14" fmla="*/ 63 w 90"/>
                  <a:gd name="T15" fmla="*/ 2 h 49"/>
                  <a:gd name="T16" fmla="*/ 73 w 90"/>
                  <a:gd name="T17" fmla="*/ 8 h 49"/>
                  <a:gd name="T18" fmla="*/ 74 w 90"/>
                  <a:gd name="T19" fmla="*/ 16 h 49"/>
                  <a:gd name="T20" fmla="*/ 78 w 90"/>
                  <a:gd name="T21" fmla="*/ 21 h 49"/>
                  <a:gd name="T22" fmla="*/ 85 w 90"/>
                  <a:gd name="T23" fmla="*/ 19 h 49"/>
                  <a:gd name="T24" fmla="*/ 87 w 90"/>
                  <a:gd name="T25" fmla="*/ 28 h 49"/>
                  <a:gd name="T26" fmla="*/ 90 w 90"/>
                  <a:gd name="T27" fmla="*/ 39 h 49"/>
                  <a:gd name="T28" fmla="*/ 80 w 90"/>
                  <a:gd name="T29" fmla="*/ 39 h 49"/>
                  <a:gd name="T30" fmla="*/ 78 w 90"/>
                  <a:gd name="T31" fmla="*/ 42 h 49"/>
                  <a:gd name="T32" fmla="*/ 70 w 90"/>
                  <a:gd name="T33" fmla="*/ 42 h 49"/>
                  <a:gd name="T34" fmla="*/ 58 w 90"/>
                  <a:gd name="T35" fmla="*/ 44 h 49"/>
                  <a:gd name="T36" fmla="*/ 50 w 90"/>
                  <a:gd name="T37" fmla="*/ 45 h 49"/>
                  <a:gd name="T38" fmla="*/ 45 w 90"/>
                  <a:gd name="T39" fmla="*/ 42 h 49"/>
                  <a:gd name="T40" fmla="*/ 38 w 90"/>
                  <a:gd name="T41" fmla="*/ 44 h 49"/>
                  <a:gd name="T42" fmla="*/ 30 w 90"/>
                  <a:gd name="T43" fmla="*/ 49 h 49"/>
                  <a:gd name="T44" fmla="*/ 11 w 90"/>
                  <a:gd name="T45" fmla="*/ 48 h 49"/>
                  <a:gd name="T46" fmla="*/ 3 w 90"/>
                  <a:gd name="T47" fmla="*/ 41 h 49"/>
                  <a:gd name="T48" fmla="*/ 0 w 90"/>
                  <a:gd name="T49" fmla="*/ 35 h 49"/>
                  <a:gd name="T50" fmla="*/ 2 w 90"/>
                  <a:gd name="T51" fmla="*/ 3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0" h="49">
                    <a:moveTo>
                      <a:pt x="2" y="32"/>
                    </a:moveTo>
                    <a:lnTo>
                      <a:pt x="13" y="13"/>
                    </a:lnTo>
                    <a:lnTo>
                      <a:pt x="15" y="6"/>
                    </a:lnTo>
                    <a:lnTo>
                      <a:pt x="25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59" y="7"/>
                    </a:lnTo>
                    <a:lnTo>
                      <a:pt x="63" y="2"/>
                    </a:lnTo>
                    <a:lnTo>
                      <a:pt x="73" y="8"/>
                    </a:lnTo>
                    <a:lnTo>
                      <a:pt x="74" y="16"/>
                    </a:lnTo>
                    <a:lnTo>
                      <a:pt x="78" y="21"/>
                    </a:lnTo>
                    <a:lnTo>
                      <a:pt x="85" y="19"/>
                    </a:lnTo>
                    <a:lnTo>
                      <a:pt x="87" y="28"/>
                    </a:lnTo>
                    <a:lnTo>
                      <a:pt x="90" y="39"/>
                    </a:lnTo>
                    <a:lnTo>
                      <a:pt x="80" y="39"/>
                    </a:lnTo>
                    <a:lnTo>
                      <a:pt x="78" y="42"/>
                    </a:lnTo>
                    <a:lnTo>
                      <a:pt x="70" y="42"/>
                    </a:lnTo>
                    <a:lnTo>
                      <a:pt x="58" y="44"/>
                    </a:lnTo>
                    <a:lnTo>
                      <a:pt x="50" y="45"/>
                    </a:lnTo>
                    <a:lnTo>
                      <a:pt x="45" y="42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11" y="48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21" name="Freeform 595"/>
              <p:cNvSpPr>
                <a:spLocks/>
              </p:cNvSpPr>
              <p:nvPr/>
            </p:nvSpPr>
            <p:spPr bwMode="auto">
              <a:xfrm>
                <a:off x="758" y="1295"/>
                <a:ext cx="90" cy="49"/>
              </a:xfrm>
              <a:custGeom>
                <a:avLst/>
                <a:gdLst>
                  <a:gd name="T0" fmla="*/ 2 w 90"/>
                  <a:gd name="T1" fmla="*/ 32 h 49"/>
                  <a:gd name="T2" fmla="*/ 13 w 90"/>
                  <a:gd name="T3" fmla="*/ 13 h 49"/>
                  <a:gd name="T4" fmla="*/ 15 w 90"/>
                  <a:gd name="T5" fmla="*/ 6 h 49"/>
                  <a:gd name="T6" fmla="*/ 25 w 90"/>
                  <a:gd name="T7" fmla="*/ 0 h 49"/>
                  <a:gd name="T8" fmla="*/ 44 w 90"/>
                  <a:gd name="T9" fmla="*/ 0 h 49"/>
                  <a:gd name="T10" fmla="*/ 42 w 90"/>
                  <a:gd name="T11" fmla="*/ 6 h 49"/>
                  <a:gd name="T12" fmla="*/ 59 w 90"/>
                  <a:gd name="T13" fmla="*/ 7 h 49"/>
                  <a:gd name="T14" fmla="*/ 63 w 90"/>
                  <a:gd name="T15" fmla="*/ 2 h 49"/>
                  <a:gd name="T16" fmla="*/ 73 w 90"/>
                  <a:gd name="T17" fmla="*/ 8 h 49"/>
                  <a:gd name="T18" fmla="*/ 74 w 90"/>
                  <a:gd name="T19" fmla="*/ 16 h 49"/>
                  <a:gd name="T20" fmla="*/ 78 w 90"/>
                  <a:gd name="T21" fmla="*/ 21 h 49"/>
                  <a:gd name="T22" fmla="*/ 85 w 90"/>
                  <a:gd name="T23" fmla="*/ 19 h 49"/>
                  <a:gd name="T24" fmla="*/ 87 w 90"/>
                  <a:gd name="T25" fmla="*/ 28 h 49"/>
                  <a:gd name="T26" fmla="*/ 90 w 90"/>
                  <a:gd name="T27" fmla="*/ 39 h 49"/>
                  <a:gd name="T28" fmla="*/ 80 w 90"/>
                  <a:gd name="T29" fmla="*/ 39 h 49"/>
                  <a:gd name="T30" fmla="*/ 78 w 90"/>
                  <a:gd name="T31" fmla="*/ 42 h 49"/>
                  <a:gd name="T32" fmla="*/ 70 w 90"/>
                  <a:gd name="T33" fmla="*/ 42 h 49"/>
                  <a:gd name="T34" fmla="*/ 58 w 90"/>
                  <a:gd name="T35" fmla="*/ 44 h 49"/>
                  <a:gd name="T36" fmla="*/ 50 w 90"/>
                  <a:gd name="T37" fmla="*/ 45 h 49"/>
                  <a:gd name="T38" fmla="*/ 45 w 90"/>
                  <a:gd name="T39" fmla="*/ 42 h 49"/>
                  <a:gd name="T40" fmla="*/ 38 w 90"/>
                  <a:gd name="T41" fmla="*/ 44 h 49"/>
                  <a:gd name="T42" fmla="*/ 30 w 90"/>
                  <a:gd name="T43" fmla="*/ 49 h 49"/>
                  <a:gd name="T44" fmla="*/ 11 w 90"/>
                  <a:gd name="T45" fmla="*/ 48 h 49"/>
                  <a:gd name="T46" fmla="*/ 3 w 90"/>
                  <a:gd name="T47" fmla="*/ 41 h 49"/>
                  <a:gd name="T48" fmla="*/ 0 w 90"/>
                  <a:gd name="T49" fmla="*/ 35 h 49"/>
                  <a:gd name="T50" fmla="*/ 2 w 90"/>
                  <a:gd name="T51" fmla="*/ 3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90" h="49">
                    <a:moveTo>
                      <a:pt x="2" y="32"/>
                    </a:moveTo>
                    <a:lnTo>
                      <a:pt x="13" y="13"/>
                    </a:lnTo>
                    <a:lnTo>
                      <a:pt x="15" y="6"/>
                    </a:lnTo>
                    <a:lnTo>
                      <a:pt x="25" y="0"/>
                    </a:lnTo>
                    <a:lnTo>
                      <a:pt x="44" y="0"/>
                    </a:lnTo>
                    <a:lnTo>
                      <a:pt x="42" y="6"/>
                    </a:lnTo>
                    <a:lnTo>
                      <a:pt x="59" y="7"/>
                    </a:lnTo>
                    <a:lnTo>
                      <a:pt x="63" y="2"/>
                    </a:lnTo>
                    <a:lnTo>
                      <a:pt x="73" y="8"/>
                    </a:lnTo>
                    <a:lnTo>
                      <a:pt x="74" y="16"/>
                    </a:lnTo>
                    <a:lnTo>
                      <a:pt x="78" y="21"/>
                    </a:lnTo>
                    <a:lnTo>
                      <a:pt x="85" y="19"/>
                    </a:lnTo>
                    <a:lnTo>
                      <a:pt x="87" y="28"/>
                    </a:lnTo>
                    <a:lnTo>
                      <a:pt x="90" y="39"/>
                    </a:lnTo>
                    <a:lnTo>
                      <a:pt x="80" y="39"/>
                    </a:lnTo>
                    <a:lnTo>
                      <a:pt x="78" y="42"/>
                    </a:lnTo>
                    <a:lnTo>
                      <a:pt x="70" y="42"/>
                    </a:lnTo>
                    <a:lnTo>
                      <a:pt x="58" y="44"/>
                    </a:lnTo>
                    <a:lnTo>
                      <a:pt x="50" y="45"/>
                    </a:lnTo>
                    <a:lnTo>
                      <a:pt x="45" y="42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11" y="48"/>
                    </a:lnTo>
                    <a:lnTo>
                      <a:pt x="3" y="41"/>
                    </a:lnTo>
                    <a:lnTo>
                      <a:pt x="0" y="35"/>
                    </a:lnTo>
                    <a:lnTo>
                      <a:pt x="2" y="32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4" name="Group 596"/>
            <p:cNvGrpSpPr>
              <a:grpSpLocks/>
            </p:cNvGrpSpPr>
            <p:nvPr/>
          </p:nvGrpSpPr>
          <p:grpSpPr bwMode="auto">
            <a:xfrm>
              <a:off x="622285" y="789872"/>
              <a:ext cx="9558" cy="19807"/>
              <a:chOff x="434" y="1220"/>
              <a:chExt cx="6" cy="14"/>
            </a:xfrm>
          </p:grpSpPr>
          <p:sp>
            <p:nvSpPr>
              <p:cNvPr id="1518" name="Freeform 597"/>
              <p:cNvSpPr>
                <a:spLocks/>
              </p:cNvSpPr>
              <p:nvPr/>
            </p:nvSpPr>
            <p:spPr bwMode="auto">
              <a:xfrm>
                <a:off x="434" y="1220"/>
                <a:ext cx="6" cy="14"/>
              </a:xfrm>
              <a:custGeom>
                <a:avLst/>
                <a:gdLst>
                  <a:gd name="T0" fmla="*/ 3 w 6"/>
                  <a:gd name="T1" fmla="*/ 0 h 14"/>
                  <a:gd name="T2" fmla="*/ 0 w 6"/>
                  <a:gd name="T3" fmla="*/ 3 h 14"/>
                  <a:gd name="T4" fmla="*/ 2 w 6"/>
                  <a:gd name="T5" fmla="*/ 6 h 14"/>
                  <a:gd name="T6" fmla="*/ 5 w 6"/>
                  <a:gd name="T7" fmla="*/ 14 h 14"/>
                  <a:gd name="T8" fmla="*/ 6 w 6"/>
                  <a:gd name="T9" fmla="*/ 9 h 14"/>
                  <a:gd name="T10" fmla="*/ 6 w 6"/>
                  <a:gd name="T11" fmla="*/ 6 h 14"/>
                  <a:gd name="T12" fmla="*/ 6 w 6"/>
                  <a:gd name="T13" fmla="*/ 4 h 14"/>
                  <a:gd name="T14" fmla="*/ 6 w 6"/>
                  <a:gd name="T15" fmla="*/ 2 h 14"/>
                  <a:gd name="T16" fmla="*/ 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4">
                    <a:moveTo>
                      <a:pt x="3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9" name="Freeform 598"/>
              <p:cNvSpPr>
                <a:spLocks/>
              </p:cNvSpPr>
              <p:nvPr/>
            </p:nvSpPr>
            <p:spPr bwMode="auto">
              <a:xfrm>
                <a:off x="434" y="1220"/>
                <a:ext cx="6" cy="14"/>
              </a:xfrm>
              <a:custGeom>
                <a:avLst/>
                <a:gdLst>
                  <a:gd name="T0" fmla="*/ 3 w 6"/>
                  <a:gd name="T1" fmla="*/ 0 h 14"/>
                  <a:gd name="T2" fmla="*/ 0 w 6"/>
                  <a:gd name="T3" fmla="*/ 3 h 14"/>
                  <a:gd name="T4" fmla="*/ 2 w 6"/>
                  <a:gd name="T5" fmla="*/ 6 h 14"/>
                  <a:gd name="T6" fmla="*/ 5 w 6"/>
                  <a:gd name="T7" fmla="*/ 14 h 14"/>
                  <a:gd name="T8" fmla="*/ 6 w 6"/>
                  <a:gd name="T9" fmla="*/ 9 h 14"/>
                  <a:gd name="T10" fmla="*/ 6 w 6"/>
                  <a:gd name="T11" fmla="*/ 6 h 14"/>
                  <a:gd name="T12" fmla="*/ 6 w 6"/>
                  <a:gd name="T13" fmla="*/ 4 h 14"/>
                  <a:gd name="T14" fmla="*/ 6 w 6"/>
                  <a:gd name="T15" fmla="*/ 2 h 14"/>
                  <a:gd name="T16" fmla="*/ 3 w 6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4">
                    <a:moveTo>
                      <a:pt x="3" y="0"/>
                    </a:moveTo>
                    <a:lnTo>
                      <a:pt x="0" y="3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5" name="Group 599"/>
            <p:cNvGrpSpPr>
              <a:grpSpLocks/>
            </p:cNvGrpSpPr>
            <p:nvPr/>
          </p:nvGrpSpPr>
          <p:grpSpPr bwMode="auto">
            <a:xfrm>
              <a:off x="458444" y="1252060"/>
              <a:ext cx="10922" cy="13206"/>
              <a:chOff x="321" y="1547"/>
              <a:chExt cx="8" cy="9"/>
            </a:xfrm>
          </p:grpSpPr>
          <p:sp>
            <p:nvSpPr>
              <p:cNvPr id="1516" name="Freeform 600"/>
              <p:cNvSpPr>
                <a:spLocks/>
              </p:cNvSpPr>
              <p:nvPr/>
            </p:nvSpPr>
            <p:spPr bwMode="auto">
              <a:xfrm>
                <a:off x="321" y="1547"/>
                <a:ext cx="8" cy="9"/>
              </a:xfrm>
              <a:custGeom>
                <a:avLst/>
                <a:gdLst>
                  <a:gd name="T0" fmla="*/ 8 w 8"/>
                  <a:gd name="T1" fmla="*/ 8 h 9"/>
                  <a:gd name="T2" fmla="*/ 7 w 8"/>
                  <a:gd name="T3" fmla="*/ 9 h 9"/>
                  <a:gd name="T4" fmla="*/ 2 w 8"/>
                  <a:gd name="T5" fmla="*/ 9 h 9"/>
                  <a:gd name="T6" fmla="*/ 0 w 8"/>
                  <a:gd name="T7" fmla="*/ 6 h 9"/>
                  <a:gd name="T8" fmla="*/ 0 w 8"/>
                  <a:gd name="T9" fmla="*/ 3 h 9"/>
                  <a:gd name="T10" fmla="*/ 2 w 8"/>
                  <a:gd name="T11" fmla="*/ 0 h 9"/>
                  <a:gd name="T12" fmla="*/ 7 w 8"/>
                  <a:gd name="T13" fmla="*/ 1 h 9"/>
                  <a:gd name="T14" fmla="*/ 8 w 8"/>
                  <a:gd name="T15" fmla="*/ 5 h 9"/>
                  <a:gd name="T16" fmla="*/ 8 w 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8"/>
                    </a:moveTo>
                    <a:lnTo>
                      <a:pt x="7" y="9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7" name="Freeform 601"/>
              <p:cNvSpPr>
                <a:spLocks/>
              </p:cNvSpPr>
              <p:nvPr/>
            </p:nvSpPr>
            <p:spPr bwMode="auto">
              <a:xfrm>
                <a:off x="321" y="1547"/>
                <a:ext cx="8" cy="9"/>
              </a:xfrm>
              <a:custGeom>
                <a:avLst/>
                <a:gdLst>
                  <a:gd name="T0" fmla="*/ 8 w 8"/>
                  <a:gd name="T1" fmla="*/ 8 h 9"/>
                  <a:gd name="T2" fmla="*/ 7 w 8"/>
                  <a:gd name="T3" fmla="*/ 9 h 9"/>
                  <a:gd name="T4" fmla="*/ 2 w 8"/>
                  <a:gd name="T5" fmla="*/ 9 h 9"/>
                  <a:gd name="T6" fmla="*/ 0 w 8"/>
                  <a:gd name="T7" fmla="*/ 6 h 9"/>
                  <a:gd name="T8" fmla="*/ 0 w 8"/>
                  <a:gd name="T9" fmla="*/ 3 h 9"/>
                  <a:gd name="T10" fmla="*/ 2 w 8"/>
                  <a:gd name="T11" fmla="*/ 0 h 9"/>
                  <a:gd name="T12" fmla="*/ 7 w 8"/>
                  <a:gd name="T13" fmla="*/ 1 h 9"/>
                  <a:gd name="T14" fmla="*/ 8 w 8"/>
                  <a:gd name="T15" fmla="*/ 5 h 9"/>
                  <a:gd name="T16" fmla="*/ 8 w 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9">
                    <a:moveTo>
                      <a:pt x="8" y="8"/>
                    </a:moveTo>
                    <a:lnTo>
                      <a:pt x="7" y="9"/>
                    </a:lnTo>
                    <a:lnTo>
                      <a:pt x="2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8" y="5"/>
                    </a:lnTo>
                    <a:lnTo>
                      <a:pt x="8" y="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6" name="Group 602"/>
            <p:cNvGrpSpPr>
              <a:grpSpLocks/>
            </p:cNvGrpSpPr>
            <p:nvPr/>
          </p:nvGrpSpPr>
          <p:grpSpPr bwMode="auto">
            <a:xfrm>
              <a:off x="380621" y="1230932"/>
              <a:ext cx="77824" cy="21129"/>
              <a:chOff x="268" y="1532"/>
              <a:chExt cx="53" cy="15"/>
            </a:xfrm>
          </p:grpSpPr>
          <p:sp>
            <p:nvSpPr>
              <p:cNvPr id="1513" name="Freeform 603"/>
              <p:cNvSpPr>
                <a:spLocks noEditPoints="1"/>
              </p:cNvSpPr>
              <p:nvPr/>
            </p:nvSpPr>
            <p:spPr bwMode="auto">
              <a:xfrm>
                <a:off x="268" y="1532"/>
                <a:ext cx="53" cy="15"/>
              </a:xfrm>
              <a:custGeom>
                <a:avLst/>
                <a:gdLst>
                  <a:gd name="T0" fmla="*/ 50 w 53"/>
                  <a:gd name="T1" fmla="*/ 9 h 15"/>
                  <a:gd name="T2" fmla="*/ 48 w 53"/>
                  <a:gd name="T3" fmla="*/ 15 h 15"/>
                  <a:gd name="T4" fmla="*/ 51 w 53"/>
                  <a:gd name="T5" fmla="*/ 15 h 15"/>
                  <a:gd name="T6" fmla="*/ 53 w 53"/>
                  <a:gd name="T7" fmla="*/ 13 h 15"/>
                  <a:gd name="T8" fmla="*/ 50 w 53"/>
                  <a:gd name="T9" fmla="*/ 9 h 15"/>
                  <a:gd name="T10" fmla="*/ 0 w 53"/>
                  <a:gd name="T11" fmla="*/ 0 h 15"/>
                  <a:gd name="T12" fmla="*/ 4 w 53"/>
                  <a:gd name="T13" fmla="*/ 0 h 15"/>
                  <a:gd name="T14" fmla="*/ 5 w 53"/>
                  <a:gd name="T15" fmla="*/ 5 h 15"/>
                  <a:gd name="T16" fmla="*/ 0 w 53"/>
                  <a:gd name="T17" fmla="*/ 5 h 15"/>
                  <a:gd name="T18" fmla="*/ 0 w 53"/>
                  <a:gd name="T19" fmla="*/ 0 h 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15">
                    <a:moveTo>
                      <a:pt x="50" y="9"/>
                    </a:moveTo>
                    <a:lnTo>
                      <a:pt x="48" y="15"/>
                    </a:lnTo>
                    <a:lnTo>
                      <a:pt x="51" y="15"/>
                    </a:lnTo>
                    <a:lnTo>
                      <a:pt x="53" y="13"/>
                    </a:lnTo>
                    <a:lnTo>
                      <a:pt x="50" y="9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4" name="Freeform 604"/>
              <p:cNvSpPr>
                <a:spLocks/>
              </p:cNvSpPr>
              <p:nvPr/>
            </p:nvSpPr>
            <p:spPr bwMode="auto">
              <a:xfrm>
                <a:off x="316" y="1541"/>
                <a:ext cx="5" cy="6"/>
              </a:xfrm>
              <a:custGeom>
                <a:avLst/>
                <a:gdLst>
                  <a:gd name="T0" fmla="*/ 2 w 5"/>
                  <a:gd name="T1" fmla="*/ 0 h 6"/>
                  <a:gd name="T2" fmla="*/ 0 w 5"/>
                  <a:gd name="T3" fmla="*/ 6 h 6"/>
                  <a:gd name="T4" fmla="*/ 3 w 5"/>
                  <a:gd name="T5" fmla="*/ 6 h 6"/>
                  <a:gd name="T6" fmla="*/ 5 w 5"/>
                  <a:gd name="T7" fmla="*/ 4 h 6"/>
                  <a:gd name="T8" fmla="*/ 2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5" name="Freeform 605"/>
              <p:cNvSpPr>
                <a:spLocks/>
              </p:cNvSpPr>
              <p:nvPr/>
            </p:nvSpPr>
            <p:spPr bwMode="auto">
              <a:xfrm>
                <a:off x="268" y="1532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4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4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7" name="Group 606"/>
            <p:cNvGrpSpPr>
              <a:grpSpLocks/>
            </p:cNvGrpSpPr>
            <p:nvPr/>
          </p:nvGrpSpPr>
          <p:grpSpPr bwMode="auto">
            <a:xfrm>
              <a:off x="884429" y="941734"/>
              <a:ext cx="191147" cy="239018"/>
              <a:chOff x="613" y="1327"/>
              <a:chExt cx="131" cy="170"/>
            </a:xfrm>
          </p:grpSpPr>
          <p:sp>
            <p:nvSpPr>
              <p:cNvPr id="1511" name="Freeform 607"/>
              <p:cNvSpPr>
                <a:spLocks/>
              </p:cNvSpPr>
              <p:nvPr/>
            </p:nvSpPr>
            <p:spPr bwMode="auto">
              <a:xfrm>
                <a:off x="613" y="1327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1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8 h 170"/>
                  <a:gd name="T10" fmla="*/ 116 w 131"/>
                  <a:gd name="T11" fmla="*/ 29 h 170"/>
                  <a:gd name="T12" fmla="*/ 127 w 131"/>
                  <a:gd name="T13" fmla="*/ 23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0 w 131"/>
                  <a:gd name="T19" fmla="*/ 64 h 170"/>
                  <a:gd name="T20" fmla="*/ 124 w 131"/>
                  <a:gd name="T21" fmla="*/ 86 h 170"/>
                  <a:gd name="T22" fmla="*/ 118 w 131"/>
                  <a:gd name="T23" fmla="*/ 100 h 170"/>
                  <a:gd name="T24" fmla="*/ 106 w 131"/>
                  <a:gd name="T25" fmla="*/ 111 h 170"/>
                  <a:gd name="T26" fmla="*/ 97 w 131"/>
                  <a:gd name="T27" fmla="*/ 115 h 170"/>
                  <a:gd name="T28" fmla="*/ 82 w 131"/>
                  <a:gd name="T29" fmla="*/ 124 h 170"/>
                  <a:gd name="T30" fmla="*/ 72 w 131"/>
                  <a:gd name="T31" fmla="*/ 124 h 170"/>
                  <a:gd name="T32" fmla="*/ 81 w 131"/>
                  <a:gd name="T33" fmla="*/ 136 h 170"/>
                  <a:gd name="T34" fmla="*/ 89 w 131"/>
                  <a:gd name="T35" fmla="*/ 142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5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2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0 h 170"/>
                  <a:gd name="T54" fmla="*/ 19 w 131"/>
                  <a:gd name="T55" fmla="*/ 127 h 170"/>
                  <a:gd name="T56" fmla="*/ 2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5 h 170"/>
                  <a:gd name="T64" fmla="*/ 23 w 131"/>
                  <a:gd name="T65" fmla="*/ 53 h 170"/>
                  <a:gd name="T66" fmla="*/ 27 w 131"/>
                  <a:gd name="T67" fmla="*/ 47 h 170"/>
                  <a:gd name="T68" fmla="*/ 21 w 131"/>
                  <a:gd name="T69" fmla="*/ 36 h 170"/>
                  <a:gd name="T70" fmla="*/ 20 w 131"/>
                  <a:gd name="T71" fmla="*/ 27 h 170"/>
                  <a:gd name="T72" fmla="*/ 24 w 131"/>
                  <a:gd name="T73" fmla="*/ 20 h 170"/>
                  <a:gd name="T74" fmla="*/ 13 w 131"/>
                  <a:gd name="T75" fmla="*/ 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1"/>
                    </a:lnTo>
                    <a:lnTo>
                      <a:pt x="36" y="12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3"/>
                    </a:lnTo>
                    <a:lnTo>
                      <a:pt x="90" y="28"/>
                    </a:lnTo>
                    <a:lnTo>
                      <a:pt x="99" y="27"/>
                    </a:lnTo>
                    <a:lnTo>
                      <a:pt x="116" y="29"/>
                    </a:lnTo>
                    <a:lnTo>
                      <a:pt x="120" y="25"/>
                    </a:lnTo>
                    <a:lnTo>
                      <a:pt x="127" y="23"/>
                    </a:lnTo>
                    <a:lnTo>
                      <a:pt x="131" y="27"/>
                    </a:lnTo>
                    <a:lnTo>
                      <a:pt x="130" y="32"/>
                    </a:lnTo>
                    <a:lnTo>
                      <a:pt x="121" y="43"/>
                    </a:lnTo>
                    <a:lnTo>
                      <a:pt x="123" y="48"/>
                    </a:lnTo>
                    <a:lnTo>
                      <a:pt x="127" y="56"/>
                    </a:lnTo>
                    <a:lnTo>
                      <a:pt x="120" y="64"/>
                    </a:lnTo>
                    <a:lnTo>
                      <a:pt x="125" y="80"/>
                    </a:lnTo>
                    <a:lnTo>
                      <a:pt x="124" y="86"/>
                    </a:lnTo>
                    <a:lnTo>
                      <a:pt x="119" y="97"/>
                    </a:lnTo>
                    <a:lnTo>
                      <a:pt x="118" y="100"/>
                    </a:lnTo>
                    <a:lnTo>
                      <a:pt x="113" y="104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5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8" y="119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1" y="136"/>
                    </a:lnTo>
                    <a:lnTo>
                      <a:pt x="90" y="138"/>
                    </a:lnTo>
                    <a:lnTo>
                      <a:pt x="89" y="142"/>
                    </a:lnTo>
                    <a:lnTo>
                      <a:pt x="91" y="145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4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5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2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0"/>
                    </a:lnTo>
                    <a:lnTo>
                      <a:pt x="21" y="134"/>
                    </a:lnTo>
                    <a:lnTo>
                      <a:pt x="19" y="127"/>
                    </a:lnTo>
                    <a:lnTo>
                      <a:pt x="20" y="123"/>
                    </a:lnTo>
                    <a:lnTo>
                      <a:pt x="2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5" y="67"/>
                    </a:lnTo>
                    <a:lnTo>
                      <a:pt x="10" y="65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2"/>
                    </a:lnTo>
                    <a:lnTo>
                      <a:pt x="27" y="47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16" y="30"/>
                    </a:lnTo>
                    <a:lnTo>
                      <a:pt x="20" y="27"/>
                    </a:lnTo>
                    <a:lnTo>
                      <a:pt x="26" y="26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3" y="7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2" name="Freeform 608"/>
              <p:cNvSpPr>
                <a:spLocks/>
              </p:cNvSpPr>
              <p:nvPr/>
            </p:nvSpPr>
            <p:spPr bwMode="auto">
              <a:xfrm>
                <a:off x="613" y="1327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1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8 h 170"/>
                  <a:gd name="T10" fmla="*/ 116 w 131"/>
                  <a:gd name="T11" fmla="*/ 29 h 170"/>
                  <a:gd name="T12" fmla="*/ 127 w 131"/>
                  <a:gd name="T13" fmla="*/ 23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0 w 131"/>
                  <a:gd name="T19" fmla="*/ 64 h 170"/>
                  <a:gd name="T20" fmla="*/ 124 w 131"/>
                  <a:gd name="T21" fmla="*/ 86 h 170"/>
                  <a:gd name="T22" fmla="*/ 118 w 131"/>
                  <a:gd name="T23" fmla="*/ 100 h 170"/>
                  <a:gd name="T24" fmla="*/ 106 w 131"/>
                  <a:gd name="T25" fmla="*/ 111 h 170"/>
                  <a:gd name="T26" fmla="*/ 97 w 131"/>
                  <a:gd name="T27" fmla="*/ 115 h 170"/>
                  <a:gd name="T28" fmla="*/ 82 w 131"/>
                  <a:gd name="T29" fmla="*/ 124 h 170"/>
                  <a:gd name="T30" fmla="*/ 72 w 131"/>
                  <a:gd name="T31" fmla="*/ 124 h 170"/>
                  <a:gd name="T32" fmla="*/ 81 w 131"/>
                  <a:gd name="T33" fmla="*/ 136 h 170"/>
                  <a:gd name="T34" fmla="*/ 89 w 131"/>
                  <a:gd name="T35" fmla="*/ 142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5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2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0 h 170"/>
                  <a:gd name="T54" fmla="*/ 19 w 131"/>
                  <a:gd name="T55" fmla="*/ 127 h 170"/>
                  <a:gd name="T56" fmla="*/ 2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5 h 170"/>
                  <a:gd name="T64" fmla="*/ 23 w 131"/>
                  <a:gd name="T65" fmla="*/ 53 h 170"/>
                  <a:gd name="T66" fmla="*/ 27 w 131"/>
                  <a:gd name="T67" fmla="*/ 47 h 170"/>
                  <a:gd name="T68" fmla="*/ 21 w 131"/>
                  <a:gd name="T69" fmla="*/ 36 h 170"/>
                  <a:gd name="T70" fmla="*/ 20 w 131"/>
                  <a:gd name="T71" fmla="*/ 27 h 170"/>
                  <a:gd name="T72" fmla="*/ 24 w 131"/>
                  <a:gd name="T73" fmla="*/ 20 h 170"/>
                  <a:gd name="T74" fmla="*/ 13 w 131"/>
                  <a:gd name="T75" fmla="*/ 7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1"/>
                    </a:lnTo>
                    <a:lnTo>
                      <a:pt x="36" y="12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3"/>
                    </a:lnTo>
                    <a:lnTo>
                      <a:pt x="90" y="28"/>
                    </a:lnTo>
                    <a:lnTo>
                      <a:pt x="99" y="27"/>
                    </a:lnTo>
                    <a:lnTo>
                      <a:pt x="116" y="29"/>
                    </a:lnTo>
                    <a:lnTo>
                      <a:pt x="120" y="25"/>
                    </a:lnTo>
                    <a:lnTo>
                      <a:pt x="127" y="23"/>
                    </a:lnTo>
                    <a:lnTo>
                      <a:pt x="131" y="27"/>
                    </a:lnTo>
                    <a:lnTo>
                      <a:pt x="130" y="32"/>
                    </a:lnTo>
                    <a:lnTo>
                      <a:pt x="121" y="43"/>
                    </a:lnTo>
                    <a:lnTo>
                      <a:pt x="123" y="48"/>
                    </a:lnTo>
                    <a:lnTo>
                      <a:pt x="127" y="56"/>
                    </a:lnTo>
                    <a:lnTo>
                      <a:pt x="120" y="64"/>
                    </a:lnTo>
                    <a:lnTo>
                      <a:pt x="125" y="80"/>
                    </a:lnTo>
                    <a:lnTo>
                      <a:pt x="124" y="86"/>
                    </a:lnTo>
                    <a:lnTo>
                      <a:pt x="119" y="97"/>
                    </a:lnTo>
                    <a:lnTo>
                      <a:pt x="118" y="100"/>
                    </a:lnTo>
                    <a:lnTo>
                      <a:pt x="113" y="104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5"/>
                    </a:lnTo>
                    <a:lnTo>
                      <a:pt x="84" y="124"/>
                    </a:lnTo>
                    <a:lnTo>
                      <a:pt x="82" y="124"/>
                    </a:lnTo>
                    <a:lnTo>
                      <a:pt x="78" y="119"/>
                    </a:lnTo>
                    <a:lnTo>
                      <a:pt x="72" y="124"/>
                    </a:lnTo>
                    <a:lnTo>
                      <a:pt x="72" y="132"/>
                    </a:lnTo>
                    <a:lnTo>
                      <a:pt x="81" y="136"/>
                    </a:lnTo>
                    <a:lnTo>
                      <a:pt x="90" y="138"/>
                    </a:lnTo>
                    <a:lnTo>
                      <a:pt x="89" y="142"/>
                    </a:lnTo>
                    <a:lnTo>
                      <a:pt x="91" y="145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4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5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2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0"/>
                    </a:lnTo>
                    <a:lnTo>
                      <a:pt x="21" y="134"/>
                    </a:lnTo>
                    <a:lnTo>
                      <a:pt x="19" y="127"/>
                    </a:lnTo>
                    <a:lnTo>
                      <a:pt x="20" y="123"/>
                    </a:lnTo>
                    <a:lnTo>
                      <a:pt x="2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5" y="67"/>
                    </a:lnTo>
                    <a:lnTo>
                      <a:pt x="10" y="65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2"/>
                    </a:lnTo>
                    <a:lnTo>
                      <a:pt x="27" y="47"/>
                    </a:lnTo>
                    <a:lnTo>
                      <a:pt x="18" y="41"/>
                    </a:lnTo>
                    <a:lnTo>
                      <a:pt x="21" y="36"/>
                    </a:lnTo>
                    <a:lnTo>
                      <a:pt x="16" y="30"/>
                    </a:lnTo>
                    <a:lnTo>
                      <a:pt x="20" y="27"/>
                    </a:lnTo>
                    <a:lnTo>
                      <a:pt x="26" y="26"/>
                    </a:lnTo>
                    <a:lnTo>
                      <a:pt x="24" y="20"/>
                    </a:lnTo>
                    <a:lnTo>
                      <a:pt x="21" y="20"/>
                    </a:lnTo>
                    <a:lnTo>
                      <a:pt x="13" y="7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8" name="Group 609"/>
            <p:cNvGrpSpPr>
              <a:grpSpLocks/>
            </p:cNvGrpSpPr>
            <p:nvPr/>
          </p:nvGrpSpPr>
          <p:grpSpPr bwMode="auto">
            <a:xfrm>
              <a:off x="626381" y="880989"/>
              <a:ext cx="23211" cy="19807"/>
              <a:chOff x="436" y="1284"/>
              <a:chExt cx="16" cy="14"/>
            </a:xfrm>
          </p:grpSpPr>
          <p:sp>
            <p:nvSpPr>
              <p:cNvPr id="1509" name="Freeform 610"/>
              <p:cNvSpPr>
                <a:spLocks/>
              </p:cNvSpPr>
              <p:nvPr/>
            </p:nvSpPr>
            <p:spPr bwMode="auto">
              <a:xfrm>
                <a:off x="436" y="1284"/>
                <a:ext cx="16" cy="14"/>
              </a:xfrm>
              <a:custGeom>
                <a:avLst/>
                <a:gdLst>
                  <a:gd name="T0" fmla="*/ 16 w 16"/>
                  <a:gd name="T1" fmla="*/ 13 h 14"/>
                  <a:gd name="T2" fmla="*/ 15 w 16"/>
                  <a:gd name="T3" fmla="*/ 4 h 14"/>
                  <a:gd name="T4" fmla="*/ 10 w 16"/>
                  <a:gd name="T5" fmla="*/ 0 h 14"/>
                  <a:gd name="T6" fmla="*/ 4 w 16"/>
                  <a:gd name="T7" fmla="*/ 1 h 14"/>
                  <a:gd name="T8" fmla="*/ 0 w 16"/>
                  <a:gd name="T9" fmla="*/ 10 h 14"/>
                  <a:gd name="T10" fmla="*/ 10 w 16"/>
                  <a:gd name="T11" fmla="*/ 14 h 14"/>
                  <a:gd name="T12" fmla="*/ 16 w 16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6" y="13"/>
                    </a:moveTo>
                    <a:lnTo>
                      <a:pt x="15" y="4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10"/>
                    </a:lnTo>
                    <a:lnTo>
                      <a:pt x="10" y="14"/>
                    </a:lnTo>
                    <a:lnTo>
                      <a:pt x="16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10" name="Freeform 611"/>
              <p:cNvSpPr>
                <a:spLocks/>
              </p:cNvSpPr>
              <p:nvPr/>
            </p:nvSpPr>
            <p:spPr bwMode="auto">
              <a:xfrm>
                <a:off x="436" y="1284"/>
                <a:ext cx="16" cy="14"/>
              </a:xfrm>
              <a:custGeom>
                <a:avLst/>
                <a:gdLst>
                  <a:gd name="T0" fmla="*/ 16 w 16"/>
                  <a:gd name="T1" fmla="*/ 13 h 14"/>
                  <a:gd name="T2" fmla="*/ 15 w 16"/>
                  <a:gd name="T3" fmla="*/ 4 h 14"/>
                  <a:gd name="T4" fmla="*/ 10 w 16"/>
                  <a:gd name="T5" fmla="*/ 0 h 14"/>
                  <a:gd name="T6" fmla="*/ 4 w 16"/>
                  <a:gd name="T7" fmla="*/ 1 h 14"/>
                  <a:gd name="T8" fmla="*/ 0 w 16"/>
                  <a:gd name="T9" fmla="*/ 10 h 14"/>
                  <a:gd name="T10" fmla="*/ 10 w 16"/>
                  <a:gd name="T11" fmla="*/ 14 h 14"/>
                  <a:gd name="T12" fmla="*/ 16 w 16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6" y="13"/>
                    </a:moveTo>
                    <a:lnTo>
                      <a:pt x="15" y="4"/>
                    </a:lnTo>
                    <a:lnTo>
                      <a:pt x="10" y="0"/>
                    </a:lnTo>
                    <a:lnTo>
                      <a:pt x="4" y="1"/>
                    </a:lnTo>
                    <a:lnTo>
                      <a:pt x="0" y="10"/>
                    </a:lnTo>
                    <a:lnTo>
                      <a:pt x="10" y="14"/>
                    </a:lnTo>
                    <a:lnTo>
                      <a:pt x="16" y="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29" name="Group 612"/>
            <p:cNvGrpSpPr>
              <a:grpSpLocks/>
            </p:cNvGrpSpPr>
            <p:nvPr/>
          </p:nvGrpSpPr>
          <p:grpSpPr bwMode="auto">
            <a:xfrm>
              <a:off x="478925" y="1459386"/>
              <a:ext cx="28672" cy="43578"/>
              <a:chOff x="335" y="1694"/>
              <a:chExt cx="20" cy="31"/>
            </a:xfrm>
          </p:grpSpPr>
          <p:sp>
            <p:nvSpPr>
              <p:cNvPr id="1507" name="Freeform 613"/>
              <p:cNvSpPr>
                <a:spLocks/>
              </p:cNvSpPr>
              <p:nvPr/>
            </p:nvSpPr>
            <p:spPr bwMode="auto">
              <a:xfrm>
                <a:off x="335" y="1694"/>
                <a:ext cx="20" cy="31"/>
              </a:xfrm>
              <a:custGeom>
                <a:avLst/>
                <a:gdLst>
                  <a:gd name="T0" fmla="*/ 0 w 20"/>
                  <a:gd name="T1" fmla="*/ 1 h 31"/>
                  <a:gd name="T2" fmla="*/ 5 w 20"/>
                  <a:gd name="T3" fmla="*/ 12 h 31"/>
                  <a:gd name="T4" fmla="*/ 15 w 20"/>
                  <a:gd name="T5" fmla="*/ 31 h 31"/>
                  <a:gd name="T6" fmla="*/ 19 w 20"/>
                  <a:gd name="T7" fmla="*/ 25 h 31"/>
                  <a:gd name="T8" fmla="*/ 20 w 20"/>
                  <a:gd name="T9" fmla="*/ 15 h 31"/>
                  <a:gd name="T10" fmla="*/ 19 w 20"/>
                  <a:gd name="T11" fmla="*/ 9 h 31"/>
                  <a:gd name="T12" fmla="*/ 15 w 20"/>
                  <a:gd name="T13" fmla="*/ 5 h 31"/>
                  <a:gd name="T14" fmla="*/ 10 w 20"/>
                  <a:gd name="T15" fmla="*/ 4 h 31"/>
                  <a:gd name="T16" fmla="*/ 7 w 20"/>
                  <a:gd name="T17" fmla="*/ 0 h 31"/>
                  <a:gd name="T18" fmla="*/ 0 w 20"/>
                  <a:gd name="T19" fmla="*/ 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1">
                    <a:moveTo>
                      <a:pt x="0" y="1"/>
                    </a:moveTo>
                    <a:lnTo>
                      <a:pt x="5" y="12"/>
                    </a:lnTo>
                    <a:lnTo>
                      <a:pt x="15" y="31"/>
                    </a:lnTo>
                    <a:lnTo>
                      <a:pt x="19" y="25"/>
                    </a:lnTo>
                    <a:lnTo>
                      <a:pt x="20" y="15"/>
                    </a:lnTo>
                    <a:lnTo>
                      <a:pt x="19" y="9"/>
                    </a:lnTo>
                    <a:lnTo>
                      <a:pt x="15" y="5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8" name="Freeform 614"/>
              <p:cNvSpPr>
                <a:spLocks/>
              </p:cNvSpPr>
              <p:nvPr/>
            </p:nvSpPr>
            <p:spPr bwMode="auto">
              <a:xfrm>
                <a:off x="335" y="1694"/>
                <a:ext cx="20" cy="31"/>
              </a:xfrm>
              <a:custGeom>
                <a:avLst/>
                <a:gdLst>
                  <a:gd name="T0" fmla="*/ 0 w 20"/>
                  <a:gd name="T1" fmla="*/ 1 h 31"/>
                  <a:gd name="T2" fmla="*/ 5 w 20"/>
                  <a:gd name="T3" fmla="*/ 12 h 31"/>
                  <a:gd name="T4" fmla="*/ 15 w 20"/>
                  <a:gd name="T5" fmla="*/ 31 h 31"/>
                  <a:gd name="T6" fmla="*/ 19 w 20"/>
                  <a:gd name="T7" fmla="*/ 25 h 31"/>
                  <a:gd name="T8" fmla="*/ 20 w 20"/>
                  <a:gd name="T9" fmla="*/ 15 h 31"/>
                  <a:gd name="T10" fmla="*/ 19 w 20"/>
                  <a:gd name="T11" fmla="*/ 9 h 31"/>
                  <a:gd name="T12" fmla="*/ 15 w 20"/>
                  <a:gd name="T13" fmla="*/ 5 h 31"/>
                  <a:gd name="T14" fmla="*/ 10 w 20"/>
                  <a:gd name="T15" fmla="*/ 4 h 31"/>
                  <a:gd name="T16" fmla="*/ 7 w 20"/>
                  <a:gd name="T17" fmla="*/ 0 h 31"/>
                  <a:gd name="T18" fmla="*/ 0 w 20"/>
                  <a:gd name="T19" fmla="*/ 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1">
                    <a:moveTo>
                      <a:pt x="0" y="1"/>
                    </a:moveTo>
                    <a:lnTo>
                      <a:pt x="5" y="12"/>
                    </a:lnTo>
                    <a:lnTo>
                      <a:pt x="15" y="31"/>
                    </a:lnTo>
                    <a:lnTo>
                      <a:pt x="19" y="25"/>
                    </a:lnTo>
                    <a:lnTo>
                      <a:pt x="20" y="15"/>
                    </a:lnTo>
                    <a:lnTo>
                      <a:pt x="19" y="9"/>
                    </a:lnTo>
                    <a:lnTo>
                      <a:pt x="15" y="5"/>
                    </a:lnTo>
                    <a:lnTo>
                      <a:pt x="10" y="4"/>
                    </a:lnTo>
                    <a:lnTo>
                      <a:pt x="7" y="0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0" name="Group 615"/>
            <p:cNvGrpSpPr>
              <a:grpSpLocks/>
            </p:cNvGrpSpPr>
            <p:nvPr/>
          </p:nvGrpSpPr>
          <p:grpSpPr bwMode="auto">
            <a:xfrm>
              <a:off x="271394" y="1051339"/>
              <a:ext cx="252587" cy="209966"/>
              <a:chOff x="193" y="1405"/>
              <a:chExt cx="173" cy="149"/>
            </a:xfrm>
          </p:grpSpPr>
          <p:sp>
            <p:nvSpPr>
              <p:cNvPr id="1505" name="Freeform 616"/>
              <p:cNvSpPr>
                <a:spLocks/>
              </p:cNvSpPr>
              <p:nvPr/>
            </p:nvSpPr>
            <p:spPr bwMode="auto">
              <a:xfrm>
                <a:off x="193" y="1405"/>
                <a:ext cx="173" cy="149"/>
              </a:xfrm>
              <a:custGeom>
                <a:avLst/>
                <a:gdLst>
                  <a:gd name="T0" fmla="*/ 0 w 173"/>
                  <a:gd name="T1" fmla="*/ 26 h 149"/>
                  <a:gd name="T2" fmla="*/ 8 w 173"/>
                  <a:gd name="T3" fmla="*/ 29 h 149"/>
                  <a:gd name="T4" fmla="*/ 16 w 173"/>
                  <a:gd name="T5" fmla="*/ 47 h 149"/>
                  <a:gd name="T6" fmla="*/ 28 w 173"/>
                  <a:gd name="T7" fmla="*/ 57 h 149"/>
                  <a:gd name="T8" fmla="*/ 45 w 173"/>
                  <a:gd name="T9" fmla="*/ 58 h 149"/>
                  <a:gd name="T10" fmla="*/ 54 w 173"/>
                  <a:gd name="T11" fmla="*/ 54 h 149"/>
                  <a:gd name="T12" fmla="*/ 56 w 173"/>
                  <a:gd name="T13" fmla="*/ 59 h 149"/>
                  <a:gd name="T14" fmla="*/ 41 w 173"/>
                  <a:gd name="T15" fmla="*/ 67 h 149"/>
                  <a:gd name="T16" fmla="*/ 21 w 173"/>
                  <a:gd name="T17" fmla="*/ 66 h 149"/>
                  <a:gd name="T18" fmla="*/ 23 w 173"/>
                  <a:gd name="T19" fmla="*/ 80 h 149"/>
                  <a:gd name="T20" fmla="*/ 44 w 173"/>
                  <a:gd name="T21" fmla="*/ 107 h 149"/>
                  <a:gd name="T22" fmla="*/ 54 w 173"/>
                  <a:gd name="T23" fmla="*/ 117 h 149"/>
                  <a:gd name="T24" fmla="*/ 70 w 173"/>
                  <a:gd name="T25" fmla="*/ 123 h 149"/>
                  <a:gd name="T26" fmla="*/ 92 w 173"/>
                  <a:gd name="T27" fmla="*/ 118 h 149"/>
                  <a:gd name="T28" fmla="*/ 107 w 173"/>
                  <a:gd name="T29" fmla="*/ 109 h 149"/>
                  <a:gd name="T30" fmla="*/ 111 w 173"/>
                  <a:gd name="T31" fmla="*/ 90 h 149"/>
                  <a:gd name="T32" fmla="*/ 113 w 173"/>
                  <a:gd name="T33" fmla="*/ 76 h 149"/>
                  <a:gd name="T34" fmla="*/ 120 w 173"/>
                  <a:gd name="T35" fmla="*/ 92 h 149"/>
                  <a:gd name="T36" fmla="*/ 122 w 173"/>
                  <a:gd name="T37" fmla="*/ 105 h 149"/>
                  <a:gd name="T38" fmla="*/ 122 w 173"/>
                  <a:gd name="T39" fmla="*/ 117 h 149"/>
                  <a:gd name="T40" fmla="*/ 125 w 173"/>
                  <a:gd name="T41" fmla="*/ 136 h 149"/>
                  <a:gd name="T42" fmla="*/ 126 w 173"/>
                  <a:gd name="T43" fmla="*/ 142 h 149"/>
                  <a:gd name="T44" fmla="*/ 122 w 173"/>
                  <a:gd name="T45" fmla="*/ 149 h 149"/>
                  <a:gd name="T46" fmla="*/ 128 w 173"/>
                  <a:gd name="T47" fmla="*/ 145 h 149"/>
                  <a:gd name="T48" fmla="*/ 135 w 173"/>
                  <a:gd name="T49" fmla="*/ 143 h 149"/>
                  <a:gd name="T50" fmla="*/ 136 w 173"/>
                  <a:gd name="T51" fmla="*/ 149 h 149"/>
                  <a:gd name="T52" fmla="*/ 141 w 173"/>
                  <a:gd name="T53" fmla="*/ 147 h 149"/>
                  <a:gd name="T54" fmla="*/ 152 w 173"/>
                  <a:gd name="T55" fmla="*/ 136 h 149"/>
                  <a:gd name="T56" fmla="*/ 156 w 173"/>
                  <a:gd name="T57" fmla="*/ 126 h 149"/>
                  <a:gd name="T58" fmla="*/ 166 w 173"/>
                  <a:gd name="T59" fmla="*/ 109 h 149"/>
                  <a:gd name="T60" fmla="*/ 167 w 173"/>
                  <a:gd name="T61" fmla="*/ 105 h 149"/>
                  <a:gd name="T62" fmla="*/ 155 w 173"/>
                  <a:gd name="T63" fmla="*/ 99 h 149"/>
                  <a:gd name="T64" fmla="*/ 163 w 173"/>
                  <a:gd name="T65" fmla="*/ 93 h 149"/>
                  <a:gd name="T66" fmla="*/ 173 w 173"/>
                  <a:gd name="T67" fmla="*/ 70 h 149"/>
                  <a:gd name="T68" fmla="*/ 159 w 173"/>
                  <a:gd name="T69" fmla="*/ 50 h 149"/>
                  <a:gd name="T70" fmla="*/ 153 w 173"/>
                  <a:gd name="T71" fmla="*/ 40 h 149"/>
                  <a:gd name="T72" fmla="*/ 146 w 173"/>
                  <a:gd name="T73" fmla="*/ 27 h 149"/>
                  <a:gd name="T74" fmla="*/ 135 w 173"/>
                  <a:gd name="T75" fmla="*/ 14 h 149"/>
                  <a:gd name="T76" fmla="*/ 122 w 173"/>
                  <a:gd name="T77" fmla="*/ 12 h 149"/>
                  <a:gd name="T78" fmla="*/ 91 w 173"/>
                  <a:gd name="T79" fmla="*/ 4 h 149"/>
                  <a:gd name="T80" fmla="*/ 87 w 173"/>
                  <a:gd name="T81" fmla="*/ 1 h 149"/>
                  <a:gd name="T82" fmla="*/ 80 w 173"/>
                  <a:gd name="T83" fmla="*/ 7 h 149"/>
                  <a:gd name="T84" fmla="*/ 76 w 173"/>
                  <a:gd name="T85" fmla="*/ 15 h 149"/>
                  <a:gd name="T86" fmla="*/ 67 w 173"/>
                  <a:gd name="T87" fmla="*/ 10 h 149"/>
                  <a:gd name="T88" fmla="*/ 55 w 173"/>
                  <a:gd name="T89" fmla="*/ 15 h 149"/>
                  <a:gd name="T90" fmla="*/ 40 w 173"/>
                  <a:gd name="T91" fmla="*/ 11 h 149"/>
                  <a:gd name="T92" fmla="*/ 18 w 173"/>
                  <a:gd name="T93" fmla="*/ 17 h 149"/>
                  <a:gd name="T94" fmla="*/ 2 w 173"/>
                  <a:gd name="T95" fmla="*/ 19 h 1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49">
                    <a:moveTo>
                      <a:pt x="0" y="24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8" y="29"/>
                    </a:lnTo>
                    <a:lnTo>
                      <a:pt x="10" y="41"/>
                    </a:lnTo>
                    <a:lnTo>
                      <a:pt x="16" y="47"/>
                    </a:lnTo>
                    <a:lnTo>
                      <a:pt x="21" y="52"/>
                    </a:lnTo>
                    <a:lnTo>
                      <a:pt x="28" y="57"/>
                    </a:lnTo>
                    <a:lnTo>
                      <a:pt x="39" y="59"/>
                    </a:lnTo>
                    <a:lnTo>
                      <a:pt x="45" y="58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9" y="53"/>
                    </a:lnTo>
                    <a:lnTo>
                      <a:pt x="56" y="59"/>
                    </a:lnTo>
                    <a:lnTo>
                      <a:pt x="49" y="64"/>
                    </a:lnTo>
                    <a:lnTo>
                      <a:pt x="41" y="67"/>
                    </a:lnTo>
                    <a:lnTo>
                      <a:pt x="25" y="68"/>
                    </a:lnTo>
                    <a:lnTo>
                      <a:pt x="21" y="66"/>
                    </a:lnTo>
                    <a:lnTo>
                      <a:pt x="17" y="72"/>
                    </a:lnTo>
                    <a:lnTo>
                      <a:pt x="23" y="80"/>
                    </a:lnTo>
                    <a:lnTo>
                      <a:pt x="35" y="93"/>
                    </a:lnTo>
                    <a:lnTo>
                      <a:pt x="44" y="107"/>
                    </a:lnTo>
                    <a:lnTo>
                      <a:pt x="50" y="114"/>
                    </a:lnTo>
                    <a:lnTo>
                      <a:pt x="54" y="117"/>
                    </a:lnTo>
                    <a:lnTo>
                      <a:pt x="61" y="122"/>
                    </a:lnTo>
                    <a:lnTo>
                      <a:pt x="70" y="123"/>
                    </a:lnTo>
                    <a:lnTo>
                      <a:pt x="80" y="122"/>
                    </a:lnTo>
                    <a:lnTo>
                      <a:pt x="92" y="118"/>
                    </a:lnTo>
                    <a:lnTo>
                      <a:pt x="102" y="114"/>
                    </a:lnTo>
                    <a:lnTo>
                      <a:pt x="107" y="109"/>
                    </a:lnTo>
                    <a:lnTo>
                      <a:pt x="110" y="99"/>
                    </a:lnTo>
                    <a:lnTo>
                      <a:pt x="111" y="90"/>
                    </a:lnTo>
                    <a:lnTo>
                      <a:pt x="110" y="88"/>
                    </a:lnTo>
                    <a:lnTo>
                      <a:pt x="113" y="76"/>
                    </a:lnTo>
                    <a:lnTo>
                      <a:pt x="120" y="81"/>
                    </a:lnTo>
                    <a:lnTo>
                      <a:pt x="120" y="92"/>
                    </a:lnTo>
                    <a:lnTo>
                      <a:pt x="125" y="100"/>
                    </a:lnTo>
                    <a:lnTo>
                      <a:pt x="122" y="105"/>
                    </a:lnTo>
                    <a:lnTo>
                      <a:pt x="119" y="112"/>
                    </a:lnTo>
                    <a:lnTo>
                      <a:pt x="122" y="117"/>
                    </a:lnTo>
                    <a:lnTo>
                      <a:pt x="126" y="131"/>
                    </a:lnTo>
                    <a:lnTo>
                      <a:pt x="125" y="136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3" y="142"/>
                    </a:lnTo>
                    <a:lnTo>
                      <a:pt x="122" y="149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30" y="142"/>
                    </a:lnTo>
                    <a:lnTo>
                      <a:pt x="135" y="143"/>
                    </a:lnTo>
                    <a:lnTo>
                      <a:pt x="136" y="147"/>
                    </a:lnTo>
                    <a:lnTo>
                      <a:pt x="136" y="149"/>
                    </a:lnTo>
                    <a:lnTo>
                      <a:pt x="139" y="149"/>
                    </a:lnTo>
                    <a:lnTo>
                      <a:pt x="141" y="147"/>
                    </a:lnTo>
                    <a:lnTo>
                      <a:pt x="143" y="133"/>
                    </a:lnTo>
                    <a:lnTo>
                      <a:pt x="152" y="136"/>
                    </a:lnTo>
                    <a:lnTo>
                      <a:pt x="157" y="130"/>
                    </a:lnTo>
                    <a:lnTo>
                      <a:pt x="156" y="126"/>
                    </a:lnTo>
                    <a:lnTo>
                      <a:pt x="151" y="119"/>
                    </a:lnTo>
                    <a:lnTo>
                      <a:pt x="166" y="109"/>
                    </a:lnTo>
                    <a:lnTo>
                      <a:pt x="169" y="107"/>
                    </a:lnTo>
                    <a:lnTo>
                      <a:pt x="167" y="105"/>
                    </a:lnTo>
                    <a:lnTo>
                      <a:pt x="155" y="106"/>
                    </a:lnTo>
                    <a:lnTo>
                      <a:pt x="155" y="99"/>
                    </a:lnTo>
                    <a:lnTo>
                      <a:pt x="159" y="95"/>
                    </a:lnTo>
                    <a:lnTo>
                      <a:pt x="163" y="93"/>
                    </a:lnTo>
                    <a:lnTo>
                      <a:pt x="164" y="75"/>
                    </a:lnTo>
                    <a:lnTo>
                      <a:pt x="173" y="70"/>
                    </a:lnTo>
                    <a:lnTo>
                      <a:pt x="171" y="59"/>
                    </a:lnTo>
                    <a:lnTo>
                      <a:pt x="159" y="50"/>
                    </a:lnTo>
                    <a:lnTo>
                      <a:pt x="152" y="45"/>
                    </a:lnTo>
                    <a:lnTo>
                      <a:pt x="153" y="40"/>
                    </a:lnTo>
                    <a:lnTo>
                      <a:pt x="146" y="34"/>
                    </a:lnTo>
                    <a:lnTo>
                      <a:pt x="146" y="27"/>
                    </a:lnTo>
                    <a:lnTo>
                      <a:pt x="141" y="17"/>
                    </a:lnTo>
                    <a:lnTo>
                      <a:pt x="135" y="14"/>
                    </a:lnTo>
                    <a:lnTo>
                      <a:pt x="131" y="15"/>
                    </a:lnTo>
                    <a:lnTo>
                      <a:pt x="122" y="12"/>
                    </a:lnTo>
                    <a:lnTo>
                      <a:pt x="117" y="7"/>
                    </a:lnTo>
                    <a:lnTo>
                      <a:pt x="91" y="4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3" y="2"/>
                    </a:lnTo>
                    <a:lnTo>
                      <a:pt x="80" y="7"/>
                    </a:lnTo>
                    <a:lnTo>
                      <a:pt x="84" y="9"/>
                    </a:lnTo>
                    <a:lnTo>
                      <a:pt x="76" y="15"/>
                    </a:lnTo>
                    <a:lnTo>
                      <a:pt x="68" y="14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55" y="15"/>
                    </a:lnTo>
                    <a:lnTo>
                      <a:pt x="45" y="15"/>
                    </a:lnTo>
                    <a:lnTo>
                      <a:pt x="40" y="11"/>
                    </a:lnTo>
                    <a:lnTo>
                      <a:pt x="17" y="8"/>
                    </a:lnTo>
                    <a:lnTo>
                      <a:pt x="18" y="17"/>
                    </a:lnTo>
                    <a:lnTo>
                      <a:pt x="8" y="16"/>
                    </a:lnTo>
                    <a:lnTo>
                      <a:pt x="2" y="1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6" name="Freeform 617"/>
              <p:cNvSpPr>
                <a:spLocks/>
              </p:cNvSpPr>
              <p:nvPr/>
            </p:nvSpPr>
            <p:spPr bwMode="auto">
              <a:xfrm>
                <a:off x="193" y="1405"/>
                <a:ext cx="173" cy="149"/>
              </a:xfrm>
              <a:custGeom>
                <a:avLst/>
                <a:gdLst>
                  <a:gd name="T0" fmla="*/ 0 w 173"/>
                  <a:gd name="T1" fmla="*/ 26 h 149"/>
                  <a:gd name="T2" fmla="*/ 8 w 173"/>
                  <a:gd name="T3" fmla="*/ 29 h 149"/>
                  <a:gd name="T4" fmla="*/ 16 w 173"/>
                  <a:gd name="T5" fmla="*/ 47 h 149"/>
                  <a:gd name="T6" fmla="*/ 28 w 173"/>
                  <a:gd name="T7" fmla="*/ 57 h 149"/>
                  <a:gd name="T8" fmla="*/ 45 w 173"/>
                  <a:gd name="T9" fmla="*/ 58 h 149"/>
                  <a:gd name="T10" fmla="*/ 54 w 173"/>
                  <a:gd name="T11" fmla="*/ 54 h 149"/>
                  <a:gd name="T12" fmla="*/ 56 w 173"/>
                  <a:gd name="T13" fmla="*/ 59 h 149"/>
                  <a:gd name="T14" fmla="*/ 41 w 173"/>
                  <a:gd name="T15" fmla="*/ 67 h 149"/>
                  <a:gd name="T16" fmla="*/ 21 w 173"/>
                  <a:gd name="T17" fmla="*/ 66 h 149"/>
                  <a:gd name="T18" fmla="*/ 23 w 173"/>
                  <a:gd name="T19" fmla="*/ 80 h 149"/>
                  <a:gd name="T20" fmla="*/ 44 w 173"/>
                  <a:gd name="T21" fmla="*/ 107 h 149"/>
                  <a:gd name="T22" fmla="*/ 54 w 173"/>
                  <a:gd name="T23" fmla="*/ 117 h 149"/>
                  <a:gd name="T24" fmla="*/ 70 w 173"/>
                  <a:gd name="T25" fmla="*/ 123 h 149"/>
                  <a:gd name="T26" fmla="*/ 92 w 173"/>
                  <a:gd name="T27" fmla="*/ 118 h 149"/>
                  <a:gd name="T28" fmla="*/ 107 w 173"/>
                  <a:gd name="T29" fmla="*/ 109 h 149"/>
                  <a:gd name="T30" fmla="*/ 111 w 173"/>
                  <a:gd name="T31" fmla="*/ 90 h 149"/>
                  <a:gd name="T32" fmla="*/ 113 w 173"/>
                  <a:gd name="T33" fmla="*/ 76 h 149"/>
                  <a:gd name="T34" fmla="*/ 120 w 173"/>
                  <a:gd name="T35" fmla="*/ 92 h 149"/>
                  <a:gd name="T36" fmla="*/ 122 w 173"/>
                  <a:gd name="T37" fmla="*/ 105 h 149"/>
                  <a:gd name="T38" fmla="*/ 122 w 173"/>
                  <a:gd name="T39" fmla="*/ 117 h 149"/>
                  <a:gd name="T40" fmla="*/ 125 w 173"/>
                  <a:gd name="T41" fmla="*/ 136 h 149"/>
                  <a:gd name="T42" fmla="*/ 126 w 173"/>
                  <a:gd name="T43" fmla="*/ 142 h 149"/>
                  <a:gd name="T44" fmla="*/ 122 w 173"/>
                  <a:gd name="T45" fmla="*/ 149 h 149"/>
                  <a:gd name="T46" fmla="*/ 128 w 173"/>
                  <a:gd name="T47" fmla="*/ 145 h 149"/>
                  <a:gd name="T48" fmla="*/ 135 w 173"/>
                  <a:gd name="T49" fmla="*/ 143 h 149"/>
                  <a:gd name="T50" fmla="*/ 136 w 173"/>
                  <a:gd name="T51" fmla="*/ 149 h 149"/>
                  <a:gd name="T52" fmla="*/ 141 w 173"/>
                  <a:gd name="T53" fmla="*/ 147 h 149"/>
                  <a:gd name="T54" fmla="*/ 152 w 173"/>
                  <a:gd name="T55" fmla="*/ 136 h 149"/>
                  <a:gd name="T56" fmla="*/ 156 w 173"/>
                  <a:gd name="T57" fmla="*/ 126 h 149"/>
                  <a:gd name="T58" fmla="*/ 166 w 173"/>
                  <a:gd name="T59" fmla="*/ 109 h 149"/>
                  <a:gd name="T60" fmla="*/ 167 w 173"/>
                  <a:gd name="T61" fmla="*/ 105 h 149"/>
                  <a:gd name="T62" fmla="*/ 155 w 173"/>
                  <a:gd name="T63" fmla="*/ 99 h 149"/>
                  <a:gd name="T64" fmla="*/ 163 w 173"/>
                  <a:gd name="T65" fmla="*/ 93 h 149"/>
                  <a:gd name="T66" fmla="*/ 173 w 173"/>
                  <a:gd name="T67" fmla="*/ 70 h 149"/>
                  <a:gd name="T68" fmla="*/ 159 w 173"/>
                  <a:gd name="T69" fmla="*/ 50 h 149"/>
                  <a:gd name="T70" fmla="*/ 153 w 173"/>
                  <a:gd name="T71" fmla="*/ 40 h 149"/>
                  <a:gd name="T72" fmla="*/ 146 w 173"/>
                  <a:gd name="T73" fmla="*/ 27 h 149"/>
                  <a:gd name="T74" fmla="*/ 135 w 173"/>
                  <a:gd name="T75" fmla="*/ 14 h 149"/>
                  <a:gd name="T76" fmla="*/ 122 w 173"/>
                  <a:gd name="T77" fmla="*/ 12 h 149"/>
                  <a:gd name="T78" fmla="*/ 91 w 173"/>
                  <a:gd name="T79" fmla="*/ 4 h 149"/>
                  <a:gd name="T80" fmla="*/ 87 w 173"/>
                  <a:gd name="T81" fmla="*/ 1 h 149"/>
                  <a:gd name="T82" fmla="*/ 80 w 173"/>
                  <a:gd name="T83" fmla="*/ 7 h 149"/>
                  <a:gd name="T84" fmla="*/ 76 w 173"/>
                  <a:gd name="T85" fmla="*/ 15 h 149"/>
                  <a:gd name="T86" fmla="*/ 67 w 173"/>
                  <a:gd name="T87" fmla="*/ 10 h 149"/>
                  <a:gd name="T88" fmla="*/ 55 w 173"/>
                  <a:gd name="T89" fmla="*/ 15 h 149"/>
                  <a:gd name="T90" fmla="*/ 40 w 173"/>
                  <a:gd name="T91" fmla="*/ 11 h 149"/>
                  <a:gd name="T92" fmla="*/ 18 w 173"/>
                  <a:gd name="T93" fmla="*/ 17 h 149"/>
                  <a:gd name="T94" fmla="*/ 2 w 173"/>
                  <a:gd name="T95" fmla="*/ 19 h 14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49">
                    <a:moveTo>
                      <a:pt x="0" y="24"/>
                    </a:moveTo>
                    <a:lnTo>
                      <a:pt x="0" y="26"/>
                    </a:lnTo>
                    <a:lnTo>
                      <a:pt x="3" y="28"/>
                    </a:lnTo>
                    <a:lnTo>
                      <a:pt x="8" y="29"/>
                    </a:lnTo>
                    <a:lnTo>
                      <a:pt x="10" y="41"/>
                    </a:lnTo>
                    <a:lnTo>
                      <a:pt x="16" y="47"/>
                    </a:lnTo>
                    <a:lnTo>
                      <a:pt x="21" y="52"/>
                    </a:lnTo>
                    <a:lnTo>
                      <a:pt x="28" y="57"/>
                    </a:lnTo>
                    <a:lnTo>
                      <a:pt x="39" y="59"/>
                    </a:lnTo>
                    <a:lnTo>
                      <a:pt x="45" y="58"/>
                    </a:lnTo>
                    <a:lnTo>
                      <a:pt x="53" y="56"/>
                    </a:lnTo>
                    <a:lnTo>
                      <a:pt x="54" y="54"/>
                    </a:lnTo>
                    <a:lnTo>
                      <a:pt x="59" y="53"/>
                    </a:lnTo>
                    <a:lnTo>
                      <a:pt x="56" y="59"/>
                    </a:lnTo>
                    <a:lnTo>
                      <a:pt x="49" y="64"/>
                    </a:lnTo>
                    <a:lnTo>
                      <a:pt x="41" y="67"/>
                    </a:lnTo>
                    <a:lnTo>
                      <a:pt x="25" y="68"/>
                    </a:lnTo>
                    <a:lnTo>
                      <a:pt x="21" y="66"/>
                    </a:lnTo>
                    <a:lnTo>
                      <a:pt x="17" y="72"/>
                    </a:lnTo>
                    <a:lnTo>
                      <a:pt x="23" y="80"/>
                    </a:lnTo>
                    <a:lnTo>
                      <a:pt x="35" y="93"/>
                    </a:lnTo>
                    <a:lnTo>
                      <a:pt x="44" y="107"/>
                    </a:lnTo>
                    <a:lnTo>
                      <a:pt x="50" y="114"/>
                    </a:lnTo>
                    <a:lnTo>
                      <a:pt x="54" y="117"/>
                    </a:lnTo>
                    <a:lnTo>
                      <a:pt x="61" y="122"/>
                    </a:lnTo>
                    <a:lnTo>
                      <a:pt x="70" y="123"/>
                    </a:lnTo>
                    <a:lnTo>
                      <a:pt x="80" y="122"/>
                    </a:lnTo>
                    <a:lnTo>
                      <a:pt x="92" y="118"/>
                    </a:lnTo>
                    <a:lnTo>
                      <a:pt x="102" y="114"/>
                    </a:lnTo>
                    <a:lnTo>
                      <a:pt x="107" y="109"/>
                    </a:lnTo>
                    <a:lnTo>
                      <a:pt x="110" y="99"/>
                    </a:lnTo>
                    <a:lnTo>
                      <a:pt x="111" y="90"/>
                    </a:lnTo>
                    <a:lnTo>
                      <a:pt x="110" y="88"/>
                    </a:lnTo>
                    <a:lnTo>
                      <a:pt x="113" y="76"/>
                    </a:lnTo>
                    <a:lnTo>
                      <a:pt x="120" y="81"/>
                    </a:lnTo>
                    <a:lnTo>
                      <a:pt x="120" y="92"/>
                    </a:lnTo>
                    <a:lnTo>
                      <a:pt x="125" y="100"/>
                    </a:lnTo>
                    <a:lnTo>
                      <a:pt x="122" y="105"/>
                    </a:lnTo>
                    <a:lnTo>
                      <a:pt x="119" y="112"/>
                    </a:lnTo>
                    <a:lnTo>
                      <a:pt x="122" y="117"/>
                    </a:lnTo>
                    <a:lnTo>
                      <a:pt x="126" y="131"/>
                    </a:lnTo>
                    <a:lnTo>
                      <a:pt x="125" y="136"/>
                    </a:lnTo>
                    <a:lnTo>
                      <a:pt x="128" y="140"/>
                    </a:lnTo>
                    <a:lnTo>
                      <a:pt x="126" y="142"/>
                    </a:lnTo>
                    <a:lnTo>
                      <a:pt x="123" y="142"/>
                    </a:lnTo>
                    <a:lnTo>
                      <a:pt x="122" y="149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30" y="142"/>
                    </a:lnTo>
                    <a:lnTo>
                      <a:pt x="135" y="143"/>
                    </a:lnTo>
                    <a:lnTo>
                      <a:pt x="136" y="147"/>
                    </a:lnTo>
                    <a:lnTo>
                      <a:pt x="136" y="149"/>
                    </a:lnTo>
                    <a:lnTo>
                      <a:pt x="139" y="149"/>
                    </a:lnTo>
                    <a:lnTo>
                      <a:pt x="141" y="147"/>
                    </a:lnTo>
                    <a:lnTo>
                      <a:pt x="143" y="133"/>
                    </a:lnTo>
                    <a:lnTo>
                      <a:pt x="152" y="136"/>
                    </a:lnTo>
                    <a:lnTo>
                      <a:pt x="157" y="130"/>
                    </a:lnTo>
                    <a:lnTo>
                      <a:pt x="156" y="126"/>
                    </a:lnTo>
                    <a:lnTo>
                      <a:pt x="151" y="119"/>
                    </a:lnTo>
                    <a:lnTo>
                      <a:pt x="166" y="109"/>
                    </a:lnTo>
                    <a:lnTo>
                      <a:pt x="169" y="107"/>
                    </a:lnTo>
                    <a:lnTo>
                      <a:pt x="167" y="105"/>
                    </a:lnTo>
                    <a:lnTo>
                      <a:pt x="155" y="106"/>
                    </a:lnTo>
                    <a:lnTo>
                      <a:pt x="155" y="99"/>
                    </a:lnTo>
                    <a:lnTo>
                      <a:pt x="159" y="95"/>
                    </a:lnTo>
                    <a:lnTo>
                      <a:pt x="163" y="93"/>
                    </a:lnTo>
                    <a:lnTo>
                      <a:pt x="164" y="75"/>
                    </a:lnTo>
                    <a:lnTo>
                      <a:pt x="173" y="70"/>
                    </a:lnTo>
                    <a:lnTo>
                      <a:pt x="171" y="59"/>
                    </a:lnTo>
                    <a:lnTo>
                      <a:pt x="159" y="50"/>
                    </a:lnTo>
                    <a:lnTo>
                      <a:pt x="152" y="45"/>
                    </a:lnTo>
                    <a:lnTo>
                      <a:pt x="153" y="40"/>
                    </a:lnTo>
                    <a:lnTo>
                      <a:pt x="146" y="34"/>
                    </a:lnTo>
                    <a:lnTo>
                      <a:pt x="146" y="27"/>
                    </a:lnTo>
                    <a:lnTo>
                      <a:pt x="141" y="17"/>
                    </a:lnTo>
                    <a:lnTo>
                      <a:pt x="135" y="14"/>
                    </a:lnTo>
                    <a:lnTo>
                      <a:pt x="131" y="15"/>
                    </a:lnTo>
                    <a:lnTo>
                      <a:pt x="122" y="12"/>
                    </a:lnTo>
                    <a:lnTo>
                      <a:pt x="117" y="7"/>
                    </a:lnTo>
                    <a:lnTo>
                      <a:pt x="91" y="4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3" y="2"/>
                    </a:lnTo>
                    <a:lnTo>
                      <a:pt x="80" y="7"/>
                    </a:lnTo>
                    <a:lnTo>
                      <a:pt x="84" y="9"/>
                    </a:lnTo>
                    <a:lnTo>
                      <a:pt x="76" y="15"/>
                    </a:lnTo>
                    <a:lnTo>
                      <a:pt x="68" y="14"/>
                    </a:lnTo>
                    <a:lnTo>
                      <a:pt x="67" y="10"/>
                    </a:lnTo>
                    <a:lnTo>
                      <a:pt x="56" y="11"/>
                    </a:lnTo>
                    <a:lnTo>
                      <a:pt x="55" y="15"/>
                    </a:lnTo>
                    <a:lnTo>
                      <a:pt x="45" y="15"/>
                    </a:lnTo>
                    <a:lnTo>
                      <a:pt x="40" y="11"/>
                    </a:lnTo>
                    <a:lnTo>
                      <a:pt x="17" y="8"/>
                    </a:lnTo>
                    <a:lnTo>
                      <a:pt x="18" y="17"/>
                    </a:lnTo>
                    <a:lnTo>
                      <a:pt x="8" y="16"/>
                    </a:lnTo>
                    <a:lnTo>
                      <a:pt x="2" y="19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1" name="Group 618"/>
            <p:cNvGrpSpPr>
              <a:grpSpLocks/>
            </p:cNvGrpSpPr>
            <p:nvPr/>
          </p:nvGrpSpPr>
          <p:grpSpPr bwMode="auto">
            <a:xfrm>
              <a:off x="537634" y="789872"/>
              <a:ext cx="121516" cy="141298"/>
              <a:chOff x="376" y="1220"/>
              <a:chExt cx="83" cy="100"/>
            </a:xfrm>
          </p:grpSpPr>
          <p:sp>
            <p:nvSpPr>
              <p:cNvPr id="1503" name="Freeform 619"/>
              <p:cNvSpPr>
                <a:spLocks/>
              </p:cNvSpPr>
              <p:nvPr/>
            </p:nvSpPr>
            <p:spPr bwMode="auto">
              <a:xfrm>
                <a:off x="376" y="1220"/>
                <a:ext cx="83" cy="100"/>
              </a:xfrm>
              <a:custGeom>
                <a:avLst/>
                <a:gdLst>
                  <a:gd name="T0" fmla="*/ 72 w 83"/>
                  <a:gd name="T1" fmla="*/ 97 h 100"/>
                  <a:gd name="T2" fmla="*/ 75 w 83"/>
                  <a:gd name="T3" fmla="*/ 95 h 100"/>
                  <a:gd name="T4" fmla="*/ 79 w 83"/>
                  <a:gd name="T5" fmla="*/ 91 h 100"/>
                  <a:gd name="T6" fmla="*/ 80 w 83"/>
                  <a:gd name="T7" fmla="*/ 85 h 100"/>
                  <a:gd name="T8" fmla="*/ 76 w 83"/>
                  <a:gd name="T9" fmla="*/ 77 h 100"/>
                  <a:gd name="T10" fmla="*/ 70 w 83"/>
                  <a:gd name="T11" fmla="*/ 78 h 100"/>
                  <a:gd name="T12" fmla="*/ 61 w 83"/>
                  <a:gd name="T13" fmla="*/ 74 h 100"/>
                  <a:gd name="T14" fmla="*/ 64 w 83"/>
                  <a:gd name="T15" fmla="*/ 65 h 100"/>
                  <a:gd name="T16" fmla="*/ 71 w 83"/>
                  <a:gd name="T17" fmla="*/ 64 h 100"/>
                  <a:gd name="T18" fmla="*/ 70 w 83"/>
                  <a:gd name="T19" fmla="*/ 52 h 100"/>
                  <a:gd name="T20" fmla="*/ 69 w 83"/>
                  <a:gd name="T21" fmla="*/ 44 h 100"/>
                  <a:gd name="T22" fmla="*/ 70 w 83"/>
                  <a:gd name="T23" fmla="*/ 34 h 100"/>
                  <a:gd name="T24" fmla="*/ 71 w 83"/>
                  <a:gd name="T25" fmla="*/ 29 h 100"/>
                  <a:gd name="T26" fmla="*/ 79 w 83"/>
                  <a:gd name="T27" fmla="*/ 24 h 100"/>
                  <a:gd name="T28" fmla="*/ 83 w 83"/>
                  <a:gd name="T29" fmla="*/ 15 h 100"/>
                  <a:gd name="T30" fmla="*/ 72 w 83"/>
                  <a:gd name="T31" fmla="*/ 10 h 100"/>
                  <a:gd name="T32" fmla="*/ 69 w 83"/>
                  <a:gd name="T33" fmla="*/ 3 h 100"/>
                  <a:gd name="T34" fmla="*/ 61 w 83"/>
                  <a:gd name="T35" fmla="*/ 0 h 100"/>
                  <a:gd name="T36" fmla="*/ 64 w 83"/>
                  <a:gd name="T37" fmla="*/ 2 h 100"/>
                  <a:gd name="T38" fmla="*/ 65 w 83"/>
                  <a:gd name="T39" fmla="*/ 4 h 100"/>
                  <a:gd name="T40" fmla="*/ 65 w 83"/>
                  <a:gd name="T41" fmla="*/ 6 h 100"/>
                  <a:gd name="T42" fmla="*/ 64 w 83"/>
                  <a:gd name="T43" fmla="*/ 8 h 100"/>
                  <a:gd name="T44" fmla="*/ 63 w 83"/>
                  <a:gd name="T45" fmla="*/ 14 h 100"/>
                  <a:gd name="T46" fmla="*/ 58 w 83"/>
                  <a:gd name="T47" fmla="*/ 16 h 100"/>
                  <a:gd name="T48" fmla="*/ 57 w 83"/>
                  <a:gd name="T49" fmla="*/ 19 h 100"/>
                  <a:gd name="T50" fmla="*/ 51 w 83"/>
                  <a:gd name="T51" fmla="*/ 24 h 100"/>
                  <a:gd name="T52" fmla="*/ 44 w 83"/>
                  <a:gd name="T53" fmla="*/ 31 h 100"/>
                  <a:gd name="T54" fmla="*/ 38 w 83"/>
                  <a:gd name="T55" fmla="*/ 33 h 100"/>
                  <a:gd name="T56" fmla="*/ 33 w 83"/>
                  <a:gd name="T57" fmla="*/ 31 h 100"/>
                  <a:gd name="T58" fmla="*/ 19 w 83"/>
                  <a:gd name="T59" fmla="*/ 39 h 100"/>
                  <a:gd name="T60" fmla="*/ 18 w 83"/>
                  <a:gd name="T61" fmla="*/ 31 h 100"/>
                  <a:gd name="T62" fmla="*/ 6 w 83"/>
                  <a:gd name="T63" fmla="*/ 26 h 100"/>
                  <a:gd name="T64" fmla="*/ 0 w 83"/>
                  <a:gd name="T65" fmla="*/ 27 h 100"/>
                  <a:gd name="T66" fmla="*/ 0 w 83"/>
                  <a:gd name="T67" fmla="*/ 32 h 100"/>
                  <a:gd name="T68" fmla="*/ 2 w 83"/>
                  <a:gd name="T69" fmla="*/ 44 h 100"/>
                  <a:gd name="T70" fmla="*/ 8 w 83"/>
                  <a:gd name="T71" fmla="*/ 45 h 100"/>
                  <a:gd name="T72" fmla="*/ 20 w 83"/>
                  <a:gd name="T73" fmla="*/ 49 h 100"/>
                  <a:gd name="T74" fmla="*/ 25 w 83"/>
                  <a:gd name="T75" fmla="*/ 60 h 100"/>
                  <a:gd name="T76" fmla="*/ 28 w 83"/>
                  <a:gd name="T77" fmla="*/ 71 h 100"/>
                  <a:gd name="T78" fmla="*/ 37 w 83"/>
                  <a:gd name="T79" fmla="*/ 79 h 100"/>
                  <a:gd name="T80" fmla="*/ 40 w 83"/>
                  <a:gd name="T81" fmla="*/ 84 h 100"/>
                  <a:gd name="T82" fmla="*/ 36 w 83"/>
                  <a:gd name="T83" fmla="*/ 92 h 100"/>
                  <a:gd name="T84" fmla="*/ 39 w 83"/>
                  <a:gd name="T85" fmla="*/ 93 h 100"/>
                  <a:gd name="T86" fmla="*/ 45 w 83"/>
                  <a:gd name="T87" fmla="*/ 93 h 100"/>
                  <a:gd name="T88" fmla="*/ 49 w 83"/>
                  <a:gd name="T89" fmla="*/ 85 h 100"/>
                  <a:gd name="T90" fmla="*/ 61 w 83"/>
                  <a:gd name="T91" fmla="*/ 85 h 100"/>
                  <a:gd name="T92" fmla="*/ 64 w 83"/>
                  <a:gd name="T93" fmla="*/ 100 h 100"/>
                  <a:gd name="T94" fmla="*/ 72 w 83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100">
                    <a:moveTo>
                      <a:pt x="72" y="97"/>
                    </a:moveTo>
                    <a:lnTo>
                      <a:pt x="75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7"/>
                    </a:lnTo>
                    <a:lnTo>
                      <a:pt x="70" y="78"/>
                    </a:lnTo>
                    <a:lnTo>
                      <a:pt x="61" y="74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79" y="24"/>
                    </a:lnTo>
                    <a:lnTo>
                      <a:pt x="83" y="15"/>
                    </a:lnTo>
                    <a:lnTo>
                      <a:pt x="72" y="10"/>
                    </a:lnTo>
                    <a:lnTo>
                      <a:pt x="69" y="3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4" y="8"/>
                    </a:lnTo>
                    <a:lnTo>
                      <a:pt x="63" y="14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4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19" y="39"/>
                    </a:lnTo>
                    <a:lnTo>
                      <a:pt x="18" y="31"/>
                    </a:lnTo>
                    <a:lnTo>
                      <a:pt x="6" y="26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44"/>
                    </a:lnTo>
                    <a:lnTo>
                      <a:pt x="8" y="45"/>
                    </a:lnTo>
                    <a:lnTo>
                      <a:pt x="20" y="49"/>
                    </a:lnTo>
                    <a:lnTo>
                      <a:pt x="25" y="60"/>
                    </a:lnTo>
                    <a:lnTo>
                      <a:pt x="28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4" name="Freeform 620"/>
              <p:cNvSpPr>
                <a:spLocks/>
              </p:cNvSpPr>
              <p:nvPr/>
            </p:nvSpPr>
            <p:spPr bwMode="auto">
              <a:xfrm>
                <a:off x="376" y="1220"/>
                <a:ext cx="83" cy="100"/>
              </a:xfrm>
              <a:custGeom>
                <a:avLst/>
                <a:gdLst>
                  <a:gd name="T0" fmla="*/ 72 w 83"/>
                  <a:gd name="T1" fmla="*/ 97 h 100"/>
                  <a:gd name="T2" fmla="*/ 75 w 83"/>
                  <a:gd name="T3" fmla="*/ 95 h 100"/>
                  <a:gd name="T4" fmla="*/ 79 w 83"/>
                  <a:gd name="T5" fmla="*/ 91 h 100"/>
                  <a:gd name="T6" fmla="*/ 80 w 83"/>
                  <a:gd name="T7" fmla="*/ 85 h 100"/>
                  <a:gd name="T8" fmla="*/ 76 w 83"/>
                  <a:gd name="T9" fmla="*/ 77 h 100"/>
                  <a:gd name="T10" fmla="*/ 70 w 83"/>
                  <a:gd name="T11" fmla="*/ 78 h 100"/>
                  <a:gd name="T12" fmla="*/ 61 w 83"/>
                  <a:gd name="T13" fmla="*/ 74 h 100"/>
                  <a:gd name="T14" fmla="*/ 64 w 83"/>
                  <a:gd name="T15" fmla="*/ 65 h 100"/>
                  <a:gd name="T16" fmla="*/ 71 w 83"/>
                  <a:gd name="T17" fmla="*/ 64 h 100"/>
                  <a:gd name="T18" fmla="*/ 70 w 83"/>
                  <a:gd name="T19" fmla="*/ 52 h 100"/>
                  <a:gd name="T20" fmla="*/ 69 w 83"/>
                  <a:gd name="T21" fmla="*/ 44 h 100"/>
                  <a:gd name="T22" fmla="*/ 70 w 83"/>
                  <a:gd name="T23" fmla="*/ 34 h 100"/>
                  <a:gd name="T24" fmla="*/ 71 w 83"/>
                  <a:gd name="T25" fmla="*/ 29 h 100"/>
                  <a:gd name="T26" fmla="*/ 79 w 83"/>
                  <a:gd name="T27" fmla="*/ 24 h 100"/>
                  <a:gd name="T28" fmla="*/ 83 w 83"/>
                  <a:gd name="T29" fmla="*/ 15 h 100"/>
                  <a:gd name="T30" fmla="*/ 72 w 83"/>
                  <a:gd name="T31" fmla="*/ 10 h 100"/>
                  <a:gd name="T32" fmla="*/ 69 w 83"/>
                  <a:gd name="T33" fmla="*/ 3 h 100"/>
                  <a:gd name="T34" fmla="*/ 61 w 83"/>
                  <a:gd name="T35" fmla="*/ 0 h 100"/>
                  <a:gd name="T36" fmla="*/ 64 w 83"/>
                  <a:gd name="T37" fmla="*/ 2 h 100"/>
                  <a:gd name="T38" fmla="*/ 65 w 83"/>
                  <a:gd name="T39" fmla="*/ 4 h 100"/>
                  <a:gd name="T40" fmla="*/ 65 w 83"/>
                  <a:gd name="T41" fmla="*/ 6 h 100"/>
                  <a:gd name="T42" fmla="*/ 64 w 83"/>
                  <a:gd name="T43" fmla="*/ 8 h 100"/>
                  <a:gd name="T44" fmla="*/ 63 w 83"/>
                  <a:gd name="T45" fmla="*/ 14 h 100"/>
                  <a:gd name="T46" fmla="*/ 58 w 83"/>
                  <a:gd name="T47" fmla="*/ 16 h 100"/>
                  <a:gd name="T48" fmla="*/ 57 w 83"/>
                  <a:gd name="T49" fmla="*/ 19 h 100"/>
                  <a:gd name="T50" fmla="*/ 51 w 83"/>
                  <a:gd name="T51" fmla="*/ 24 h 100"/>
                  <a:gd name="T52" fmla="*/ 44 w 83"/>
                  <a:gd name="T53" fmla="*/ 31 h 100"/>
                  <a:gd name="T54" fmla="*/ 38 w 83"/>
                  <a:gd name="T55" fmla="*/ 33 h 100"/>
                  <a:gd name="T56" fmla="*/ 33 w 83"/>
                  <a:gd name="T57" fmla="*/ 31 h 100"/>
                  <a:gd name="T58" fmla="*/ 19 w 83"/>
                  <a:gd name="T59" fmla="*/ 39 h 100"/>
                  <a:gd name="T60" fmla="*/ 18 w 83"/>
                  <a:gd name="T61" fmla="*/ 31 h 100"/>
                  <a:gd name="T62" fmla="*/ 6 w 83"/>
                  <a:gd name="T63" fmla="*/ 26 h 100"/>
                  <a:gd name="T64" fmla="*/ 0 w 83"/>
                  <a:gd name="T65" fmla="*/ 27 h 100"/>
                  <a:gd name="T66" fmla="*/ 0 w 83"/>
                  <a:gd name="T67" fmla="*/ 32 h 100"/>
                  <a:gd name="T68" fmla="*/ 2 w 83"/>
                  <a:gd name="T69" fmla="*/ 44 h 100"/>
                  <a:gd name="T70" fmla="*/ 8 w 83"/>
                  <a:gd name="T71" fmla="*/ 45 h 100"/>
                  <a:gd name="T72" fmla="*/ 20 w 83"/>
                  <a:gd name="T73" fmla="*/ 49 h 100"/>
                  <a:gd name="T74" fmla="*/ 25 w 83"/>
                  <a:gd name="T75" fmla="*/ 60 h 100"/>
                  <a:gd name="T76" fmla="*/ 28 w 83"/>
                  <a:gd name="T77" fmla="*/ 71 h 100"/>
                  <a:gd name="T78" fmla="*/ 37 w 83"/>
                  <a:gd name="T79" fmla="*/ 79 h 100"/>
                  <a:gd name="T80" fmla="*/ 40 w 83"/>
                  <a:gd name="T81" fmla="*/ 84 h 100"/>
                  <a:gd name="T82" fmla="*/ 36 w 83"/>
                  <a:gd name="T83" fmla="*/ 92 h 100"/>
                  <a:gd name="T84" fmla="*/ 39 w 83"/>
                  <a:gd name="T85" fmla="*/ 93 h 100"/>
                  <a:gd name="T86" fmla="*/ 45 w 83"/>
                  <a:gd name="T87" fmla="*/ 93 h 100"/>
                  <a:gd name="T88" fmla="*/ 49 w 83"/>
                  <a:gd name="T89" fmla="*/ 85 h 100"/>
                  <a:gd name="T90" fmla="*/ 61 w 83"/>
                  <a:gd name="T91" fmla="*/ 85 h 100"/>
                  <a:gd name="T92" fmla="*/ 64 w 83"/>
                  <a:gd name="T93" fmla="*/ 100 h 100"/>
                  <a:gd name="T94" fmla="*/ 72 w 83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3" h="100">
                    <a:moveTo>
                      <a:pt x="72" y="97"/>
                    </a:moveTo>
                    <a:lnTo>
                      <a:pt x="75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7"/>
                    </a:lnTo>
                    <a:lnTo>
                      <a:pt x="70" y="78"/>
                    </a:lnTo>
                    <a:lnTo>
                      <a:pt x="61" y="74"/>
                    </a:lnTo>
                    <a:lnTo>
                      <a:pt x="64" y="65"/>
                    </a:lnTo>
                    <a:lnTo>
                      <a:pt x="71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4"/>
                    </a:lnTo>
                    <a:lnTo>
                      <a:pt x="71" y="29"/>
                    </a:lnTo>
                    <a:lnTo>
                      <a:pt x="79" y="24"/>
                    </a:lnTo>
                    <a:lnTo>
                      <a:pt x="83" y="15"/>
                    </a:lnTo>
                    <a:lnTo>
                      <a:pt x="72" y="10"/>
                    </a:lnTo>
                    <a:lnTo>
                      <a:pt x="69" y="3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5" y="4"/>
                    </a:lnTo>
                    <a:lnTo>
                      <a:pt x="65" y="6"/>
                    </a:lnTo>
                    <a:lnTo>
                      <a:pt x="64" y="8"/>
                    </a:lnTo>
                    <a:lnTo>
                      <a:pt x="63" y="14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4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19" y="39"/>
                    </a:lnTo>
                    <a:lnTo>
                      <a:pt x="18" y="31"/>
                    </a:lnTo>
                    <a:lnTo>
                      <a:pt x="6" y="26"/>
                    </a:lnTo>
                    <a:lnTo>
                      <a:pt x="0" y="27"/>
                    </a:lnTo>
                    <a:lnTo>
                      <a:pt x="0" y="32"/>
                    </a:lnTo>
                    <a:lnTo>
                      <a:pt x="2" y="44"/>
                    </a:lnTo>
                    <a:lnTo>
                      <a:pt x="8" y="45"/>
                    </a:lnTo>
                    <a:lnTo>
                      <a:pt x="20" y="49"/>
                    </a:lnTo>
                    <a:lnTo>
                      <a:pt x="25" y="60"/>
                    </a:lnTo>
                    <a:lnTo>
                      <a:pt x="28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2" name="Group 621"/>
            <p:cNvGrpSpPr>
              <a:grpSpLocks/>
            </p:cNvGrpSpPr>
            <p:nvPr/>
          </p:nvGrpSpPr>
          <p:grpSpPr bwMode="auto">
            <a:xfrm>
              <a:off x="584055" y="681588"/>
              <a:ext cx="126977" cy="130733"/>
              <a:chOff x="407" y="1143"/>
              <a:chExt cx="87" cy="93"/>
            </a:xfrm>
          </p:grpSpPr>
          <p:sp>
            <p:nvSpPr>
              <p:cNvPr id="1501" name="Freeform 622"/>
              <p:cNvSpPr>
                <a:spLocks/>
              </p:cNvSpPr>
              <p:nvPr/>
            </p:nvSpPr>
            <p:spPr bwMode="auto">
              <a:xfrm>
                <a:off x="407" y="1143"/>
                <a:ext cx="87" cy="93"/>
              </a:xfrm>
              <a:custGeom>
                <a:avLst/>
                <a:gdLst>
                  <a:gd name="T0" fmla="*/ 73 w 87"/>
                  <a:gd name="T1" fmla="*/ 25 h 93"/>
                  <a:gd name="T2" fmla="*/ 77 w 87"/>
                  <a:gd name="T3" fmla="*/ 36 h 93"/>
                  <a:gd name="T4" fmla="*/ 82 w 87"/>
                  <a:gd name="T5" fmla="*/ 41 h 93"/>
                  <a:gd name="T6" fmla="*/ 80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4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8 w 87"/>
                  <a:gd name="T21" fmla="*/ 86 h 93"/>
                  <a:gd name="T22" fmla="*/ 54 w 87"/>
                  <a:gd name="T23" fmla="*/ 92 h 93"/>
                  <a:gd name="T24" fmla="*/ 51 w 87"/>
                  <a:gd name="T25" fmla="*/ 93 h 93"/>
                  <a:gd name="T26" fmla="*/ 40 w 87"/>
                  <a:gd name="T27" fmla="*/ 87 h 93"/>
                  <a:gd name="T28" fmla="*/ 38 w 87"/>
                  <a:gd name="T29" fmla="*/ 80 h 93"/>
                  <a:gd name="T30" fmla="*/ 30 w 87"/>
                  <a:gd name="T31" fmla="*/ 77 h 93"/>
                  <a:gd name="T32" fmla="*/ 26 w 87"/>
                  <a:gd name="T33" fmla="*/ 64 h 93"/>
                  <a:gd name="T34" fmla="*/ 20 w 87"/>
                  <a:gd name="T35" fmla="*/ 59 h 93"/>
                  <a:gd name="T36" fmla="*/ 18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6 w 87"/>
                  <a:gd name="T45" fmla="*/ 24 h 93"/>
                  <a:gd name="T46" fmla="*/ 7 w 87"/>
                  <a:gd name="T47" fmla="*/ 10 h 93"/>
                  <a:gd name="T48" fmla="*/ 19 w 87"/>
                  <a:gd name="T49" fmla="*/ 5 h 93"/>
                  <a:gd name="T50" fmla="*/ 29 w 87"/>
                  <a:gd name="T51" fmla="*/ 2 h 93"/>
                  <a:gd name="T52" fmla="*/ 32 w 87"/>
                  <a:gd name="T53" fmla="*/ 0 h 93"/>
                  <a:gd name="T54" fmla="*/ 45 w 87"/>
                  <a:gd name="T55" fmla="*/ 14 h 93"/>
                  <a:gd name="T56" fmla="*/ 56 w 87"/>
                  <a:gd name="T57" fmla="*/ 11 h 93"/>
                  <a:gd name="T58" fmla="*/ 63 w 87"/>
                  <a:gd name="T59" fmla="*/ 19 h 93"/>
                  <a:gd name="T60" fmla="*/ 72 w 87"/>
                  <a:gd name="T61" fmla="*/ 18 h 93"/>
                  <a:gd name="T62" fmla="*/ 73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3" y="25"/>
                    </a:moveTo>
                    <a:lnTo>
                      <a:pt x="77" y="36"/>
                    </a:lnTo>
                    <a:lnTo>
                      <a:pt x="82" y="41"/>
                    </a:lnTo>
                    <a:lnTo>
                      <a:pt x="80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4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8" y="86"/>
                    </a:lnTo>
                    <a:lnTo>
                      <a:pt x="54" y="92"/>
                    </a:lnTo>
                    <a:lnTo>
                      <a:pt x="51" y="93"/>
                    </a:lnTo>
                    <a:lnTo>
                      <a:pt x="40" y="87"/>
                    </a:lnTo>
                    <a:lnTo>
                      <a:pt x="38" y="80"/>
                    </a:lnTo>
                    <a:lnTo>
                      <a:pt x="30" y="77"/>
                    </a:lnTo>
                    <a:lnTo>
                      <a:pt x="26" y="64"/>
                    </a:lnTo>
                    <a:lnTo>
                      <a:pt x="20" y="59"/>
                    </a:lnTo>
                    <a:lnTo>
                      <a:pt x="18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7" y="10"/>
                    </a:lnTo>
                    <a:lnTo>
                      <a:pt x="19" y="5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5" y="1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72" y="18"/>
                    </a:lnTo>
                    <a:lnTo>
                      <a:pt x="7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2" name="Freeform 623"/>
              <p:cNvSpPr>
                <a:spLocks/>
              </p:cNvSpPr>
              <p:nvPr/>
            </p:nvSpPr>
            <p:spPr bwMode="auto">
              <a:xfrm>
                <a:off x="407" y="1143"/>
                <a:ext cx="87" cy="93"/>
              </a:xfrm>
              <a:custGeom>
                <a:avLst/>
                <a:gdLst>
                  <a:gd name="T0" fmla="*/ 73 w 87"/>
                  <a:gd name="T1" fmla="*/ 25 h 93"/>
                  <a:gd name="T2" fmla="*/ 77 w 87"/>
                  <a:gd name="T3" fmla="*/ 36 h 93"/>
                  <a:gd name="T4" fmla="*/ 82 w 87"/>
                  <a:gd name="T5" fmla="*/ 41 h 93"/>
                  <a:gd name="T6" fmla="*/ 80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4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8 w 87"/>
                  <a:gd name="T21" fmla="*/ 86 h 93"/>
                  <a:gd name="T22" fmla="*/ 54 w 87"/>
                  <a:gd name="T23" fmla="*/ 92 h 93"/>
                  <a:gd name="T24" fmla="*/ 51 w 87"/>
                  <a:gd name="T25" fmla="*/ 93 h 93"/>
                  <a:gd name="T26" fmla="*/ 40 w 87"/>
                  <a:gd name="T27" fmla="*/ 87 h 93"/>
                  <a:gd name="T28" fmla="*/ 38 w 87"/>
                  <a:gd name="T29" fmla="*/ 80 h 93"/>
                  <a:gd name="T30" fmla="*/ 30 w 87"/>
                  <a:gd name="T31" fmla="*/ 77 h 93"/>
                  <a:gd name="T32" fmla="*/ 26 w 87"/>
                  <a:gd name="T33" fmla="*/ 64 h 93"/>
                  <a:gd name="T34" fmla="*/ 20 w 87"/>
                  <a:gd name="T35" fmla="*/ 59 h 93"/>
                  <a:gd name="T36" fmla="*/ 18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6 w 87"/>
                  <a:gd name="T45" fmla="*/ 24 h 93"/>
                  <a:gd name="T46" fmla="*/ 7 w 87"/>
                  <a:gd name="T47" fmla="*/ 10 h 93"/>
                  <a:gd name="T48" fmla="*/ 19 w 87"/>
                  <a:gd name="T49" fmla="*/ 5 h 93"/>
                  <a:gd name="T50" fmla="*/ 29 w 87"/>
                  <a:gd name="T51" fmla="*/ 2 h 93"/>
                  <a:gd name="T52" fmla="*/ 32 w 87"/>
                  <a:gd name="T53" fmla="*/ 0 h 93"/>
                  <a:gd name="T54" fmla="*/ 45 w 87"/>
                  <a:gd name="T55" fmla="*/ 14 h 93"/>
                  <a:gd name="T56" fmla="*/ 56 w 87"/>
                  <a:gd name="T57" fmla="*/ 11 h 93"/>
                  <a:gd name="T58" fmla="*/ 63 w 87"/>
                  <a:gd name="T59" fmla="*/ 19 h 93"/>
                  <a:gd name="T60" fmla="*/ 72 w 87"/>
                  <a:gd name="T61" fmla="*/ 18 h 93"/>
                  <a:gd name="T62" fmla="*/ 73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3" y="25"/>
                    </a:moveTo>
                    <a:lnTo>
                      <a:pt x="77" y="36"/>
                    </a:lnTo>
                    <a:lnTo>
                      <a:pt x="82" y="41"/>
                    </a:lnTo>
                    <a:lnTo>
                      <a:pt x="80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4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8" y="86"/>
                    </a:lnTo>
                    <a:lnTo>
                      <a:pt x="54" y="92"/>
                    </a:lnTo>
                    <a:lnTo>
                      <a:pt x="51" y="93"/>
                    </a:lnTo>
                    <a:lnTo>
                      <a:pt x="40" y="87"/>
                    </a:lnTo>
                    <a:lnTo>
                      <a:pt x="38" y="80"/>
                    </a:lnTo>
                    <a:lnTo>
                      <a:pt x="30" y="77"/>
                    </a:lnTo>
                    <a:lnTo>
                      <a:pt x="26" y="64"/>
                    </a:lnTo>
                    <a:lnTo>
                      <a:pt x="20" y="59"/>
                    </a:lnTo>
                    <a:lnTo>
                      <a:pt x="18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6" y="24"/>
                    </a:lnTo>
                    <a:lnTo>
                      <a:pt x="7" y="10"/>
                    </a:lnTo>
                    <a:lnTo>
                      <a:pt x="19" y="5"/>
                    </a:lnTo>
                    <a:lnTo>
                      <a:pt x="29" y="2"/>
                    </a:lnTo>
                    <a:lnTo>
                      <a:pt x="32" y="0"/>
                    </a:lnTo>
                    <a:lnTo>
                      <a:pt x="45" y="1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72" y="18"/>
                    </a:lnTo>
                    <a:lnTo>
                      <a:pt x="73" y="25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3" name="Group 624"/>
            <p:cNvGrpSpPr>
              <a:grpSpLocks/>
            </p:cNvGrpSpPr>
            <p:nvPr/>
          </p:nvGrpSpPr>
          <p:grpSpPr bwMode="auto">
            <a:xfrm>
              <a:off x="474829" y="501994"/>
              <a:ext cx="286720" cy="221851"/>
              <a:chOff x="333" y="1016"/>
              <a:chExt cx="196" cy="157"/>
            </a:xfrm>
          </p:grpSpPr>
          <p:sp>
            <p:nvSpPr>
              <p:cNvPr id="1499" name="Freeform 625"/>
              <p:cNvSpPr>
                <a:spLocks/>
              </p:cNvSpPr>
              <p:nvPr/>
            </p:nvSpPr>
            <p:spPr bwMode="auto">
              <a:xfrm>
                <a:off x="333" y="1016"/>
                <a:ext cx="196" cy="157"/>
              </a:xfrm>
              <a:custGeom>
                <a:avLst/>
                <a:gdLst>
                  <a:gd name="T0" fmla="*/ 60 w 196"/>
                  <a:gd name="T1" fmla="*/ 151 h 157"/>
                  <a:gd name="T2" fmla="*/ 50 w 196"/>
                  <a:gd name="T3" fmla="*/ 140 h 157"/>
                  <a:gd name="T4" fmla="*/ 25 w 196"/>
                  <a:gd name="T5" fmla="*/ 130 h 157"/>
                  <a:gd name="T6" fmla="*/ 19 w 196"/>
                  <a:gd name="T7" fmla="*/ 89 h 157"/>
                  <a:gd name="T8" fmla="*/ 26 w 196"/>
                  <a:gd name="T9" fmla="*/ 76 h 157"/>
                  <a:gd name="T10" fmla="*/ 35 w 196"/>
                  <a:gd name="T11" fmla="*/ 71 h 157"/>
                  <a:gd name="T12" fmla="*/ 30 w 196"/>
                  <a:gd name="T13" fmla="*/ 51 h 157"/>
                  <a:gd name="T14" fmla="*/ 13 w 196"/>
                  <a:gd name="T15" fmla="*/ 38 h 157"/>
                  <a:gd name="T16" fmla="*/ 0 w 196"/>
                  <a:gd name="T17" fmla="*/ 27 h 157"/>
                  <a:gd name="T18" fmla="*/ 8 w 196"/>
                  <a:gd name="T19" fmla="*/ 20 h 157"/>
                  <a:gd name="T20" fmla="*/ 29 w 196"/>
                  <a:gd name="T21" fmla="*/ 13 h 157"/>
                  <a:gd name="T22" fmla="*/ 43 w 196"/>
                  <a:gd name="T23" fmla="*/ 5 h 157"/>
                  <a:gd name="T24" fmla="*/ 60 w 196"/>
                  <a:gd name="T25" fmla="*/ 5 h 157"/>
                  <a:gd name="T26" fmla="*/ 77 w 196"/>
                  <a:gd name="T27" fmla="*/ 9 h 157"/>
                  <a:gd name="T28" fmla="*/ 90 w 196"/>
                  <a:gd name="T29" fmla="*/ 22 h 157"/>
                  <a:gd name="T30" fmla="*/ 103 w 196"/>
                  <a:gd name="T31" fmla="*/ 33 h 157"/>
                  <a:gd name="T32" fmla="*/ 123 w 196"/>
                  <a:gd name="T33" fmla="*/ 50 h 157"/>
                  <a:gd name="T34" fmla="*/ 125 w 196"/>
                  <a:gd name="T35" fmla="*/ 56 h 157"/>
                  <a:gd name="T36" fmla="*/ 134 w 196"/>
                  <a:gd name="T37" fmla="*/ 55 h 157"/>
                  <a:gd name="T38" fmla="*/ 166 w 196"/>
                  <a:gd name="T39" fmla="*/ 45 h 157"/>
                  <a:gd name="T40" fmla="*/ 171 w 196"/>
                  <a:gd name="T41" fmla="*/ 39 h 157"/>
                  <a:gd name="T42" fmla="*/ 188 w 196"/>
                  <a:gd name="T43" fmla="*/ 45 h 157"/>
                  <a:gd name="T44" fmla="*/ 193 w 196"/>
                  <a:gd name="T45" fmla="*/ 71 h 157"/>
                  <a:gd name="T46" fmla="*/ 184 w 196"/>
                  <a:gd name="T47" fmla="*/ 84 h 157"/>
                  <a:gd name="T48" fmla="*/ 177 w 196"/>
                  <a:gd name="T49" fmla="*/ 90 h 157"/>
                  <a:gd name="T50" fmla="*/ 174 w 196"/>
                  <a:gd name="T51" fmla="*/ 105 h 157"/>
                  <a:gd name="T52" fmla="*/ 164 w 196"/>
                  <a:gd name="T53" fmla="*/ 116 h 157"/>
                  <a:gd name="T54" fmla="*/ 165 w 196"/>
                  <a:gd name="T55" fmla="*/ 126 h 157"/>
                  <a:gd name="T56" fmla="*/ 172 w 196"/>
                  <a:gd name="T57" fmla="*/ 136 h 157"/>
                  <a:gd name="T58" fmla="*/ 174 w 196"/>
                  <a:gd name="T59" fmla="*/ 150 h 157"/>
                  <a:gd name="T60" fmla="*/ 156 w 196"/>
                  <a:gd name="T61" fmla="*/ 146 h 157"/>
                  <a:gd name="T62" fmla="*/ 146 w 196"/>
                  <a:gd name="T63" fmla="*/ 145 h 157"/>
                  <a:gd name="T64" fmla="*/ 130 w 196"/>
                  <a:gd name="T65" fmla="*/ 138 h 157"/>
                  <a:gd name="T66" fmla="*/ 106 w 196"/>
                  <a:gd name="T67" fmla="*/ 127 h 157"/>
                  <a:gd name="T68" fmla="*/ 94 w 196"/>
                  <a:gd name="T69" fmla="*/ 132 h 157"/>
                  <a:gd name="T70" fmla="*/ 80 w 196"/>
                  <a:gd name="T71" fmla="*/ 151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57">
                    <a:moveTo>
                      <a:pt x="66" y="155"/>
                    </a:moveTo>
                    <a:lnTo>
                      <a:pt x="60" y="151"/>
                    </a:lnTo>
                    <a:lnTo>
                      <a:pt x="51" y="148"/>
                    </a:lnTo>
                    <a:lnTo>
                      <a:pt x="50" y="140"/>
                    </a:lnTo>
                    <a:lnTo>
                      <a:pt x="45" y="140"/>
                    </a:lnTo>
                    <a:lnTo>
                      <a:pt x="25" y="130"/>
                    </a:lnTo>
                    <a:lnTo>
                      <a:pt x="22" y="93"/>
                    </a:lnTo>
                    <a:lnTo>
                      <a:pt x="19" y="89"/>
                    </a:lnTo>
                    <a:lnTo>
                      <a:pt x="22" y="82"/>
                    </a:lnTo>
                    <a:lnTo>
                      <a:pt x="26" y="76"/>
                    </a:lnTo>
                    <a:lnTo>
                      <a:pt x="30" y="72"/>
                    </a:lnTo>
                    <a:lnTo>
                      <a:pt x="35" y="71"/>
                    </a:lnTo>
                    <a:lnTo>
                      <a:pt x="38" y="63"/>
                    </a:lnTo>
                    <a:lnTo>
                      <a:pt x="30" y="51"/>
                    </a:lnTo>
                    <a:lnTo>
                      <a:pt x="19" y="48"/>
                    </a:lnTo>
                    <a:lnTo>
                      <a:pt x="13" y="38"/>
                    </a:lnTo>
                    <a:lnTo>
                      <a:pt x="1" y="38"/>
                    </a:lnTo>
                    <a:lnTo>
                      <a:pt x="0" y="27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29" y="13"/>
                    </a:lnTo>
                    <a:lnTo>
                      <a:pt x="28" y="6"/>
                    </a:lnTo>
                    <a:lnTo>
                      <a:pt x="43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9"/>
                    </a:lnTo>
                    <a:lnTo>
                      <a:pt x="81" y="19"/>
                    </a:lnTo>
                    <a:lnTo>
                      <a:pt x="90" y="22"/>
                    </a:lnTo>
                    <a:lnTo>
                      <a:pt x="97" y="26"/>
                    </a:lnTo>
                    <a:lnTo>
                      <a:pt x="103" y="33"/>
                    </a:lnTo>
                    <a:lnTo>
                      <a:pt x="109" y="43"/>
                    </a:lnTo>
                    <a:lnTo>
                      <a:pt x="123" y="50"/>
                    </a:lnTo>
                    <a:lnTo>
                      <a:pt x="121" y="56"/>
                    </a:lnTo>
                    <a:lnTo>
                      <a:pt x="125" y="56"/>
                    </a:lnTo>
                    <a:lnTo>
                      <a:pt x="128" y="55"/>
                    </a:lnTo>
                    <a:lnTo>
                      <a:pt x="134" y="55"/>
                    </a:lnTo>
                    <a:lnTo>
                      <a:pt x="160" y="43"/>
                    </a:lnTo>
                    <a:lnTo>
                      <a:pt x="166" y="45"/>
                    </a:lnTo>
                    <a:lnTo>
                      <a:pt x="167" y="41"/>
                    </a:lnTo>
                    <a:lnTo>
                      <a:pt x="171" y="39"/>
                    </a:lnTo>
                    <a:lnTo>
                      <a:pt x="184" y="47"/>
                    </a:lnTo>
                    <a:lnTo>
                      <a:pt x="188" y="45"/>
                    </a:lnTo>
                    <a:lnTo>
                      <a:pt x="196" y="53"/>
                    </a:lnTo>
                    <a:lnTo>
                      <a:pt x="193" y="71"/>
                    </a:lnTo>
                    <a:lnTo>
                      <a:pt x="188" y="83"/>
                    </a:lnTo>
                    <a:lnTo>
                      <a:pt x="184" y="84"/>
                    </a:lnTo>
                    <a:lnTo>
                      <a:pt x="183" y="88"/>
                    </a:lnTo>
                    <a:lnTo>
                      <a:pt x="177" y="90"/>
                    </a:lnTo>
                    <a:lnTo>
                      <a:pt x="177" y="96"/>
                    </a:lnTo>
                    <a:lnTo>
                      <a:pt x="174" y="105"/>
                    </a:lnTo>
                    <a:lnTo>
                      <a:pt x="161" y="104"/>
                    </a:lnTo>
                    <a:lnTo>
                      <a:pt x="164" y="116"/>
                    </a:lnTo>
                    <a:lnTo>
                      <a:pt x="161" y="119"/>
                    </a:lnTo>
                    <a:lnTo>
                      <a:pt x="165" y="126"/>
                    </a:lnTo>
                    <a:lnTo>
                      <a:pt x="174" y="127"/>
                    </a:lnTo>
                    <a:lnTo>
                      <a:pt x="172" y="136"/>
                    </a:lnTo>
                    <a:lnTo>
                      <a:pt x="177" y="142"/>
                    </a:lnTo>
                    <a:lnTo>
                      <a:pt x="174" y="150"/>
                    </a:lnTo>
                    <a:lnTo>
                      <a:pt x="165" y="157"/>
                    </a:lnTo>
                    <a:lnTo>
                      <a:pt x="156" y="146"/>
                    </a:lnTo>
                    <a:lnTo>
                      <a:pt x="148" y="151"/>
                    </a:lnTo>
                    <a:lnTo>
                      <a:pt x="146" y="145"/>
                    </a:lnTo>
                    <a:lnTo>
                      <a:pt x="137" y="146"/>
                    </a:lnTo>
                    <a:lnTo>
                      <a:pt x="130" y="138"/>
                    </a:lnTo>
                    <a:lnTo>
                      <a:pt x="120" y="141"/>
                    </a:lnTo>
                    <a:lnTo>
                      <a:pt x="106" y="127"/>
                    </a:lnTo>
                    <a:lnTo>
                      <a:pt x="104" y="129"/>
                    </a:lnTo>
                    <a:lnTo>
                      <a:pt x="94" y="132"/>
                    </a:lnTo>
                    <a:lnTo>
                      <a:pt x="81" y="137"/>
                    </a:lnTo>
                    <a:lnTo>
                      <a:pt x="80" y="151"/>
                    </a:lnTo>
                    <a:lnTo>
                      <a:pt x="66" y="1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00" name="Freeform 626"/>
              <p:cNvSpPr>
                <a:spLocks/>
              </p:cNvSpPr>
              <p:nvPr/>
            </p:nvSpPr>
            <p:spPr bwMode="auto">
              <a:xfrm>
                <a:off x="333" y="1016"/>
                <a:ext cx="196" cy="157"/>
              </a:xfrm>
              <a:custGeom>
                <a:avLst/>
                <a:gdLst>
                  <a:gd name="T0" fmla="*/ 60 w 196"/>
                  <a:gd name="T1" fmla="*/ 151 h 157"/>
                  <a:gd name="T2" fmla="*/ 50 w 196"/>
                  <a:gd name="T3" fmla="*/ 140 h 157"/>
                  <a:gd name="T4" fmla="*/ 25 w 196"/>
                  <a:gd name="T5" fmla="*/ 130 h 157"/>
                  <a:gd name="T6" fmla="*/ 19 w 196"/>
                  <a:gd name="T7" fmla="*/ 89 h 157"/>
                  <a:gd name="T8" fmla="*/ 26 w 196"/>
                  <a:gd name="T9" fmla="*/ 76 h 157"/>
                  <a:gd name="T10" fmla="*/ 35 w 196"/>
                  <a:gd name="T11" fmla="*/ 71 h 157"/>
                  <a:gd name="T12" fmla="*/ 30 w 196"/>
                  <a:gd name="T13" fmla="*/ 51 h 157"/>
                  <a:gd name="T14" fmla="*/ 13 w 196"/>
                  <a:gd name="T15" fmla="*/ 38 h 157"/>
                  <a:gd name="T16" fmla="*/ 0 w 196"/>
                  <a:gd name="T17" fmla="*/ 27 h 157"/>
                  <a:gd name="T18" fmla="*/ 8 w 196"/>
                  <a:gd name="T19" fmla="*/ 20 h 157"/>
                  <a:gd name="T20" fmla="*/ 29 w 196"/>
                  <a:gd name="T21" fmla="*/ 13 h 157"/>
                  <a:gd name="T22" fmla="*/ 43 w 196"/>
                  <a:gd name="T23" fmla="*/ 5 h 157"/>
                  <a:gd name="T24" fmla="*/ 60 w 196"/>
                  <a:gd name="T25" fmla="*/ 5 h 157"/>
                  <a:gd name="T26" fmla="*/ 77 w 196"/>
                  <a:gd name="T27" fmla="*/ 9 h 157"/>
                  <a:gd name="T28" fmla="*/ 90 w 196"/>
                  <a:gd name="T29" fmla="*/ 22 h 157"/>
                  <a:gd name="T30" fmla="*/ 103 w 196"/>
                  <a:gd name="T31" fmla="*/ 33 h 157"/>
                  <a:gd name="T32" fmla="*/ 123 w 196"/>
                  <a:gd name="T33" fmla="*/ 50 h 157"/>
                  <a:gd name="T34" fmla="*/ 125 w 196"/>
                  <a:gd name="T35" fmla="*/ 56 h 157"/>
                  <a:gd name="T36" fmla="*/ 134 w 196"/>
                  <a:gd name="T37" fmla="*/ 55 h 157"/>
                  <a:gd name="T38" fmla="*/ 166 w 196"/>
                  <a:gd name="T39" fmla="*/ 45 h 157"/>
                  <a:gd name="T40" fmla="*/ 171 w 196"/>
                  <a:gd name="T41" fmla="*/ 39 h 157"/>
                  <a:gd name="T42" fmla="*/ 188 w 196"/>
                  <a:gd name="T43" fmla="*/ 45 h 157"/>
                  <a:gd name="T44" fmla="*/ 193 w 196"/>
                  <a:gd name="T45" fmla="*/ 71 h 157"/>
                  <a:gd name="T46" fmla="*/ 184 w 196"/>
                  <a:gd name="T47" fmla="*/ 84 h 157"/>
                  <a:gd name="T48" fmla="*/ 177 w 196"/>
                  <a:gd name="T49" fmla="*/ 90 h 157"/>
                  <a:gd name="T50" fmla="*/ 174 w 196"/>
                  <a:gd name="T51" fmla="*/ 105 h 157"/>
                  <a:gd name="T52" fmla="*/ 164 w 196"/>
                  <a:gd name="T53" fmla="*/ 116 h 157"/>
                  <a:gd name="T54" fmla="*/ 165 w 196"/>
                  <a:gd name="T55" fmla="*/ 126 h 157"/>
                  <a:gd name="T56" fmla="*/ 172 w 196"/>
                  <a:gd name="T57" fmla="*/ 136 h 157"/>
                  <a:gd name="T58" fmla="*/ 174 w 196"/>
                  <a:gd name="T59" fmla="*/ 150 h 157"/>
                  <a:gd name="T60" fmla="*/ 156 w 196"/>
                  <a:gd name="T61" fmla="*/ 146 h 157"/>
                  <a:gd name="T62" fmla="*/ 146 w 196"/>
                  <a:gd name="T63" fmla="*/ 145 h 157"/>
                  <a:gd name="T64" fmla="*/ 130 w 196"/>
                  <a:gd name="T65" fmla="*/ 138 h 157"/>
                  <a:gd name="T66" fmla="*/ 106 w 196"/>
                  <a:gd name="T67" fmla="*/ 127 h 157"/>
                  <a:gd name="T68" fmla="*/ 94 w 196"/>
                  <a:gd name="T69" fmla="*/ 132 h 157"/>
                  <a:gd name="T70" fmla="*/ 80 w 196"/>
                  <a:gd name="T71" fmla="*/ 151 h 15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6" h="157">
                    <a:moveTo>
                      <a:pt x="66" y="155"/>
                    </a:moveTo>
                    <a:lnTo>
                      <a:pt x="60" y="151"/>
                    </a:lnTo>
                    <a:lnTo>
                      <a:pt x="51" y="148"/>
                    </a:lnTo>
                    <a:lnTo>
                      <a:pt x="50" y="140"/>
                    </a:lnTo>
                    <a:lnTo>
                      <a:pt x="45" y="140"/>
                    </a:lnTo>
                    <a:lnTo>
                      <a:pt x="25" y="130"/>
                    </a:lnTo>
                    <a:lnTo>
                      <a:pt x="22" y="93"/>
                    </a:lnTo>
                    <a:lnTo>
                      <a:pt x="19" y="89"/>
                    </a:lnTo>
                    <a:lnTo>
                      <a:pt x="22" y="82"/>
                    </a:lnTo>
                    <a:lnTo>
                      <a:pt x="26" y="76"/>
                    </a:lnTo>
                    <a:lnTo>
                      <a:pt x="30" y="72"/>
                    </a:lnTo>
                    <a:lnTo>
                      <a:pt x="35" y="71"/>
                    </a:lnTo>
                    <a:lnTo>
                      <a:pt x="38" y="63"/>
                    </a:lnTo>
                    <a:lnTo>
                      <a:pt x="30" y="51"/>
                    </a:lnTo>
                    <a:lnTo>
                      <a:pt x="19" y="48"/>
                    </a:lnTo>
                    <a:lnTo>
                      <a:pt x="13" y="38"/>
                    </a:lnTo>
                    <a:lnTo>
                      <a:pt x="1" y="38"/>
                    </a:lnTo>
                    <a:lnTo>
                      <a:pt x="0" y="27"/>
                    </a:lnTo>
                    <a:lnTo>
                      <a:pt x="6" y="23"/>
                    </a:lnTo>
                    <a:lnTo>
                      <a:pt x="8" y="20"/>
                    </a:lnTo>
                    <a:lnTo>
                      <a:pt x="13" y="16"/>
                    </a:lnTo>
                    <a:lnTo>
                      <a:pt x="29" y="13"/>
                    </a:lnTo>
                    <a:lnTo>
                      <a:pt x="28" y="6"/>
                    </a:lnTo>
                    <a:lnTo>
                      <a:pt x="43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9"/>
                    </a:lnTo>
                    <a:lnTo>
                      <a:pt x="81" y="19"/>
                    </a:lnTo>
                    <a:lnTo>
                      <a:pt x="90" y="22"/>
                    </a:lnTo>
                    <a:lnTo>
                      <a:pt x="97" y="26"/>
                    </a:lnTo>
                    <a:lnTo>
                      <a:pt x="103" y="33"/>
                    </a:lnTo>
                    <a:lnTo>
                      <a:pt x="109" y="43"/>
                    </a:lnTo>
                    <a:lnTo>
                      <a:pt x="123" y="50"/>
                    </a:lnTo>
                    <a:lnTo>
                      <a:pt x="121" y="56"/>
                    </a:lnTo>
                    <a:lnTo>
                      <a:pt x="125" y="56"/>
                    </a:lnTo>
                    <a:lnTo>
                      <a:pt x="128" y="55"/>
                    </a:lnTo>
                    <a:lnTo>
                      <a:pt x="134" y="55"/>
                    </a:lnTo>
                    <a:lnTo>
                      <a:pt x="160" y="43"/>
                    </a:lnTo>
                    <a:lnTo>
                      <a:pt x="166" y="45"/>
                    </a:lnTo>
                    <a:lnTo>
                      <a:pt x="167" y="41"/>
                    </a:lnTo>
                    <a:lnTo>
                      <a:pt x="171" y="39"/>
                    </a:lnTo>
                    <a:lnTo>
                      <a:pt x="184" y="47"/>
                    </a:lnTo>
                    <a:lnTo>
                      <a:pt x="188" y="45"/>
                    </a:lnTo>
                    <a:lnTo>
                      <a:pt x="196" y="53"/>
                    </a:lnTo>
                    <a:lnTo>
                      <a:pt x="193" y="71"/>
                    </a:lnTo>
                    <a:lnTo>
                      <a:pt x="188" y="83"/>
                    </a:lnTo>
                    <a:lnTo>
                      <a:pt x="184" y="84"/>
                    </a:lnTo>
                    <a:lnTo>
                      <a:pt x="183" y="88"/>
                    </a:lnTo>
                    <a:lnTo>
                      <a:pt x="177" y="90"/>
                    </a:lnTo>
                    <a:lnTo>
                      <a:pt x="177" y="96"/>
                    </a:lnTo>
                    <a:lnTo>
                      <a:pt x="174" y="105"/>
                    </a:lnTo>
                    <a:lnTo>
                      <a:pt x="161" y="104"/>
                    </a:lnTo>
                    <a:lnTo>
                      <a:pt x="164" y="116"/>
                    </a:lnTo>
                    <a:lnTo>
                      <a:pt x="161" y="119"/>
                    </a:lnTo>
                    <a:lnTo>
                      <a:pt x="165" y="126"/>
                    </a:lnTo>
                    <a:lnTo>
                      <a:pt x="174" y="127"/>
                    </a:lnTo>
                    <a:lnTo>
                      <a:pt x="172" y="136"/>
                    </a:lnTo>
                    <a:lnTo>
                      <a:pt x="177" y="142"/>
                    </a:lnTo>
                    <a:lnTo>
                      <a:pt x="174" y="150"/>
                    </a:lnTo>
                    <a:lnTo>
                      <a:pt x="165" y="157"/>
                    </a:lnTo>
                    <a:lnTo>
                      <a:pt x="156" y="146"/>
                    </a:lnTo>
                    <a:lnTo>
                      <a:pt x="148" y="151"/>
                    </a:lnTo>
                    <a:lnTo>
                      <a:pt x="146" y="145"/>
                    </a:lnTo>
                    <a:lnTo>
                      <a:pt x="137" y="146"/>
                    </a:lnTo>
                    <a:lnTo>
                      <a:pt x="130" y="138"/>
                    </a:lnTo>
                    <a:lnTo>
                      <a:pt x="120" y="141"/>
                    </a:lnTo>
                    <a:lnTo>
                      <a:pt x="106" y="127"/>
                    </a:lnTo>
                    <a:lnTo>
                      <a:pt x="104" y="129"/>
                    </a:lnTo>
                    <a:lnTo>
                      <a:pt x="94" y="132"/>
                    </a:lnTo>
                    <a:lnTo>
                      <a:pt x="81" y="137"/>
                    </a:lnTo>
                    <a:lnTo>
                      <a:pt x="80" y="151"/>
                    </a:lnTo>
                    <a:lnTo>
                      <a:pt x="66" y="155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4" name="Group 627"/>
            <p:cNvGrpSpPr>
              <a:grpSpLocks/>
            </p:cNvGrpSpPr>
            <p:nvPr/>
          </p:nvGrpSpPr>
          <p:grpSpPr bwMode="auto">
            <a:xfrm>
              <a:off x="499404" y="1343178"/>
              <a:ext cx="192513" cy="310327"/>
              <a:chOff x="349" y="1612"/>
              <a:chExt cx="132" cy="219"/>
            </a:xfrm>
          </p:grpSpPr>
          <p:sp>
            <p:nvSpPr>
              <p:cNvPr id="1497" name="Freeform 628"/>
              <p:cNvSpPr>
                <a:spLocks/>
              </p:cNvSpPr>
              <p:nvPr/>
            </p:nvSpPr>
            <p:spPr bwMode="auto">
              <a:xfrm>
                <a:off x="349" y="1612"/>
                <a:ext cx="132" cy="219"/>
              </a:xfrm>
              <a:custGeom>
                <a:avLst/>
                <a:gdLst>
                  <a:gd name="T0" fmla="*/ 6 w 132"/>
                  <a:gd name="T1" fmla="*/ 124 h 219"/>
                  <a:gd name="T2" fmla="*/ 17 w 132"/>
                  <a:gd name="T3" fmla="*/ 178 h 219"/>
                  <a:gd name="T4" fmla="*/ 35 w 132"/>
                  <a:gd name="T5" fmla="*/ 187 h 219"/>
                  <a:gd name="T6" fmla="*/ 50 w 132"/>
                  <a:gd name="T7" fmla="*/ 204 h 219"/>
                  <a:gd name="T8" fmla="*/ 66 w 132"/>
                  <a:gd name="T9" fmla="*/ 214 h 219"/>
                  <a:gd name="T10" fmla="*/ 79 w 132"/>
                  <a:gd name="T11" fmla="*/ 217 h 219"/>
                  <a:gd name="T12" fmla="*/ 96 w 132"/>
                  <a:gd name="T13" fmla="*/ 212 h 219"/>
                  <a:gd name="T14" fmla="*/ 105 w 132"/>
                  <a:gd name="T15" fmla="*/ 204 h 219"/>
                  <a:gd name="T16" fmla="*/ 99 w 132"/>
                  <a:gd name="T17" fmla="*/ 196 h 219"/>
                  <a:gd name="T18" fmla="*/ 103 w 132"/>
                  <a:gd name="T19" fmla="*/ 185 h 219"/>
                  <a:gd name="T20" fmla="*/ 109 w 132"/>
                  <a:gd name="T21" fmla="*/ 178 h 219"/>
                  <a:gd name="T22" fmla="*/ 121 w 132"/>
                  <a:gd name="T23" fmla="*/ 181 h 219"/>
                  <a:gd name="T24" fmla="*/ 132 w 132"/>
                  <a:gd name="T25" fmla="*/ 166 h 219"/>
                  <a:gd name="T26" fmla="*/ 126 w 132"/>
                  <a:gd name="T27" fmla="*/ 160 h 219"/>
                  <a:gd name="T28" fmla="*/ 119 w 132"/>
                  <a:gd name="T29" fmla="*/ 149 h 219"/>
                  <a:gd name="T30" fmla="*/ 109 w 132"/>
                  <a:gd name="T31" fmla="*/ 144 h 219"/>
                  <a:gd name="T32" fmla="*/ 99 w 132"/>
                  <a:gd name="T33" fmla="*/ 150 h 219"/>
                  <a:gd name="T34" fmla="*/ 85 w 132"/>
                  <a:gd name="T35" fmla="*/ 149 h 219"/>
                  <a:gd name="T36" fmla="*/ 90 w 132"/>
                  <a:gd name="T37" fmla="*/ 141 h 219"/>
                  <a:gd name="T38" fmla="*/ 99 w 132"/>
                  <a:gd name="T39" fmla="*/ 134 h 219"/>
                  <a:gd name="T40" fmla="*/ 93 w 132"/>
                  <a:gd name="T41" fmla="*/ 131 h 219"/>
                  <a:gd name="T42" fmla="*/ 83 w 132"/>
                  <a:gd name="T43" fmla="*/ 130 h 219"/>
                  <a:gd name="T44" fmla="*/ 80 w 132"/>
                  <a:gd name="T45" fmla="*/ 117 h 219"/>
                  <a:gd name="T46" fmla="*/ 89 w 132"/>
                  <a:gd name="T47" fmla="*/ 109 h 219"/>
                  <a:gd name="T48" fmla="*/ 88 w 132"/>
                  <a:gd name="T49" fmla="*/ 98 h 219"/>
                  <a:gd name="T50" fmla="*/ 86 w 132"/>
                  <a:gd name="T51" fmla="*/ 84 h 219"/>
                  <a:gd name="T52" fmla="*/ 101 w 132"/>
                  <a:gd name="T53" fmla="*/ 79 h 219"/>
                  <a:gd name="T54" fmla="*/ 93 w 132"/>
                  <a:gd name="T55" fmla="*/ 63 h 219"/>
                  <a:gd name="T56" fmla="*/ 103 w 132"/>
                  <a:gd name="T57" fmla="*/ 32 h 219"/>
                  <a:gd name="T58" fmla="*/ 100 w 132"/>
                  <a:gd name="T59" fmla="*/ 25 h 219"/>
                  <a:gd name="T60" fmla="*/ 103 w 132"/>
                  <a:gd name="T61" fmla="*/ 4 h 219"/>
                  <a:gd name="T62" fmla="*/ 87 w 132"/>
                  <a:gd name="T63" fmla="*/ 7 h 219"/>
                  <a:gd name="T64" fmla="*/ 78 w 132"/>
                  <a:gd name="T65" fmla="*/ 22 h 219"/>
                  <a:gd name="T66" fmla="*/ 58 w 132"/>
                  <a:gd name="T67" fmla="*/ 35 h 219"/>
                  <a:gd name="T68" fmla="*/ 46 w 132"/>
                  <a:gd name="T69" fmla="*/ 29 h 219"/>
                  <a:gd name="T70" fmla="*/ 47 w 132"/>
                  <a:gd name="T71" fmla="*/ 44 h 219"/>
                  <a:gd name="T72" fmla="*/ 34 w 132"/>
                  <a:gd name="T73" fmla="*/ 49 h 219"/>
                  <a:gd name="T74" fmla="*/ 19 w 132"/>
                  <a:gd name="T75" fmla="*/ 55 h 219"/>
                  <a:gd name="T76" fmla="*/ 8 w 132"/>
                  <a:gd name="T77" fmla="*/ 58 h 219"/>
                  <a:gd name="T78" fmla="*/ 12 w 132"/>
                  <a:gd name="T79" fmla="*/ 69 h 219"/>
                  <a:gd name="T80" fmla="*/ 2 w 132"/>
                  <a:gd name="T81" fmla="*/ 81 h 219"/>
                  <a:gd name="T82" fmla="*/ 4 w 132"/>
                  <a:gd name="T83" fmla="*/ 91 h 219"/>
                  <a:gd name="T84" fmla="*/ 5 w 132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219">
                    <a:moveTo>
                      <a:pt x="0" y="113"/>
                    </a:moveTo>
                    <a:lnTo>
                      <a:pt x="6" y="124"/>
                    </a:lnTo>
                    <a:lnTo>
                      <a:pt x="9" y="139"/>
                    </a:lnTo>
                    <a:lnTo>
                      <a:pt x="17" y="178"/>
                    </a:lnTo>
                    <a:lnTo>
                      <a:pt x="25" y="180"/>
                    </a:lnTo>
                    <a:lnTo>
                      <a:pt x="35" y="187"/>
                    </a:lnTo>
                    <a:lnTo>
                      <a:pt x="36" y="191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8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3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6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8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9" y="177"/>
                    </a:lnTo>
                    <a:lnTo>
                      <a:pt x="132" y="166"/>
                    </a:lnTo>
                    <a:lnTo>
                      <a:pt x="127" y="164"/>
                    </a:lnTo>
                    <a:lnTo>
                      <a:pt x="126" y="160"/>
                    </a:lnTo>
                    <a:lnTo>
                      <a:pt x="127" y="156"/>
                    </a:lnTo>
                    <a:lnTo>
                      <a:pt x="119" y="149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4"/>
                    </a:lnTo>
                    <a:lnTo>
                      <a:pt x="99" y="132"/>
                    </a:lnTo>
                    <a:lnTo>
                      <a:pt x="93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80" y="117"/>
                    </a:lnTo>
                    <a:lnTo>
                      <a:pt x="80" y="108"/>
                    </a:lnTo>
                    <a:lnTo>
                      <a:pt x="89" y="109"/>
                    </a:lnTo>
                    <a:lnTo>
                      <a:pt x="91" y="100"/>
                    </a:lnTo>
                    <a:lnTo>
                      <a:pt x="88" y="98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3"/>
                    </a:lnTo>
                    <a:lnTo>
                      <a:pt x="99" y="41"/>
                    </a:lnTo>
                    <a:lnTo>
                      <a:pt x="103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7"/>
                    </a:lnTo>
                    <a:lnTo>
                      <a:pt x="80" y="17"/>
                    </a:lnTo>
                    <a:lnTo>
                      <a:pt x="78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29"/>
                    </a:lnTo>
                    <a:lnTo>
                      <a:pt x="46" y="34"/>
                    </a:lnTo>
                    <a:lnTo>
                      <a:pt x="47" y="44"/>
                    </a:lnTo>
                    <a:lnTo>
                      <a:pt x="38" y="47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19" y="55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7" y="66"/>
                    </a:lnTo>
                    <a:lnTo>
                      <a:pt x="12" y="69"/>
                    </a:lnTo>
                    <a:lnTo>
                      <a:pt x="9" y="73"/>
                    </a:lnTo>
                    <a:lnTo>
                      <a:pt x="2" y="81"/>
                    </a:lnTo>
                    <a:lnTo>
                      <a:pt x="0" y="87"/>
                    </a:lnTo>
                    <a:lnTo>
                      <a:pt x="4" y="91"/>
                    </a:lnTo>
                    <a:lnTo>
                      <a:pt x="6" y="97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8" name="Freeform 629"/>
              <p:cNvSpPr>
                <a:spLocks/>
              </p:cNvSpPr>
              <p:nvPr/>
            </p:nvSpPr>
            <p:spPr bwMode="auto">
              <a:xfrm>
                <a:off x="349" y="1612"/>
                <a:ext cx="132" cy="219"/>
              </a:xfrm>
              <a:custGeom>
                <a:avLst/>
                <a:gdLst>
                  <a:gd name="T0" fmla="*/ 6 w 132"/>
                  <a:gd name="T1" fmla="*/ 124 h 219"/>
                  <a:gd name="T2" fmla="*/ 17 w 132"/>
                  <a:gd name="T3" fmla="*/ 178 h 219"/>
                  <a:gd name="T4" fmla="*/ 35 w 132"/>
                  <a:gd name="T5" fmla="*/ 187 h 219"/>
                  <a:gd name="T6" fmla="*/ 50 w 132"/>
                  <a:gd name="T7" fmla="*/ 204 h 219"/>
                  <a:gd name="T8" fmla="*/ 66 w 132"/>
                  <a:gd name="T9" fmla="*/ 214 h 219"/>
                  <a:gd name="T10" fmla="*/ 79 w 132"/>
                  <a:gd name="T11" fmla="*/ 217 h 219"/>
                  <a:gd name="T12" fmla="*/ 96 w 132"/>
                  <a:gd name="T13" fmla="*/ 212 h 219"/>
                  <a:gd name="T14" fmla="*/ 105 w 132"/>
                  <a:gd name="T15" fmla="*/ 204 h 219"/>
                  <a:gd name="T16" fmla="*/ 99 w 132"/>
                  <a:gd name="T17" fmla="*/ 196 h 219"/>
                  <a:gd name="T18" fmla="*/ 103 w 132"/>
                  <a:gd name="T19" fmla="*/ 185 h 219"/>
                  <a:gd name="T20" fmla="*/ 109 w 132"/>
                  <a:gd name="T21" fmla="*/ 178 h 219"/>
                  <a:gd name="T22" fmla="*/ 121 w 132"/>
                  <a:gd name="T23" fmla="*/ 181 h 219"/>
                  <a:gd name="T24" fmla="*/ 132 w 132"/>
                  <a:gd name="T25" fmla="*/ 166 h 219"/>
                  <a:gd name="T26" fmla="*/ 126 w 132"/>
                  <a:gd name="T27" fmla="*/ 160 h 219"/>
                  <a:gd name="T28" fmla="*/ 119 w 132"/>
                  <a:gd name="T29" fmla="*/ 149 h 219"/>
                  <a:gd name="T30" fmla="*/ 109 w 132"/>
                  <a:gd name="T31" fmla="*/ 144 h 219"/>
                  <a:gd name="T32" fmla="*/ 99 w 132"/>
                  <a:gd name="T33" fmla="*/ 150 h 219"/>
                  <a:gd name="T34" fmla="*/ 85 w 132"/>
                  <a:gd name="T35" fmla="*/ 149 h 219"/>
                  <a:gd name="T36" fmla="*/ 90 w 132"/>
                  <a:gd name="T37" fmla="*/ 141 h 219"/>
                  <a:gd name="T38" fmla="*/ 99 w 132"/>
                  <a:gd name="T39" fmla="*/ 134 h 219"/>
                  <a:gd name="T40" fmla="*/ 93 w 132"/>
                  <a:gd name="T41" fmla="*/ 131 h 219"/>
                  <a:gd name="T42" fmla="*/ 83 w 132"/>
                  <a:gd name="T43" fmla="*/ 130 h 219"/>
                  <a:gd name="T44" fmla="*/ 80 w 132"/>
                  <a:gd name="T45" fmla="*/ 117 h 219"/>
                  <a:gd name="T46" fmla="*/ 89 w 132"/>
                  <a:gd name="T47" fmla="*/ 109 h 219"/>
                  <a:gd name="T48" fmla="*/ 88 w 132"/>
                  <a:gd name="T49" fmla="*/ 98 h 219"/>
                  <a:gd name="T50" fmla="*/ 86 w 132"/>
                  <a:gd name="T51" fmla="*/ 84 h 219"/>
                  <a:gd name="T52" fmla="*/ 101 w 132"/>
                  <a:gd name="T53" fmla="*/ 79 h 219"/>
                  <a:gd name="T54" fmla="*/ 93 w 132"/>
                  <a:gd name="T55" fmla="*/ 63 h 219"/>
                  <a:gd name="T56" fmla="*/ 103 w 132"/>
                  <a:gd name="T57" fmla="*/ 32 h 219"/>
                  <a:gd name="T58" fmla="*/ 100 w 132"/>
                  <a:gd name="T59" fmla="*/ 25 h 219"/>
                  <a:gd name="T60" fmla="*/ 103 w 132"/>
                  <a:gd name="T61" fmla="*/ 4 h 219"/>
                  <a:gd name="T62" fmla="*/ 87 w 132"/>
                  <a:gd name="T63" fmla="*/ 7 h 219"/>
                  <a:gd name="T64" fmla="*/ 78 w 132"/>
                  <a:gd name="T65" fmla="*/ 22 h 219"/>
                  <a:gd name="T66" fmla="*/ 58 w 132"/>
                  <a:gd name="T67" fmla="*/ 35 h 219"/>
                  <a:gd name="T68" fmla="*/ 46 w 132"/>
                  <a:gd name="T69" fmla="*/ 29 h 219"/>
                  <a:gd name="T70" fmla="*/ 47 w 132"/>
                  <a:gd name="T71" fmla="*/ 44 h 219"/>
                  <a:gd name="T72" fmla="*/ 34 w 132"/>
                  <a:gd name="T73" fmla="*/ 49 h 219"/>
                  <a:gd name="T74" fmla="*/ 19 w 132"/>
                  <a:gd name="T75" fmla="*/ 55 h 219"/>
                  <a:gd name="T76" fmla="*/ 8 w 132"/>
                  <a:gd name="T77" fmla="*/ 58 h 219"/>
                  <a:gd name="T78" fmla="*/ 12 w 132"/>
                  <a:gd name="T79" fmla="*/ 69 h 219"/>
                  <a:gd name="T80" fmla="*/ 2 w 132"/>
                  <a:gd name="T81" fmla="*/ 81 h 219"/>
                  <a:gd name="T82" fmla="*/ 4 w 132"/>
                  <a:gd name="T83" fmla="*/ 91 h 219"/>
                  <a:gd name="T84" fmla="*/ 5 w 132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2" h="219">
                    <a:moveTo>
                      <a:pt x="0" y="113"/>
                    </a:moveTo>
                    <a:lnTo>
                      <a:pt x="6" y="124"/>
                    </a:lnTo>
                    <a:lnTo>
                      <a:pt x="9" y="139"/>
                    </a:lnTo>
                    <a:lnTo>
                      <a:pt x="17" y="178"/>
                    </a:lnTo>
                    <a:lnTo>
                      <a:pt x="25" y="180"/>
                    </a:lnTo>
                    <a:lnTo>
                      <a:pt x="35" y="187"/>
                    </a:lnTo>
                    <a:lnTo>
                      <a:pt x="36" y="191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8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3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6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8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9" y="177"/>
                    </a:lnTo>
                    <a:lnTo>
                      <a:pt x="132" y="166"/>
                    </a:lnTo>
                    <a:lnTo>
                      <a:pt x="127" y="164"/>
                    </a:lnTo>
                    <a:lnTo>
                      <a:pt x="126" y="160"/>
                    </a:lnTo>
                    <a:lnTo>
                      <a:pt x="127" y="156"/>
                    </a:lnTo>
                    <a:lnTo>
                      <a:pt x="119" y="149"/>
                    </a:lnTo>
                    <a:lnTo>
                      <a:pt x="114" y="144"/>
                    </a:lnTo>
                    <a:lnTo>
                      <a:pt x="109" y="144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4"/>
                    </a:lnTo>
                    <a:lnTo>
                      <a:pt x="99" y="132"/>
                    </a:lnTo>
                    <a:lnTo>
                      <a:pt x="93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80" y="117"/>
                    </a:lnTo>
                    <a:lnTo>
                      <a:pt x="80" y="108"/>
                    </a:lnTo>
                    <a:lnTo>
                      <a:pt x="89" y="109"/>
                    </a:lnTo>
                    <a:lnTo>
                      <a:pt x="91" y="100"/>
                    </a:lnTo>
                    <a:lnTo>
                      <a:pt x="88" y="98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3"/>
                    </a:lnTo>
                    <a:lnTo>
                      <a:pt x="99" y="41"/>
                    </a:lnTo>
                    <a:lnTo>
                      <a:pt x="103" y="32"/>
                    </a:lnTo>
                    <a:lnTo>
                      <a:pt x="105" y="28"/>
                    </a:lnTo>
                    <a:lnTo>
                      <a:pt x="100" y="25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7"/>
                    </a:lnTo>
                    <a:lnTo>
                      <a:pt x="80" y="17"/>
                    </a:lnTo>
                    <a:lnTo>
                      <a:pt x="78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29"/>
                    </a:lnTo>
                    <a:lnTo>
                      <a:pt x="46" y="34"/>
                    </a:lnTo>
                    <a:lnTo>
                      <a:pt x="47" y="44"/>
                    </a:lnTo>
                    <a:lnTo>
                      <a:pt x="38" y="47"/>
                    </a:lnTo>
                    <a:lnTo>
                      <a:pt x="34" y="49"/>
                    </a:lnTo>
                    <a:lnTo>
                      <a:pt x="28" y="46"/>
                    </a:lnTo>
                    <a:lnTo>
                      <a:pt x="19" y="55"/>
                    </a:lnTo>
                    <a:lnTo>
                      <a:pt x="14" y="54"/>
                    </a:lnTo>
                    <a:lnTo>
                      <a:pt x="8" y="58"/>
                    </a:lnTo>
                    <a:lnTo>
                      <a:pt x="7" y="66"/>
                    </a:lnTo>
                    <a:lnTo>
                      <a:pt x="12" y="69"/>
                    </a:lnTo>
                    <a:lnTo>
                      <a:pt x="9" y="73"/>
                    </a:lnTo>
                    <a:lnTo>
                      <a:pt x="2" y="81"/>
                    </a:lnTo>
                    <a:lnTo>
                      <a:pt x="0" y="87"/>
                    </a:lnTo>
                    <a:lnTo>
                      <a:pt x="4" y="91"/>
                    </a:lnTo>
                    <a:lnTo>
                      <a:pt x="6" y="97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5" name="Group 630"/>
            <p:cNvGrpSpPr>
              <a:grpSpLocks/>
            </p:cNvGrpSpPr>
            <p:nvPr/>
          </p:nvGrpSpPr>
          <p:grpSpPr bwMode="auto">
            <a:xfrm>
              <a:off x="523980" y="1595401"/>
              <a:ext cx="111958" cy="207324"/>
              <a:chOff x="366" y="1790"/>
              <a:chExt cx="77" cy="147"/>
            </a:xfrm>
          </p:grpSpPr>
          <p:sp>
            <p:nvSpPr>
              <p:cNvPr id="1495" name="Freeform 631"/>
              <p:cNvSpPr>
                <a:spLocks/>
              </p:cNvSpPr>
              <p:nvPr/>
            </p:nvSpPr>
            <p:spPr bwMode="auto">
              <a:xfrm>
                <a:off x="366" y="1790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0 w 77"/>
                  <a:gd name="T7" fmla="*/ 32 h 147"/>
                  <a:gd name="T8" fmla="*/ 23 w 77"/>
                  <a:gd name="T9" fmla="*/ 32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1 w 77"/>
                  <a:gd name="T17" fmla="*/ 68 h 147"/>
                  <a:gd name="T18" fmla="*/ 38 w 77"/>
                  <a:gd name="T19" fmla="*/ 85 h 147"/>
                  <a:gd name="T20" fmla="*/ 39 w 77"/>
                  <a:gd name="T21" fmla="*/ 90 h 147"/>
                  <a:gd name="T22" fmla="*/ 42 w 77"/>
                  <a:gd name="T23" fmla="*/ 108 h 147"/>
                  <a:gd name="T24" fmla="*/ 47 w 77"/>
                  <a:gd name="T25" fmla="*/ 121 h 147"/>
                  <a:gd name="T26" fmla="*/ 48 w 77"/>
                  <a:gd name="T27" fmla="*/ 127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9 h 147"/>
                  <a:gd name="T36" fmla="*/ 72 w 77"/>
                  <a:gd name="T37" fmla="*/ 136 h 147"/>
                  <a:gd name="T38" fmla="*/ 72 w 77"/>
                  <a:gd name="T39" fmla="*/ 130 h 147"/>
                  <a:gd name="T40" fmla="*/ 71 w 77"/>
                  <a:gd name="T41" fmla="*/ 121 h 147"/>
                  <a:gd name="T42" fmla="*/ 74 w 77"/>
                  <a:gd name="T43" fmla="*/ 117 h 147"/>
                  <a:gd name="T44" fmla="*/ 77 w 77"/>
                  <a:gd name="T45" fmla="*/ 110 h 147"/>
                  <a:gd name="T46" fmla="*/ 76 w 77"/>
                  <a:gd name="T47" fmla="*/ 105 h 147"/>
                  <a:gd name="T48" fmla="*/ 72 w 77"/>
                  <a:gd name="T49" fmla="*/ 104 h 147"/>
                  <a:gd name="T50" fmla="*/ 74 w 77"/>
                  <a:gd name="T51" fmla="*/ 85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1 w 77"/>
                  <a:gd name="T59" fmla="*/ 80 h 147"/>
                  <a:gd name="T60" fmla="*/ 61 w 77"/>
                  <a:gd name="T61" fmla="*/ 78 h 147"/>
                  <a:gd name="T62" fmla="*/ 62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49 w 77"/>
                  <a:gd name="T73" fmla="*/ 51 h 147"/>
                  <a:gd name="T74" fmla="*/ 43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8 w 77"/>
                  <a:gd name="T85" fmla="*/ 9 h 147"/>
                  <a:gd name="T86" fmla="*/ 8 w 77"/>
                  <a:gd name="T87" fmla="*/ 1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3" y="32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1" y="68"/>
                    </a:lnTo>
                    <a:lnTo>
                      <a:pt x="38" y="85"/>
                    </a:lnTo>
                    <a:lnTo>
                      <a:pt x="39" y="90"/>
                    </a:lnTo>
                    <a:lnTo>
                      <a:pt x="42" y="108"/>
                    </a:lnTo>
                    <a:lnTo>
                      <a:pt x="47" y="121"/>
                    </a:lnTo>
                    <a:lnTo>
                      <a:pt x="48" y="127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9"/>
                    </a:lnTo>
                    <a:lnTo>
                      <a:pt x="72" y="136"/>
                    </a:lnTo>
                    <a:lnTo>
                      <a:pt x="72" y="130"/>
                    </a:lnTo>
                    <a:lnTo>
                      <a:pt x="71" y="121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76" y="105"/>
                    </a:lnTo>
                    <a:lnTo>
                      <a:pt x="72" y="104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2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49" y="51"/>
                    </a:lnTo>
                    <a:lnTo>
                      <a:pt x="43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8" y="9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6" name="Freeform 632"/>
              <p:cNvSpPr>
                <a:spLocks/>
              </p:cNvSpPr>
              <p:nvPr/>
            </p:nvSpPr>
            <p:spPr bwMode="auto">
              <a:xfrm>
                <a:off x="366" y="1790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0 w 77"/>
                  <a:gd name="T7" fmla="*/ 32 h 147"/>
                  <a:gd name="T8" fmla="*/ 23 w 77"/>
                  <a:gd name="T9" fmla="*/ 32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1 w 77"/>
                  <a:gd name="T17" fmla="*/ 68 h 147"/>
                  <a:gd name="T18" fmla="*/ 38 w 77"/>
                  <a:gd name="T19" fmla="*/ 85 h 147"/>
                  <a:gd name="T20" fmla="*/ 39 w 77"/>
                  <a:gd name="T21" fmla="*/ 90 h 147"/>
                  <a:gd name="T22" fmla="*/ 42 w 77"/>
                  <a:gd name="T23" fmla="*/ 108 h 147"/>
                  <a:gd name="T24" fmla="*/ 47 w 77"/>
                  <a:gd name="T25" fmla="*/ 121 h 147"/>
                  <a:gd name="T26" fmla="*/ 48 w 77"/>
                  <a:gd name="T27" fmla="*/ 127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9 h 147"/>
                  <a:gd name="T36" fmla="*/ 72 w 77"/>
                  <a:gd name="T37" fmla="*/ 136 h 147"/>
                  <a:gd name="T38" fmla="*/ 72 w 77"/>
                  <a:gd name="T39" fmla="*/ 130 h 147"/>
                  <a:gd name="T40" fmla="*/ 71 w 77"/>
                  <a:gd name="T41" fmla="*/ 121 h 147"/>
                  <a:gd name="T42" fmla="*/ 74 w 77"/>
                  <a:gd name="T43" fmla="*/ 117 h 147"/>
                  <a:gd name="T44" fmla="*/ 77 w 77"/>
                  <a:gd name="T45" fmla="*/ 110 h 147"/>
                  <a:gd name="T46" fmla="*/ 76 w 77"/>
                  <a:gd name="T47" fmla="*/ 105 h 147"/>
                  <a:gd name="T48" fmla="*/ 72 w 77"/>
                  <a:gd name="T49" fmla="*/ 104 h 147"/>
                  <a:gd name="T50" fmla="*/ 74 w 77"/>
                  <a:gd name="T51" fmla="*/ 85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1 w 77"/>
                  <a:gd name="T59" fmla="*/ 80 h 147"/>
                  <a:gd name="T60" fmla="*/ 61 w 77"/>
                  <a:gd name="T61" fmla="*/ 78 h 147"/>
                  <a:gd name="T62" fmla="*/ 62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49 w 77"/>
                  <a:gd name="T73" fmla="*/ 51 h 147"/>
                  <a:gd name="T74" fmla="*/ 43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8 w 77"/>
                  <a:gd name="T85" fmla="*/ 9 h 147"/>
                  <a:gd name="T86" fmla="*/ 8 w 77"/>
                  <a:gd name="T87" fmla="*/ 1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0" y="32"/>
                    </a:lnTo>
                    <a:lnTo>
                      <a:pt x="23" y="32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1" y="68"/>
                    </a:lnTo>
                    <a:lnTo>
                      <a:pt x="38" y="85"/>
                    </a:lnTo>
                    <a:lnTo>
                      <a:pt x="39" y="90"/>
                    </a:lnTo>
                    <a:lnTo>
                      <a:pt x="42" y="108"/>
                    </a:lnTo>
                    <a:lnTo>
                      <a:pt x="47" y="121"/>
                    </a:lnTo>
                    <a:lnTo>
                      <a:pt x="48" y="127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9"/>
                    </a:lnTo>
                    <a:lnTo>
                      <a:pt x="72" y="136"/>
                    </a:lnTo>
                    <a:lnTo>
                      <a:pt x="72" y="130"/>
                    </a:lnTo>
                    <a:lnTo>
                      <a:pt x="71" y="121"/>
                    </a:lnTo>
                    <a:lnTo>
                      <a:pt x="74" y="117"/>
                    </a:lnTo>
                    <a:lnTo>
                      <a:pt x="77" y="110"/>
                    </a:lnTo>
                    <a:lnTo>
                      <a:pt x="76" y="105"/>
                    </a:lnTo>
                    <a:lnTo>
                      <a:pt x="72" y="104"/>
                    </a:lnTo>
                    <a:lnTo>
                      <a:pt x="74" y="85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1" y="80"/>
                    </a:lnTo>
                    <a:lnTo>
                      <a:pt x="61" y="78"/>
                    </a:lnTo>
                    <a:lnTo>
                      <a:pt x="62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49" y="51"/>
                    </a:lnTo>
                    <a:lnTo>
                      <a:pt x="43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8" y="9"/>
                    </a:lnTo>
                    <a:lnTo>
                      <a:pt x="8" y="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6" name="Group 633"/>
            <p:cNvGrpSpPr>
              <a:grpSpLocks/>
            </p:cNvGrpSpPr>
            <p:nvPr/>
          </p:nvGrpSpPr>
          <p:grpSpPr bwMode="auto">
            <a:xfrm>
              <a:off x="508962" y="970786"/>
              <a:ext cx="419158" cy="401444"/>
              <a:chOff x="356" y="1348"/>
              <a:chExt cx="287" cy="284"/>
            </a:xfrm>
          </p:grpSpPr>
          <p:sp>
            <p:nvSpPr>
              <p:cNvPr id="1493" name="Freeform 634"/>
              <p:cNvSpPr>
                <a:spLocks/>
              </p:cNvSpPr>
              <p:nvPr/>
            </p:nvSpPr>
            <p:spPr bwMode="auto">
              <a:xfrm>
                <a:off x="356" y="1348"/>
                <a:ext cx="287" cy="284"/>
              </a:xfrm>
              <a:custGeom>
                <a:avLst/>
                <a:gdLst>
                  <a:gd name="T0" fmla="*/ 180 w 287"/>
                  <a:gd name="T1" fmla="*/ 260 h 284"/>
                  <a:gd name="T2" fmla="*/ 196 w 287"/>
                  <a:gd name="T3" fmla="*/ 283 h 284"/>
                  <a:gd name="T4" fmla="*/ 223 w 287"/>
                  <a:gd name="T5" fmla="*/ 256 h 284"/>
                  <a:gd name="T6" fmla="*/ 224 w 287"/>
                  <a:gd name="T7" fmla="*/ 229 h 284"/>
                  <a:gd name="T8" fmla="*/ 233 w 287"/>
                  <a:gd name="T9" fmla="*/ 220 h 284"/>
                  <a:gd name="T10" fmla="*/ 235 w 287"/>
                  <a:gd name="T11" fmla="*/ 210 h 284"/>
                  <a:gd name="T12" fmla="*/ 253 w 287"/>
                  <a:gd name="T13" fmla="*/ 179 h 284"/>
                  <a:gd name="T14" fmla="*/ 260 w 287"/>
                  <a:gd name="T15" fmla="*/ 166 h 284"/>
                  <a:gd name="T16" fmla="*/ 265 w 287"/>
                  <a:gd name="T17" fmla="*/ 151 h 284"/>
                  <a:gd name="T18" fmla="*/ 279 w 287"/>
                  <a:gd name="T19" fmla="*/ 131 h 284"/>
                  <a:gd name="T20" fmla="*/ 283 w 287"/>
                  <a:gd name="T21" fmla="*/ 119 h 284"/>
                  <a:gd name="T22" fmla="*/ 277 w 287"/>
                  <a:gd name="T23" fmla="*/ 102 h 284"/>
                  <a:gd name="T24" fmla="*/ 244 w 287"/>
                  <a:gd name="T25" fmla="*/ 89 h 284"/>
                  <a:gd name="T26" fmla="*/ 240 w 287"/>
                  <a:gd name="T27" fmla="*/ 73 h 284"/>
                  <a:gd name="T28" fmla="*/ 229 w 287"/>
                  <a:gd name="T29" fmla="*/ 67 h 284"/>
                  <a:gd name="T30" fmla="*/ 195 w 287"/>
                  <a:gd name="T31" fmla="*/ 59 h 284"/>
                  <a:gd name="T32" fmla="*/ 178 w 287"/>
                  <a:gd name="T33" fmla="*/ 57 h 284"/>
                  <a:gd name="T34" fmla="*/ 167 w 287"/>
                  <a:gd name="T35" fmla="*/ 49 h 284"/>
                  <a:gd name="T36" fmla="*/ 138 w 287"/>
                  <a:gd name="T37" fmla="*/ 44 h 284"/>
                  <a:gd name="T38" fmla="*/ 128 w 287"/>
                  <a:gd name="T39" fmla="*/ 48 h 284"/>
                  <a:gd name="T40" fmla="*/ 137 w 287"/>
                  <a:gd name="T41" fmla="*/ 75 h 284"/>
                  <a:gd name="T42" fmla="*/ 118 w 287"/>
                  <a:gd name="T43" fmla="*/ 74 h 284"/>
                  <a:gd name="T44" fmla="*/ 120 w 287"/>
                  <a:gd name="T45" fmla="*/ 43 h 284"/>
                  <a:gd name="T46" fmla="*/ 132 w 287"/>
                  <a:gd name="T47" fmla="*/ 37 h 284"/>
                  <a:gd name="T48" fmla="*/ 141 w 287"/>
                  <a:gd name="T49" fmla="*/ 12 h 284"/>
                  <a:gd name="T50" fmla="*/ 118 w 287"/>
                  <a:gd name="T51" fmla="*/ 0 h 284"/>
                  <a:gd name="T52" fmla="*/ 69 w 287"/>
                  <a:gd name="T53" fmla="*/ 39 h 284"/>
                  <a:gd name="T54" fmla="*/ 93 w 287"/>
                  <a:gd name="T55" fmla="*/ 43 h 284"/>
                  <a:gd name="T56" fmla="*/ 80 w 287"/>
                  <a:gd name="T57" fmla="*/ 70 h 284"/>
                  <a:gd name="T58" fmla="*/ 71 w 287"/>
                  <a:gd name="T59" fmla="*/ 82 h 284"/>
                  <a:gd name="T60" fmla="*/ 39 w 287"/>
                  <a:gd name="T61" fmla="*/ 89 h 284"/>
                  <a:gd name="T62" fmla="*/ 52 w 287"/>
                  <a:gd name="T63" fmla="*/ 70 h 284"/>
                  <a:gd name="T64" fmla="*/ 36 w 287"/>
                  <a:gd name="T65" fmla="*/ 55 h 284"/>
                  <a:gd name="T66" fmla="*/ 23 w 287"/>
                  <a:gd name="T67" fmla="*/ 66 h 284"/>
                  <a:gd name="T68" fmla="*/ 26 w 287"/>
                  <a:gd name="T69" fmla="*/ 92 h 284"/>
                  <a:gd name="T70" fmla="*/ 18 w 287"/>
                  <a:gd name="T71" fmla="*/ 112 h 284"/>
                  <a:gd name="T72" fmla="*/ 1 w 287"/>
                  <a:gd name="T73" fmla="*/ 131 h 284"/>
                  <a:gd name="T74" fmla="*/ 22 w 287"/>
                  <a:gd name="T75" fmla="*/ 161 h 284"/>
                  <a:gd name="T76" fmla="*/ 56 w 287"/>
                  <a:gd name="T77" fmla="*/ 173 h 284"/>
                  <a:gd name="T78" fmla="*/ 83 w 287"/>
                  <a:gd name="T79" fmla="*/ 161 h 284"/>
                  <a:gd name="T80" fmla="*/ 97 w 287"/>
                  <a:gd name="T81" fmla="*/ 170 h 284"/>
                  <a:gd name="T82" fmla="*/ 146 w 287"/>
                  <a:gd name="T83" fmla="*/ 160 h 284"/>
                  <a:gd name="T84" fmla="*/ 184 w 287"/>
                  <a:gd name="T85" fmla="*/ 171 h 284"/>
                  <a:gd name="T86" fmla="*/ 181 w 287"/>
                  <a:gd name="T87" fmla="*/ 207 h 284"/>
                  <a:gd name="T88" fmla="*/ 192 w 287"/>
                  <a:gd name="T89" fmla="*/ 230 h 284"/>
                  <a:gd name="T90" fmla="*/ 177 w 287"/>
                  <a:gd name="T91" fmla="*/ 238 h 2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4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6" y="283"/>
                    </a:lnTo>
                    <a:lnTo>
                      <a:pt x="208" y="284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8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0"/>
                    </a:lnTo>
                    <a:lnTo>
                      <a:pt x="239" y="221"/>
                    </a:lnTo>
                    <a:lnTo>
                      <a:pt x="244" y="214"/>
                    </a:lnTo>
                    <a:lnTo>
                      <a:pt x="235" y="210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1"/>
                    </a:lnTo>
                    <a:lnTo>
                      <a:pt x="260" y="166"/>
                    </a:lnTo>
                    <a:lnTo>
                      <a:pt x="264" y="158"/>
                    </a:lnTo>
                    <a:lnTo>
                      <a:pt x="268" y="154"/>
                    </a:lnTo>
                    <a:lnTo>
                      <a:pt x="265" y="151"/>
                    </a:lnTo>
                    <a:lnTo>
                      <a:pt x="268" y="143"/>
                    </a:lnTo>
                    <a:lnTo>
                      <a:pt x="279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3" y="119"/>
                    </a:lnTo>
                    <a:lnTo>
                      <a:pt x="278" y="112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3"/>
                    </a:lnTo>
                    <a:lnTo>
                      <a:pt x="251" y="91"/>
                    </a:lnTo>
                    <a:lnTo>
                      <a:pt x="244" y="89"/>
                    </a:lnTo>
                    <a:lnTo>
                      <a:pt x="240" y="84"/>
                    </a:lnTo>
                    <a:lnTo>
                      <a:pt x="243" y="78"/>
                    </a:lnTo>
                    <a:lnTo>
                      <a:pt x="240" y="73"/>
                    </a:lnTo>
                    <a:lnTo>
                      <a:pt x="244" y="70"/>
                    </a:lnTo>
                    <a:lnTo>
                      <a:pt x="234" y="66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2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6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4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2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0"/>
                    </a:lnTo>
                    <a:lnTo>
                      <a:pt x="120" y="43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7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39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0" y="70"/>
                    </a:lnTo>
                    <a:lnTo>
                      <a:pt x="78" y="73"/>
                    </a:lnTo>
                    <a:lnTo>
                      <a:pt x="79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89"/>
                    </a:lnTo>
                    <a:lnTo>
                      <a:pt x="49" y="83"/>
                    </a:lnTo>
                    <a:lnTo>
                      <a:pt x="49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3" y="78"/>
                    </a:lnTo>
                    <a:lnTo>
                      <a:pt x="27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7" y="116"/>
                    </a:lnTo>
                    <a:lnTo>
                      <a:pt x="10" y="126"/>
                    </a:lnTo>
                    <a:lnTo>
                      <a:pt x="1" y="131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2" y="161"/>
                    </a:lnTo>
                    <a:lnTo>
                      <a:pt x="28" y="166"/>
                    </a:lnTo>
                    <a:lnTo>
                      <a:pt x="51" y="170"/>
                    </a:lnTo>
                    <a:lnTo>
                      <a:pt x="56" y="173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1"/>
                    </a:lnTo>
                    <a:lnTo>
                      <a:pt x="180" y="177"/>
                    </a:lnTo>
                    <a:lnTo>
                      <a:pt x="181" y="187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2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49"/>
                    </a:lnTo>
                    <a:lnTo>
                      <a:pt x="174" y="2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4" name="Freeform 635"/>
              <p:cNvSpPr>
                <a:spLocks/>
              </p:cNvSpPr>
              <p:nvPr/>
            </p:nvSpPr>
            <p:spPr bwMode="auto">
              <a:xfrm>
                <a:off x="356" y="1348"/>
                <a:ext cx="287" cy="284"/>
              </a:xfrm>
              <a:custGeom>
                <a:avLst/>
                <a:gdLst>
                  <a:gd name="T0" fmla="*/ 180 w 287"/>
                  <a:gd name="T1" fmla="*/ 260 h 284"/>
                  <a:gd name="T2" fmla="*/ 196 w 287"/>
                  <a:gd name="T3" fmla="*/ 283 h 284"/>
                  <a:gd name="T4" fmla="*/ 223 w 287"/>
                  <a:gd name="T5" fmla="*/ 256 h 284"/>
                  <a:gd name="T6" fmla="*/ 224 w 287"/>
                  <a:gd name="T7" fmla="*/ 229 h 284"/>
                  <a:gd name="T8" fmla="*/ 233 w 287"/>
                  <a:gd name="T9" fmla="*/ 220 h 284"/>
                  <a:gd name="T10" fmla="*/ 235 w 287"/>
                  <a:gd name="T11" fmla="*/ 210 h 284"/>
                  <a:gd name="T12" fmla="*/ 253 w 287"/>
                  <a:gd name="T13" fmla="*/ 179 h 284"/>
                  <a:gd name="T14" fmla="*/ 260 w 287"/>
                  <a:gd name="T15" fmla="*/ 166 h 284"/>
                  <a:gd name="T16" fmla="*/ 265 w 287"/>
                  <a:gd name="T17" fmla="*/ 151 h 284"/>
                  <a:gd name="T18" fmla="*/ 279 w 287"/>
                  <a:gd name="T19" fmla="*/ 131 h 284"/>
                  <a:gd name="T20" fmla="*/ 283 w 287"/>
                  <a:gd name="T21" fmla="*/ 119 h 284"/>
                  <a:gd name="T22" fmla="*/ 277 w 287"/>
                  <a:gd name="T23" fmla="*/ 102 h 284"/>
                  <a:gd name="T24" fmla="*/ 244 w 287"/>
                  <a:gd name="T25" fmla="*/ 89 h 284"/>
                  <a:gd name="T26" fmla="*/ 240 w 287"/>
                  <a:gd name="T27" fmla="*/ 73 h 284"/>
                  <a:gd name="T28" fmla="*/ 229 w 287"/>
                  <a:gd name="T29" fmla="*/ 67 h 284"/>
                  <a:gd name="T30" fmla="*/ 195 w 287"/>
                  <a:gd name="T31" fmla="*/ 59 h 284"/>
                  <a:gd name="T32" fmla="*/ 178 w 287"/>
                  <a:gd name="T33" fmla="*/ 57 h 284"/>
                  <a:gd name="T34" fmla="*/ 167 w 287"/>
                  <a:gd name="T35" fmla="*/ 49 h 284"/>
                  <a:gd name="T36" fmla="*/ 138 w 287"/>
                  <a:gd name="T37" fmla="*/ 44 h 284"/>
                  <a:gd name="T38" fmla="*/ 128 w 287"/>
                  <a:gd name="T39" fmla="*/ 48 h 284"/>
                  <a:gd name="T40" fmla="*/ 137 w 287"/>
                  <a:gd name="T41" fmla="*/ 75 h 284"/>
                  <a:gd name="T42" fmla="*/ 118 w 287"/>
                  <a:gd name="T43" fmla="*/ 74 h 284"/>
                  <a:gd name="T44" fmla="*/ 120 w 287"/>
                  <a:gd name="T45" fmla="*/ 43 h 284"/>
                  <a:gd name="T46" fmla="*/ 132 w 287"/>
                  <a:gd name="T47" fmla="*/ 37 h 284"/>
                  <a:gd name="T48" fmla="*/ 141 w 287"/>
                  <a:gd name="T49" fmla="*/ 12 h 284"/>
                  <a:gd name="T50" fmla="*/ 118 w 287"/>
                  <a:gd name="T51" fmla="*/ 0 h 284"/>
                  <a:gd name="T52" fmla="*/ 69 w 287"/>
                  <a:gd name="T53" fmla="*/ 39 h 284"/>
                  <a:gd name="T54" fmla="*/ 93 w 287"/>
                  <a:gd name="T55" fmla="*/ 43 h 284"/>
                  <a:gd name="T56" fmla="*/ 80 w 287"/>
                  <a:gd name="T57" fmla="*/ 70 h 284"/>
                  <a:gd name="T58" fmla="*/ 71 w 287"/>
                  <a:gd name="T59" fmla="*/ 82 h 284"/>
                  <a:gd name="T60" fmla="*/ 39 w 287"/>
                  <a:gd name="T61" fmla="*/ 89 h 284"/>
                  <a:gd name="T62" fmla="*/ 52 w 287"/>
                  <a:gd name="T63" fmla="*/ 70 h 284"/>
                  <a:gd name="T64" fmla="*/ 36 w 287"/>
                  <a:gd name="T65" fmla="*/ 55 h 284"/>
                  <a:gd name="T66" fmla="*/ 23 w 287"/>
                  <a:gd name="T67" fmla="*/ 66 h 284"/>
                  <a:gd name="T68" fmla="*/ 26 w 287"/>
                  <a:gd name="T69" fmla="*/ 92 h 284"/>
                  <a:gd name="T70" fmla="*/ 18 w 287"/>
                  <a:gd name="T71" fmla="*/ 112 h 284"/>
                  <a:gd name="T72" fmla="*/ 1 w 287"/>
                  <a:gd name="T73" fmla="*/ 131 h 284"/>
                  <a:gd name="T74" fmla="*/ 22 w 287"/>
                  <a:gd name="T75" fmla="*/ 161 h 284"/>
                  <a:gd name="T76" fmla="*/ 56 w 287"/>
                  <a:gd name="T77" fmla="*/ 173 h 284"/>
                  <a:gd name="T78" fmla="*/ 83 w 287"/>
                  <a:gd name="T79" fmla="*/ 161 h 284"/>
                  <a:gd name="T80" fmla="*/ 97 w 287"/>
                  <a:gd name="T81" fmla="*/ 170 h 284"/>
                  <a:gd name="T82" fmla="*/ 146 w 287"/>
                  <a:gd name="T83" fmla="*/ 160 h 284"/>
                  <a:gd name="T84" fmla="*/ 184 w 287"/>
                  <a:gd name="T85" fmla="*/ 171 h 284"/>
                  <a:gd name="T86" fmla="*/ 181 w 287"/>
                  <a:gd name="T87" fmla="*/ 207 h 284"/>
                  <a:gd name="T88" fmla="*/ 192 w 287"/>
                  <a:gd name="T89" fmla="*/ 230 h 284"/>
                  <a:gd name="T90" fmla="*/ 177 w 287"/>
                  <a:gd name="T91" fmla="*/ 238 h 2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4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6" y="283"/>
                    </a:lnTo>
                    <a:lnTo>
                      <a:pt x="208" y="284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8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0"/>
                    </a:lnTo>
                    <a:lnTo>
                      <a:pt x="239" y="221"/>
                    </a:lnTo>
                    <a:lnTo>
                      <a:pt x="244" y="214"/>
                    </a:lnTo>
                    <a:lnTo>
                      <a:pt x="235" y="210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1"/>
                    </a:lnTo>
                    <a:lnTo>
                      <a:pt x="260" y="166"/>
                    </a:lnTo>
                    <a:lnTo>
                      <a:pt x="264" y="158"/>
                    </a:lnTo>
                    <a:lnTo>
                      <a:pt x="268" y="154"/>
                    </a:lnTo>
                    <a:lnTo>
                      <a:pt x="265" y="151"/>
                    </a:lnTo>
                    <a:lnTo>
                      <a:pt x="268" y="143"/>
                    </a:lnTo>
                    <a:lnTo>
                      <a:pt x="279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3" y="119"/>
                    </a:lnTo>
                    <a:lnTo>
                      <a:pt x="278" y="112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3"/>
                    </a:lnTo>
                    <a:lnTo>
                      <a:pt x="251" y="91"/>
                    </a:lnTo>
                    <a:lnTo>
                      <a:pt x="244" y="89"/>
                    </a:lnTo>
                    <a:lnTo>
                      <a:pt x="240" y="84"/>
                    </a:lnTo>
                    <a:lnTo>
                      <a:pt x="243" y="78"/>
                    </a:lnTo>
                    <a:lnTo>
                      <a:pt x="240" y="73"/>
                    </a:lnTo>
                    <a:lnTo>
                      <a:pt x="244" y="70"/>
                    </a:lnTo>
                    <a:lnTo>
                      <a:pt x="234" y="66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2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6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4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2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0"/>
                    </a:lnTo>
                    <a:lnTo>
                      <a:pt x="120" y="43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7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39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0" y="70"/>
                    </a:lnTo>
                    <a:lnTo>
                      <a:pt x="78" y="73"/>
                    </a:lnTo>
                    <a:lnTo>
                      <a:pt x="79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89"/>
                    </a:lnTo>
                    <a:lnTo>
                      <a:pt x="49" y="83"/>
                    </a:lnTo>
                    <a:lnTo>
                      <a:pt x="49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3" y="78"/>
                    </a:lnTo>
                    <a:lnTo>
                      <a:pt x="27" y="87"/>
                    </a:lnTo>
                    <a:lnTo>
                      <a:pt x="26" y="92"/>
                    </a:lnTo>
                    <a:lnTo>
                      <a:pt x="21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7" y="116"/>
                    </a:lnTo>
                    <a:lnTo>
                      <a:pt x="10" y="126"/>
                    </a:lnTo>
                    <a:lnTo>
                      <a:pt x="1" y="131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2" y="161"/>
                    </a:lnTo>
                    <a:lnTo>
                      <a:pt x="28" y="166"/>
                    </a:lnTo>
                    <a:lnTo>
                      <a:pt x="51" y="170"/>
                    </a:lnTo>
                    <a:lnTo>
                      <a:pt x="56" y="173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1"/>
                    </a:lnTo>
                    <a:lnTo>
                      <a:pt x="180" y="177"/>
                    </a:lnTo>
                    <a:lnTo>
                      <a:pt x="181" y="187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2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49"/>
                    </a:lnTo>
                    <a:lnTo>
                      <a:pt x="174" y="25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7" name="Group 636"/>
            <p:cNvGrpSpPr>
              <a:grpSpLocks/>
            </p:cNvGrpSpPr>
            <p:nvPr/>
          </p:nvGrpSpPr>
          <p:grpSpPr bwMode="auto">
            <a:xfrm>
              <a:off x="444791" y="1180751"/>
              <a:ext cx="344065" cy="285237"/>
              <a:chOff x="312" y="1497"/>
              <a:chExt cx="236" cy="202"/>
            </a:xfrm>
          </p:grpSpPr>
          <p:sp>
            <p:nvSpPr>
              <p:cNvPr id="1491" name="Freeform 637"/>
              <p:cNvSpPr>
                <a:spLocks/>
              </p:cNvSpPr>
              <p:nvPr/>
            </p:nvSpPr>
            <p:spPr bwMode="auto">
              <a:xfrm>
                <a:off x="312" y="1497"/>
                <a:ext cx="236" cy="202"/>
              </a:xfrm>
              <a:custGeom>
                <a:avLst/>
                <a:gdLst>
                  <a:gd name="T0" fmla="*/ 0 w 236"/>
                  <a:gd name="T1" fmla="*/ 63 h 202"/>
                  <a:gd name="T2" fmla="*/ 3 w 236"/>
                  <a:gd name="T3" fmla="*/ 85 h 202"/>
                  <a:gd name="T4" fmla="*/ 7 w 236"/>
                  <a:gd name="T5" fmla="*/ 94 h 202"/>
                  <a:gd name="T6" fmla="*/ 5 w 236"/>
                  <a:gd name="T7" fmla="*/ 100 h 202"/>
                  <a:gd name="T8" fmla="*/ 16 w 236"/>
                  <a:gd name="T9" fmla="*/ 168 h 202"/>
                  <a:gd name="T10" fmla="*/ 20 w 236"/>
                  <a:gd name="T11" fmla="*/ 192 h 202"/>
                  <a:gd name="T12" fmla="*/ 31 w 236"/>
                  <a:gd name="T13" fmla="*/ 198 h 202"/>
                  <a:gd name="T14" fmla="*/ 38 w 236"/>
                  <a:gd name="T15" fmla="*/ 202 h 202"/>
                  <a:gd name="T16" fmla="*/ 47 w 236"/>
                  <a:gd name="T17" fmla="*/ 188 h 202"/>
                  <a:gd name="T18" fmla="*/ 44 w 236"/>
                  <a:gd name="T19" fmla="*/ 181 h 202"/>
                  <a:gd name="T20" fmla="*/ 51 w 236"/>
                  <a:gd name="T21" fmla="*/ 170 h 202"/>
                  <a:gd name="T22" fmla="*/ 66 w 236"/>
                  <a:gd name="T23" fmla="*/ 161 h 202"/>
                  <a:gd name="T24" fmla="*/ 75 w 236"/>
                  <a:gd name="T25" fmla="*/ 163 h 202"/>
                  <a:gd name="T26" fmla="*/ 83 w 236"/>
                  <a:gd name="T27" fmla="*/ 150 h 202"/>
                  <a:gd name="T28" fmla="*/ 90 w 236"/>
                  <a:gd name="T29" fmla="*/ 147 h 202"/>
                  <a:gd name="T30" fmla="*/ 107 w 236"/>
                  <a:gd name="T31" fmla="*/ 140 h 202"/>
                  <a:gd name="T32" fmla="*/ 117 w 236"/>
                  <a:gd name="T33" fmla="*/ 132 h 202"/>
                  <a:gd name="T34" fmla="*/ 132 w 236"/>
                  <a:gd name="T35" fmla="*/ 115 h 202"/>
                  <a:gd name="T36" fmla="*/ 143 w 236"/>
                  <a:gd name="T37" fmla="*/ 110 h 202"/>
                  <a:gd name="T38" fmla="*/ 148 w 236"/>
                  <a:gd name="T39" fmla="*/ 99 h 202"/>
                  <a:gd name="T40" fmla="*/ 158 w 236"/>
                  <a:gd name="T41" fmla="*/ 89 h 202"/>
                  <a:gd name="T42" fmla="*/ 163 w 236"/>
                  <a:gd name="T43" fmla="*/ 69 h 202"/>
                  <a:gd name="T44" fmla="*/ 188 w 236"/>
                  <a:gd name="T45" fmla="*/ 82 h 202"/>
                  <a:gd name="T46" fmla="*/ 204 w 236"/>
                  <a:gd name="T47" fmla="*/ 81 h 202"/>
                  <a:gd name="T48" fmla="*/ 209 w 236"/>
                  <a:gd name="T49" fmla="*/ 103 h 202"/>
                  <a:gd name="T50" fmla="*/ 220 w 236"/>
                  <a:gd name="T51" fmla="*/ 101 h 202"/>
                  <a:gd name="T52" fmla="*/ 226 w 236"/>
                  <a:gd name="T53" fmla="*/ 86 h 202"/>
                  <a:gd name="T54" fmla="*/ 236 w 236"/>
                  <a:gd name="T55" fmla="*/ 82 h 202"/>
                  <a:gd name="T56" fmla="*/ 226 w 236"/>
                  <a:gd name="T57" fmla="*/ 62 h 202"/>
                  <a:gd name="T58" fmla="*/ 225 w 236"/>
                  <a:gd name="T59" fmla="*/ 39 h 202"/>
                  <a:gd name="T60" fmla="*/ 228 w 236"/>
                  <a:gd name="T61" fmla="*/ 23 h 202"/>
                  <a:gd name="T62" fmla="*/ 196 w 236"/>
                  <a:gd name="T63" fmla="*/ 15 h 202"/>
                  <a:gd name="T64" fmla="*/ 165 w 236"/>
                  <a:gd name="T65" fmla="*/ 15 h 202"/>
                  <a:gd name="T66" fmla="*/ 141 w 236"/>
                  <a:gd name="T67" fmla="*/ 22 h 202"/>
                  <a:gd name="T68" fmla="*/ 137 w 236"/>
                  <a:gd name="T69" fmla="*/ 10 h 202"/>
                  <a:gd name="T70" fmla="*/ 117 w 236"/>
                  <a:gd name="T71" fmla="*/ 26 h 202"/>
                  <a:gd name="T72" fmla="*/ 100 w 236"/>
                  <a:gd name="T73" fmla="*/ 25 h 202"/>
                  <a:gd name="T74" fmla="*/ 72 w 236"/>
                  <a:gd name="T75" fmla="*/ 17 h 202"/>
                  <a:gd name="T76" fmla="*/ 54 w 236"/>
                  <a:gd name="T77" fmla="*/ 0 h 202"/>
                  <a:gd name="T78" fmla="*/ 41 w 236"/>
                  <a:gd name="T79" fmla="*/ 4 h 202"/>
                  <a:gd name="T80" fmla="*/ 37 w 236"/>
                  <a:gd name="T81" fmla="*/ 14 h 202"/>
                  <a:gd name="T82" fmla="*/ 50 w 236"/>
                  <a:gd name="T83" fmla="*/ 15 h 202"/>
                  <a:gd name="T84" fmla="*/ 32 w 236"/>
                  <a:gd name="T85" fmla="*/ 28 h 202"/>
                  <a:gd name="T86" fmla="*/ 38 w 236"/>
                  <a:gd name="T87" fmla="*/ 38 h 202"/>
                  <a:gd name="T88" fmla="*/ 25 w 236"/>
                  <a:gd name="T89" fmla="*/ 42 h 202"/>
                  <a:gd name="T90" fmla="*/ 21 w 236"/>
                  <a:gd name="T91" fmla="*/ 58 h 202"/>
                  <a:gd name="T92" fmla="*/ 16 w 236"/>
                  <a:gd name="T93" fmla="*/ 60 h 202"/>
                  <a:gd name="T94" fmla="*/ 9 w 236"/>
                  <a:gd name="T95" fmla="*/ 56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6" h="202">
                    <a:moveTo>
                      <a:pt x="3" y="57"/>
                    </a:moveTo>
                    <a:lnTo>
                      <a:pt x="0" y="63"/>
                    </a:lnTo>
                    <a:lnTo>
                      <a:pt x="4" y="82"/>
                    </a:lnTo>
                    <a:lnTo>
                      <a:pt x="3" y="85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8" y="98"/>
                    </a:lnTo>
                    <a:lnTo>
                      <a:pt x="5" y="100"/>
                    </a:lnTo>
                    <a:lnTo>
                      <a:pt x="8" y="124"/>
                    </a:lnTo>
                    <a:lnTo>
                      <a:pt x="16" y="168"/>
                    </a:lnTo>
                    <a:lnTo>
                      <a:pt x="15" y="172"/>
                    </a:lnTo>
                    <a:lnTo>
                      <a:pt x="20" y="192"/>
                    </a:lnTo>
                    <a:lnTo>
                      <a:pt x="24" y="198"/>
                    </a:lnTo>
                    <a:lnTo>
                      <a:pt x="31" y="198"/>
                    </a:lnTo>
                    <a:lnTo>
                      <a:pt x="34" y="201"/>
                    </a:lnTo>
                    <a:lnTo>
                      <a:pt x="38" y="202"/>
                    </a:lnTo>
                    <a:lnTo>
                      <a:pt x="39" y="197"/>
                    </a:lnTo>
                    <a:lnTo>
                      <a:pt x="47" y="188"/>
                    </a:lnTo>
                    <a:lnTo>
                      <a:pt x="50" y="184"/>
                    </a:lnTo>
                    <a:lnTo>
                      <a:pt x="44" y="181"/>
                    </a:lnTo>
                    <a:lnTo>
                      <a:pt x="46" y="173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6" y="161"/>
                    </a:lnTo>
                    <a:lnTo>
                      <a:pt x="72" y="164"/>
                    </a:lnTo>
                    <a:lnTo>
                      <a:pt x="75" y="163"/>
                    </a:lnTo>
                    <a:lnTo>
                      <a:pt x="84" y="159"/>
                    </a:lnTo>
                    <a:lnTo>
                      <a:pt x="83" y="150"/>
                    </a:lnTo>
                    <a:lnTo>
                      <a:pt x="83" y="145"/>
                    </a:lnTo>
                    <a:lnTo>
                      <a:pt x="90" y="147"/>
                    </a:lnTo>
                    <a:lnTo>
                      <a:pt x="95" y="150"/>
                    </a:lnTo>
                    <a:lnTo>
                      <a:pt x="107" y="140"/>
                    </a:lnTo>
                    <a:lnTo>
                      <a:pt x="115" y="137"/>
                    </a:lnTo>
                    <a:lnTo>
                      <a:pt x="117" y="132"/>
                    </a:lnTo>
                    <a:lnTo>
                      <a:pt x="124" y="123"/>
                    </a:lnTo>
                    <a:lnTo>
                      <a:pt x="132" y="115"/>
                    </a:lnTo>
                    <a:lnTo>
                      <a:pt x="140" y="119"/>
                    </a:lnTo>
                    <a:lnTo>
                      <a:pt x="143" y="110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51" y="89"/>
                    </a:lnTo>
                    <a:lnTo>
                      <a:pt x="158" y="89"/>
                    </a:lnTo>
                    <a:lnTo>
                      <a:pt x="163" y="79"/>
                    </a:lnTo>
                    <a:lnTo>
                      <a:pt x="163" y="69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4" y="81"/>
                    </a:lnTo>
                    <a:lnTo>
                      <a:pt x="208" y="87"/>
                    </a:lnTo>
                    <a:lnTo>
                      <a:pt x="209" y="103"/>
                    </a:lnTo>
                    <a:lnTo>
                      <a:pt x="218" y="109"/>
                    </a:lnTo>
                    <a:lnTo>
                      <a:pt x="220" y="101"/>
                    </a:lnTo>
                    <a:lnTo>
                      <a:pt x="221" y="90"/>
                    </a:lnTo>
                    <a:lnTo>
                      <a:pt x="226" y="86"/>
                    </a:lnTo>
                    <a:lnTo>
                      <a:pt x="233" y="89"/>
                    </a:lnTo>
                    <a:lnTo>
                      <a:pt x="236" y="82"/>
                    </a:lnTo>
                    <a:lnTo>
                      <a:pt x="228" y="73"/>
                    </a:lnTo>
                    <a:lnTo>
                      <a:pt x="226" y="62"/>
                    </a:lnTo>
                    <a:lnTo>
                      <a:pt x="225" y="59"/>
                    </a:lnTo>
                    <a:lnTo>
                      <a:pt x="225" y="39"/>
                    </a:lnTo>
                    <a:lnTo>
                      <a:pt x="224" y="29"/>
                    </a:lnTo>
                    <a:lnTo>
                      <a:pt x="228" y="23"/>
                    </a:lnTo>
                    <a:lnTo>
                      <a:pt x="219" y="16"/>
                    </a:lnTo>
                    <a:lnTo>
                      <a:pt x="196" y="15"/>
                    </a:lnTo>
                    <a:lnTo>
                      <a:pt x="190" y="11"/>
                    </a:lnTo>
                    <a:lnTo>
                      <a:pt x="165" y="15"/>
                    </a:lnTo>
                    <a:lnTo>
                      <a:pt x="155" y="21"/>
                    </a:lnTo>
                    <a:lnTo>
                      <a:pt x="141" y="22"/>
                    </a:lnTo>
                    <a:lnTo>
                      <a:pt x="143" y="14"/>
                    </a:lnTo>
                    <a:lnTo>
                      <a:pt x="137" y="10"/>
                    </a:lnTo>
                    <a:lnTo>
                      <a:pt x="127" y="12"/>
                    </a:lnTo>
                    <a:lnTo>
                      <a:pt x="117" y="26"/>
                    </a:lnTo>
                    <a:lnTo>
                      <a:pt x="106" y="31"/>
                    </a:lnTo>
                    <a:lnTo>
                      <a:pt x="100" y="25"/>
                    </a:lnTo>
                    <a:lnTo>
                      <a:pt x="95" y="22"/>
                    </a:lnTo>
                    <a:lnTo>
                      <a:pt x="72" y="17"/>
                    </a:lnTo>
                    <a:lnTo>
                      <a:pt x="67" y="13"/>
                    </a:lnTo>
                    <a:lnTo>
                      <a:pt x="54" y="0"/>
                    </a:lnTo>
                    <a:lnTo>
                      <a:pt x="45" y="2"/>
                    </a:lnTo>
                    <a:lnTo>
                      <a:pt x="41" y="4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47" y="17"/>
                    </a:lnTo>
                    <a:lnTo>
                      <a:pt x="32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3" y="45"/>
                    </a:lnTo>
                    <a:lnTo>
                      <a:pt x="25" y="42"/>
                    </a:lnTo>
                    <a:lnTo>
                      <a:pt x="22" y="56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9" y="56"/>
                    </a:lnTo>
                    <a:lnTo>
                      <a:pt x="3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2" name="Freeform 638"/>
              <p:cNvSpPr>
                <a:spLocks/>
              </p:cNvSpPr>
              <p:nvPr/>
            </p:nvSpPr>
            <p:spPr bwMode="auto">
              <a:xfrm>
                <a:off x="312" y="1497"/>
                <a:ext cx="236" cy="202"/>
              </a:xfrm>
              <a:custGeom>
                <a:avLst/>
                <a:gdLst>
                  <a:gd name="T0" fmla="*/ 0 w 236"/>
                  <a:gd name="T1" fmla="*/ 63 h 202"/>
                  <a:gd name="T2" fmla="*/ 3 w 236"/>
                  <a:gd name="T3" fmla="*/ 85 h 202"/>
                  <a:gd name="T4" fmla="*/ 7 w 236"/>
                  <a:gd name="T5" fmla="*/ 94 h 202"/>
                  <a:gd name="T6" fmla="*/ 5 w 236"/>
                  <a:gd name="T7" fmla="*/ 100 h 202"/>
                  <a:gd name="T8" fmla="*/ 16 w 236"/>
                  <a:gd name="T9" fmla="*/ 168 h 202"/>
                  <a:gd name="T10" fmla="*/ 20 w 236"/>
                  <a:gd name="T11" fmla="*/ 192 h 202"/>
                  <a:gd name="T12" fmla="*/ 31 w 236"/>
                  <a:gd name="T13" fmla="*/ 198 h 202"/>
                  <a:gd name="T14" fmla="*/ 38 w 236"/>
                  <a:gd name="T15" fmla="*/ 202 h 202"/>
                  <a:gd name="T16" fmla="*/ 47 w 236"/>
                  <a:gd name="T17" fmla="*/ 188 h 202"/>
                  <a:gd name="T18" fmla="*/ 44 w 236"/>
                  <a:gd name="T19" fmla="*/ 181 h 202"/>
                  <a:gd name="T20" fmla="*/ 51 w 236"/>
                  <a:gd name="T21" fmla="*/ 170 h 202"/>
                  <a:gd name="T22" fmla="*/ 66 w 236"/>
                  <a:gd name="T23" fmla="*/ 161 h 202"/>
                  <a:gd name="T24" fmla="*/ 75 w 236"/>
                  <a:gd name="T25" fmla="*/ 163 h 202"/>
                  <a:gd name="T26" fmla="*/ 83 w 236"/>
                  <a:gd name="T27" fmla="*/ 150 h 202"/>
                  <a:gd name="T28" fmla="*/ 90 w 236"/>
                  <a:gd name="T29" fmla="*/ 147 h 202"/>
                  <a:gd name="T30" fmla="*/ 107 w 236"/>
                  <a:gd name="T31" fmla="*/ 140 h 202"/>
                  <a:gd name="T32" fmla="*/ 117 w 236"/>
                  <a:gd name="T33" fmla="*/ 132 h 202"/>
                  <a:gd name="T34" fmla="*/ 132 w 236"/>
                  <a:gd name="T35" fmla="*/ 115 h 202"/>
                  <a:gd name="T36" fmla="*/ 143 w 236"/>
                  <a:gd name="T37" fmla="*/ 110 h 202"/>
                  <a:gd name="T38" fmla="*/ 148 w 236"/>
                  <a:gd name="T39" fmla="*/ 99 h 202"/>
                  <a:gd name="T40" fmla="*/ 158 w 236"/>
                  <a:gd name="T41" fmla="*/ 89 h 202"/>
                  <a:gd name="T42" fmla="*/ 163 w 236"/>
                  <a:gd name="T43" fmla="*/ 69 h 202"/>
                  <a:gd name="T44" fmla="*/ 188 w 236"/>
                  <a:gd name="T45" fmla="*/ 82 h 202"/>
                  <a:gd name="T46" fmla="*/ 204 w 236"/>
                  <a:gd name="T47" fmla="*/ 81 h 202"/>
                  <a:gd name="T48" fmla="*/ 209 w 236"/>
                  <a:gd name="T49" fmla="*/ 103 h 202"/>
                  <a:gd name="T50" fmla="*/ 220 w 236"/>
                  <a:gd name="T51" fmla="*/ 101 h 202"/>
                  <a:gd name="T52" fmla="*/ 226 w 236"/>
                  <a:gd name="T53" fmla="*/ 86 h 202"/>
                  <a:gd name="T54" fmla="*/ 236 w 236"/>
                  <a:gd name="T55" fmla="*/ 82 h 202"/>
                  <a:gd name="T56" fmla="*/ 226 w 236"/>
                  <a:gd name="T57" fmla="*/ 62 h 202"/>
                  <a:gd name="T58" fmla="*/ 225 w 236"/>
                  <a:gd name="T59" fmla="*/ 39 h 202"/>
                  <a:gd name="T60" fmla="*/ 228 w 236"/>
                  <a:gd name="T61" fmla="*/ 23 h 202"/>
                  <a:gd name="T62" fmla="*/ 196 w 236"/>
                  <a:gd name="T63" fmla="*/ 15 h 202"/>
                  <a:gd name="T64" fmla="*/ 165 w 236"/>
                  <a:gd name="T65" fmla="*/ 15 h 202"/>
                  <a:gd name="T66" fmla="*/ 141 w 236"/>
                  <a:gd name="T67" fmla="*/ 22 h 202"/>
                  <a:gd name="T68" fmla="*/ 137 w 236"/>
                  <a:gd name="T69" fmla="*/ 10 h 202"/>
                  <a:gd name="T70" fmla="*/ 117 w 236"/>
                  <a:gd name="T71" fmla="*/ 26 h 202"/>
                  <a:gd name="T72" fmla="*/ 100 w 236"/>
                  <a:gd name="T73" fmla="*/ 25 h 202"/>
                  <a:gd name="T74" fmla="*/ 72 w 236"/>
                  <a:gd name="T75" fmla="*/ 17 h 202"/>
                  <a:gd name="T76" fmla="*/ 54 w 236"/>
                  <a:gd name="T77" fmla="*/ 0 h 202"/>
                  <a:gd name="T78" fmla="*/ 41 w 236"/>
                  <a:gd name="T79" fmla="*/ 4 h 202"/>
                  <a:gd name="T80" fmla="*/ 37 w 236"/>
                  <a:gd name="T81" fmla="*/ 14 h 202"/>
                  <a:gd name="T82" fmla="*/ 50 w 236"/>
                  <a:gd name="T83" fmla="*/ 15 h 202"/>
                  <a:gd name="T84" fmla="*/ 32 w 236"/>
                  <a:gd name="T85" fmla="*/ 28 h 202"/>
                  <a:gd name="T86" fmla="*/ 38 w 236"/>
                  <a:gd name="T87" fmla="*/ 38 h 202"/>
                  <a:gd name="T88" fmla="*/ 25 w 236"/>
                  <a:gd name="T89" fmla="*/ 42 h 202"/>
                  <a:gd name="T90" fmla="*/ 21 w 236"/>
                  <a:gd name="T91" fmla="*/ 58 h 202"/>
                  <a:gd name="T92" fmla="*/ 16 w 236"/>
                  <a:gd name="T93" fmla="*/ 60 h 202"/>
                  <a:gd name="T94" fmla="*/ 9 w 236"/>
                  <a:gd name="T95" fmla="*/ 56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6" h="202">
                    <a:moveTo>
                      <a:pt x="3" y="57"/>
                    </a:moveTo>
                    <a:lnTo>
                      <a:pt x="0" y="63"/>
                    </a:lnTo>
                    <a:lnTo>
                      <a:pt x="4" y="82"/>
                    </a:lnTo>
                    <a:lnTo>
                      <a:pt x="3" y="85"/>
                    </a:lnTo>
                    <a:lnTo>
                      <a:pt x="4" y="94"/>
                    </a:lnTo>
                    <a:lnTo>
                      <a:pt x="7" y="94"/>
                    </a:lnTo>
                    <a:lnTo>
                      <a:pt x="8" y="98"/>
                    </a:lnTo>
                    <a:lnTo>
                      <a:pt x="5" y="100"/>
                    </a:lnTo>
                    <a:lnTo>
                      <a:pt x="8" y="124"/>
                    </a:lnTo>
                    <a:lnTo>
                      <a:pt x="16" y="168"/>
                    </a:lnTo>
                    <a:lnTo>
                      <a:pt x="15" y="172"/>
                    </a:lnTo>
                    <a:lnTo>
                      <a:pt x="20" y="192"/>
                    </a:lnTo>
                    <a:lnTo>
                      <a:pt x="24" y="198"/>
                    </a:lnTo>
                    <a:lnTo>
                      <a:pt x="31" y="198"/>
                    </a:lnTo>
                    <a:lnTo>
                      <a:pt x="34" y="201"/>
                    </a:lnTo>
                    <a:lnTo>
                      <a:pt x="38" y="202"/>
                    </a:lnTo>
                    <a:lnTo>
                      <a:pt x="39" y="197"/>
                    </a:lnTo>
                    <a:lnTo>
                      <a:pt x="47" y="188"/>
                    </a:lnTo>
                    <a:lnTo>
                      <a:pt x="50" y="184"/>
                    </a:lnTo>
                    <a:lnTo>
                      <a:pt x="44" y="181"/>
                    </a:lnTo>
                    <a:lnTo>
                      <a:pt x="46" y="173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6" y="161"/>
                    </a:lnTo>
                    <a:lnTo>
                      <a:pt x="72" y="164"/>
                    </a:lnTo>
                    <a:lnTo>
                      <a:pt x="75" y="163"/>
                    </a:lnTo>
                    <a:lnTo>
                      <a:pt x="84" y="159"/>
                    </a:lnTo>
                    <a:lnTo>
                      <a:pt x="83" y="150"/>
                    </a:lnTo>
                    <a:lnTo>
                      <a:pt x="83" y="145"/>
                    </a:lnTo>
                    <a:lnTo>
                      <a:pt x="90" y="147"/>
                    </a:lnTo>
                    <a:lnTo>
                      <a:pt x="95" y="150"/>
                    </a:lnTo>
                    <a:lnTo>
                      <a:pt x="107" y="140"/>
                    </a:lnTo>
                    <a:lnTo>
                      <a:pt x="115" y="137"/>
                    </a:lnTo>
                    <a:lnTo>
                      <a:pt x="117" y="132"/>
                    </a:lnTo>
                    <a:lnTo>
                      <a:pt x="124" y="123"/>
                    </a:lnTo>
                    <a:lnTo>
                      <a:pt x="132" y="115"/>
                    </a:lnTo>
                    <a:lnTo>
                      <a:pt x="140" y="119"/>
                    </a:lnTo>
                    <a:lnTo>
                      <a:pt x="143" y="110"/>
                    </a:lnTo>
                    <a:lnTo>
                      <a:pt x="152" y="101"/>
                    </a:lnTo>
                    <a:lnTo>
                      <a:pt x="148" y="99"/>
                    </a:lnTo>
                    <a:lnTo>
                      <a:pt x="151" y="89"/>
                    </a:lnTo>
                    <a:lnTo>
                      <a:pt x="158" y="89"/>
                    </a:lnTo>
                    <a:lnTo>
                      <a:pt x="163" y="79"/>
                    </a:lnTo>
                    <a:lnTo>
                      <a:pt x="163" y="69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2"/>
                    </a:lnTo>
                    <a:lnTo>
                      <a:pt x="204" y="81"/>
                    </a:lnTo>
                    <a:lnTo>
                      <a:pt x="208" y="87"/>
                    </a:lnTo>
                    <a:lnTo>
                      <a:pt x="209" y="103"/>
                    </a:lnTo>
                    <a:lnTo>
                      <a:pt x="218" y="109"/>
                    </a:lnTo>
                    <a:lnTo>
                      <a:pt x="220" y="101"/>
                    </a:lnTo>
                    <a:lnTo>
                      <a:pt x="221" y="90"/>
                    </a:lnTo>
                    <a:lnTo>
                      <a:pt x="226" y="86"/>
                    </a:lnTo>
                    <a:lnTo>
                      <a:pt x="233" y="89"/>
                    </a:lnTo>
                    <a:lnTo>
                      <a:pt x="236" y="82"/>
                    </a:lnTo>
                    <a:lnTo>
                      <a:pt x="228" y="73"/>
                    </a:lnTo>
                    <a:lnTo>
                      <a:pt x="226" y="62"/>
                    </a:lnTo>
                    <a:lnTo>
                      <a:pt x="225" y="59"/>
                    </a:lnTo>
                    <a:lnTo>
                      <a:pt x="225" y="39"/>
                    </a:lnTo>
                    <a:lnTo>
                      <a:pt x="224" y="29"/>
                    </a:lnTo>
                    <a:lnTo>
                      <a:pt x="228" y="23"/>
                    </a:lnTo>
                    <a:lnTo>
                      <a:pt x="219" y="16"/>
                    </a:lnTo>
                    <a:lnTo>
                      <a:pt x="196" y="15"/>
                    </a:lnTo>
                    <a:lnTo>
                      <a:pt x="190" y="11"/>
                    </a:lnTo>
                    <a:lnTo>
                      <a:pt x="165" y="15"/>
                    </a:lnTo>
                    <a:lnTo>
                      <a:pt x="155" y="21"/>
                    </a:lnTo>
                    <a:lnTo>
                      <a:pt x="141" y="22"/>
                    </a:lnTo>
                    <a:lnTo>
                      <a:pt x="143" y="14"/>
                    </a:lnTo>
                    <a:lnTo>
                      <a:pt x="137" y="10"/>
                    </a:lnTo>
                    <a:lnTo>
                      <a:pt x="127" y="12"/>
                    </a:lnTo>
                    <a:lnTo>
                      <a:pt x="117" y="26"/>
                    </a:lnTo>
                    <a:lnTo>
                      <a:pt x="106" y="31"/>
                    </a:lnTo>
                    <a:lnTo>
                      <a:pt x="100" y="25"/>
                    </a:lnTo>
                    <a:lnTo>
                      <a:pt x="95" y="22"/>
                    </a:lnTo>
                    <a:lnTo>
                      <a:pt x="72" y="17"/>
                    </a:lnTo>
                    <a:lnTo>
                      <a:pt x="67" y="13"/>
                    </a:lnTo>
                    <a:lnTo>
                      <a:pt x="54" y="0"/>
                    </a:lnTo>
                    <a:lnTo>
                      <a:pt x="45" y="2"/>
                    </a:lnTo>
                    <a:lnTo>
                      <a:pt x="41" y="4"/>
                    </a:lnTo>
                    <a:lnTo>
                      <a:pt x="37" y="7"/>
                    </a:lnTo>
                    <a:lnTo>
                      <a:pt x="37" y="14"/>
                    </a:lnTo>
                    <a:lnTo>
                      <a:pt x="49" y="13"/>
                    </a:lnTo>
                    <a:lnTo>
                      <a:pt x="50" y="15"/>
                    </a:lnTo>
                    <a:lnTo>
                      <a:pt x="47" y="17"/>
                    </a:lnTo>
                    <a:lnTo>
                      <a:pt x="32" y="28"/>
                    </a:lnTo>
                    <a:lnTo>
                      <a:pt x="38" y="34"/>
                    </a:lnTo>
                    <a:lnTo>
                      <a:pt x="38" y="38"/>
                    </a:lnTo>
                    <a:lnTo>
                      <a:pt x="33" y="45"/>
                    </a:lnTo>
                    <a:lnTo>
                      <a:pt x="25" y="42"/>
                    </a:lnTo>
                    <a:lnTo>
                      <a:pt x="22" y="56"/>
                    </a:lnTo>
                    <a:lnTo>
                      <a:pt x="21" y="58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9" y="56"/>
                    </a:lnTo>
                    <a:lnTo>
                      <a:pt x="3" y="5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8" name="Group 639"/>
            <p:cNvGrpSpPr>
              <a:grpSpLocks/>
            </p:cNvGrpSpPr>
            <p:nvPr/>
          </p:nvGrpSpPr>
          <p:grpSpPr bwMode="auto">
            <a:xfrm>
              <a:off x="1273550" y="1001159"/>
              <a:ext cx="68266" cy="69989"/>
              <a:chOff x="880" y="1369"/>
              <a:chExt cx="46" cy="50"/>
            </a:xfrm>
          </p:grpSpPr>
          <p:sp>
            <p:nvSpPr>
              <p:cNvPr id="1489" name="Freeform 640"/>
              <p:cNvSpPr>
                <a:spLocks/>
              </p:cNvSpPr>
              <p:nvPr/>
            </p:nvSpPr>
            <p:spPr bwMode="auto">
              <a:xfrm>
                <a:off x="880" y="1369"/>
                <a:ext cx="46" cy="50"/>
              </a:xfrm>
              <a:custGeom>
                <a:avLst/>
                <a:gdLst>
                  <a:gd name="T0" fmla="*/ 42 w 46"/>
                  <a:gd name="T1" fmla="*/ 4 h 50"/>
                  <a:gd name="T2" fmla="*/ 42 w 46"/>
                  <a:gd name="T3" fmla="*/ 9 h 50"/>
                  <a:gd name="T4" fmla="*/ 46 w 46"/>
                  <a:gd name="T5" fmla="*/ 13 h 50"/>
                  <a:gd name="T6" fmla="*/ 39 w 46"/>
                  <a:gd name="T7" fmla="*/ 33 h 50"/>
                  <a:gd name="T8" fmla="*/ 33 w 46"/>
                  <a:gd name="T9" fmla="*/ 50 h 50"/>
                  <a:gd name="T10" fmla="*/ 20 w 46"/>
                  <a:gd name="T11" fmla="*/ 49 h 50"/>
                  <a:gd name="T12" fmla="*/ 10 w 46"/>
                  <a:gd name="T13" fmla="*/ 48 h 50"/>
                  <a:gd name="T14" fmla="*/ 2 w 46"/>
                  <a:gd name="T15" fmla="*/ 46 h 50"/>
                  <a:gd name="T16" fmla="*/ 0 w 46"/>
                  <a:gd name="T17" fmla="*/ 38 h 50"/>
                  <a:gd name="T18" fmla="*/ 1 w 46"/>
                  <a:gd name="T19" fmla="*/ 32 h 50"/>
                  <a:gd name="T20" fmla="*/ 4 w 46"/>
                  <a:gd name="T21" fmla="*/ 23 h 50"/>
                  <a:gd name="T22" fmla="*/ 5 w 46"/>
                  <a:gd name="T23" fmla="*/ 19 h 50"/>
                  <a:gd name="T24" fmla="*/ 10 w 46"/>
                  <a:gd name="T25" fmla="*/ 11 h 50"/>
                  <a:gd name="T26" fmla="*/ 19 w 46"/>
                  <a:gd name="T27" fmla="*/ 1 h 50"/>
                  <a:gd name="T28" fmla="*/ 29 w 46"/>
                  <a:gd name="T29" fmla="*/ 0 h 50"/>
                  <a:gd name="T30" fmla="*/ 35 w 46"/>
                  <a:gd name="T31" fmla="*/ 0 h 50"/>
                  <a:gd name="T32" fmla="*/ 42 w 46"/>
                  <a:gd name="T33" fmla="*/ 4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39" y="33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10" y="48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10" y="1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90" name="Freeform 641"/>
              <p:cNvSpPr>
                <a:spLocks/>
              </p:cNvSpPr>
              <p:nvPr/>
            </p:nvSpPr>
            <p:spPr bwMode="auto">
              <a:xfrm>
                <a:off x="880" y="1369"/>
                <a:ext cx="46" cy="50"/>
              </a:xfrm>
              <a:custGeom>
                <a:avLst/>
                <a:gdLst>
                  <a:gd name="T0" fmla="*/ 42 w 46"/>
                  <a:gd name="T1" fmla="*/ 4 h 50"/>
                  <a:gd name="T2" fmla="*/ 42 w 46"/>
                  <a:gd name="T3" fmla="*/ 9 h 50"/>
                  <a:gd name="T4" fmla="*/ 46 w 46"/>
                  <a:gd name="T5" fmla="*/ 13 h 50"/>
                  <a:gd name="T6" fmla="*/ 39 w 46"/>
                  <a:gd name="T7" fmla="*/ 33 h 50"/>
                  <a:gd name="T8" fmla="*/ 33 w 46"/>
                  <a:gd name="T9" fmla="*/ 50 h 50"/>
                  <a:gd name="T10" fmla="*/ 20 w 46"/>
                  <a:gd name="T11" fmla="*/ 49 h 50"/>
                  <a:gd name="T12" fmla="*/ 10 w 46"/>
                  <a:gd name="T13" fmla="*/ 48 h 50"/>
                  <a:gd name="T14" fmla="*/ 2 w 46"/>
                  <a:gd name="T15" fmla="*/ 46 h 50"/>
                  <a:gd name="T16" fmla="*/ 0 w 46"/>
                  <a:gd name="T17" fmla="*/ 38 h 50"/>
                  <a:gd name="T18" fmla="*/ 1 w 46"/>
                  <a:gd name="T19" fmla="*/ 32 h 50"/>
                  <a:gd name="T20" fmla="*/ 4 w 46"/>
                  <a:gd name="T21" fmla="*/ 23 h 50"/>
                  <a:gd name="T22" fmla="*/ 5 w 46"/>
                  <a:gd name="T23" fmla="*/ 19 h 50"/>
                  <a:gd name="T24" fmla="*/ 10 w 46"/>
                  <a:gd name="T25" fmla="*/ 11 h 50"/>
                  <a:gd name="T26" fmla="*/ 19 w 46"/>
                  <a:gd name="T27" fmla="*/ 1 h 50"/>
                  <a:gd name="T28" fmla="*/ 29 w 46"/>
                  <a:gd name="T29" fmla="*/ 0 h 50"/>
                  <a:gd name="T30" fmla="*/ 35 w 46"/>
                  <a:gd name="T31" fmla="*/ 0 h 50"/>
                  <a:gd name="T32" fmla="*/ 42 w 46"/>
                  <a:gd name="T33" fmla="*/ 4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0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39" y="33"/>
                    </a:lnTo>
                    <a:lnTo>
                      <a:pt x="33" y="50"/>
                    </a:lnTo>
                    <a:lnTo>
                      <a:pt x="20" y="49"/>
                    </a:lnTo>
                    <a:lnTo>
                      <a:pt x="10" y="48"/>
                    </a:lnTo>
                    <a:lnTo>
                      <a:pt x="2" y="46"/>
                    </a:lnTo>
                    <a:lnTo>
                      <a:pt x="0" y="38"/>
                    </a:lnTo>
                    <a:lnTo>
                      <a:pt x="1" y="32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10" y="11"/>
                    </a:lnTo>
                    <a:lnTo>
                      <a:pt x="19" y="1"/>
                    </a:lnTo>
                    <a:lnTo>
                      <a:pt x="29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39" name="Group 642"/>
            <p:cNvGrpSpPr>
              <a:grpSpLocks/>
            </p:cNvGrpSpPr>
            <p:nvPr/>
          </p:nvGrpSpPr>
          <p:grpSpPr bwMode="auto">
            <a:xfrm>
              <a:off x="1141112" y="983991"/>
              <a:ext cx="120149" cy="47540"/>
              <a:chOff x="789" y="1357"/>
              <a:chExt cx="82" cy="34"/>
            </a:xfrm>
          </p:grpSpPr>
          <p:sp>
            <p:nvSpPr>
              <p:cNvPr id="1487" name="Freeform 643"/>
              <p:cNvSpPr>
                <a:spLocks/>
              </p:cNvSpPr>
              <p:nvPr/>
            </p:nvSpPr>
            <p:spPr bwMode="auto">
              <a:xfrm>
                <a:off x="789" y="1357"/>
                <a:ext cx="82" cy="34"/>
              </a:xfrm>
              <a:custGeom>
                <a:avLst/>
                <a:gdLst>
                  <a:gd name="T0" fmla="*/ 0 w 82"/>
                  <a:gd name="T1" fmla="*/ 24 h 34"/>
                  <a:gd name="T2" fmla="*/ 2 w 82"/>
                  <a:gd name="T3" fmla="*/ 32 h 34"/>
                  <a:gd name="T4" fmla="*/ 35 w 82"/>
                  <a:gd name="T5" fmla="*/ 31 h 34"/>
                  <a:gd name="T6" fmla="*/ 44 w 82"/>
                  <a:gd name="T7" fmla="*/ 29 h 34"/>
                  <a:gd name="T8" fmla="*/ 62 w 82"/>
                  <a:gd name="T9" fmla="*/ 29 h 34"/>
                  <a:gd name="T10" fmla="*/ 73 w 82"/>
                  <a:gd name="T11" fmla="*/ 34 h 34"/>
                  <a:gd name="T12" fmla="*/ 82 w 82"/>
                  <a:gd name="T13" fmla="*/ 28 h 34"/>
                  <a:gd name="T14" fmla="*/ 76 w 82"/>
                  <a:gd name="T15" fmla="*/ 17 h 34"/>
                  <a:gd name="T16" fmla="*/ 64 w 82"/>
                  <a:gd name="T17" fmla="*/ 14 h 34"/>
                  <a:gd name="T18" fmla="*/ 65 w 82"/>
                  <a:gd name="T19" fmla="*/ 3 h 34"/>
                  <a:gd name="T20" fmla="*/ 63 w 82"/>
                  <a:gd name="T21" fmla="*/ 0 h 34"/>
                  <a:gd name="T22" fmla="*/ 55 w 82"/>
                  <a:gd name="T23" fmla="*/ 3 h 34"/>
                  <a:gd name="T24" fmla="*/ 48 w 82"/>
                  <a:gd name="T25" fmla="*/ 7 h 34"/>
                  <a:gd name="T26" fmla="*/ 41 w 82"/>
                  <a:gd name="T27" fmla="*/ 11 h 34"/>
                  <a:gd name="T28" fmla="*/ 33 w 82"/>
                  <a:gd name="T29" fmla="*/ 10 h 34"/>
                  <a:gd name="T30" fmla="*/ 15 w 82"/>
                  <a:gd name="T31" fmla="*/ 8 h 34"/>
                  <a:gd name="T32" fmla="*/ 9 w 82"/>
                  <a:gd name="T33" fmla="*/ 8 h 34"/>
                  <a:gd name="T34" fmla="*/ 7 w 82"/>
                  <a:gd name="T35" fmla="*/ 9 h 34"/>
                  <a:gd name="T36" fmla="*/ 6 w 82"/>
                  <a:gd name="T37" fmla="*/ 19 h 34"/>
                  <a:gd name="T38" fmla="*/ 0 w 82"/>
                  <a:gd name="T39" fmla="*/ 24 h 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4">
                    <a:moveTo>
                      <a:pt x="0" y="24"/>
                    </a:moveTo>
                    <a:lnTo>
                      <a:pt x="2" y="32"/>
                    </a:lnTo>
                    <a:lnTo>
                      <a:pt x="35" y="31"/>
                    </a:lnTo>
                    <a:lnTo>
                      <a:pt x="44" y="29"/>
                    </a:lnTo>
                    <a:lnTo>
                      <a:pt x="62" y="29"/>
                    </a:lnTo>
                    <a:lnTo>
                      <a:pt x="73" y="34"/>
                    </a:lnTo>
                    <a:lnTo>
                      <a:pt x="82" y="28"/>
                    </a:lnTo>
                    <a:lnTo>
                      <a:pt x="76" y="17"/>
                    </a:lnTo>
                    <a:lnTo>
                      <a:pt x="64" y="14"/>
                    </a:lnTo>
                    <a:lnTo>
                      <a:pt x="65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48" y="7"/>
                    </a:lnTo>
                    <a:lnTo>
                      <a:pt x="41" y="11"/>
                    </a:lnTo>
                    <a:lnTo>
                      <a:pt x="33" y="10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8" name="Freeform 644"/>
              <p:cNvSpPr>
                <a:spLocks/>
              </p:cNvSpPr>
              <p:nvPr/>
            </p:nvSpPr>
            <p:spPr bwMode="auto">
              <a:xfrm>
                <a:off x="789" y="1357"/>
                <a:ext cx="82" cy="34"/>
              </a:xfrm>
              <a:custGeom>
                <a:avLst/>
                <a:gdLst>
                  <a:gd name="T0" fmla="*/ 0 w 82"/>
                  <a:gd name="T1" fmla="*/ 24 h 34"/>
                  <a:gd name="T2" fmla="*/ 2 w 82"/>
                  <a:gd name="T3" fmla="*/ 32 h 34"/>
                  <a:gd name="T4" fmla="*/ 35 w 82"/>
                  <a:gd name="T5" fmla="*/ 31 h 34"/>
                  <a:gd name="T6" fmla="*/ 44 w 82"/>
                  <a:gd name="T7" fmla="*/ 29 h 34"/>
                  <a:gd name="T8" fmla="*/ 62 w 82"/>
                  <a:gd name="T9" fmla="*/ 29 h 34"/>
                  <a:gd name="T10" fmla="*/ 73 w 82"/>
                  <a:gd name="T11" fmla="*/ 34 h 34"/>
                  <a:gd name="T12" fmla="*/ 82 w 82"/>
                  <a:gd name="T13" fmla="*/ 28 h 34"/>
                  <a:gd name="T14" fmla="*/ 76 w 82"/>
                  <a:gd name="T15" fmla="*/ 17 h 34"/>
                  <a:gd name="T16" fmla="*/ 64 w 82"/>
                  <a:gd name="T17" fmla="*/ 14 h 34"/>
                  <a:gd name="T18" fmla="*/ 65 w 82"/>
                  <a:gd name="T19" fmla="*/ 3 h 34"/>
                  <a:gd name="T20" fmla="*/ 63 w 82"/>
                  <a:gd name="T21" fmla="*/ 0 h 34"/>
                  <a:gd name="T22" fmla="*/ 55 w 82"/>
                  <a:gd name="T23" fmla="*/ 3 h 34"/>
                  <a:gd name="T24" fmla="*/ 48 w 82"/>
                  <a:gd name="T25" fmla="*/ 7 h 34"/>
                  <a:gd name="T26" fmla="*/ 41 w 82"/>
                  <a:gd name="T27" fmla="*/ 11 h 34"/>
                  <a:gd name="T28" fmla="*/ 33 w 82"/>
                  <a:gd name="T29" fmla="*/ 10 h 34"/>
                  <a:gd name="T30" fmla="*/ 15 w 82"/>
                  <a:gd name="T31" fmla="*/ 8 h 34"/>
                  <a:gd name="T32" fmla="*/ 9 w 82"/>
                  <a:gd name="T33" fmla="*/ 8 h 34"/>
                  <a:gd name="T34" fmla="*/ 7 w 82"/>
                  <a:gd name="T35" fmla="*/ 9 h 34"/>
                  <a:gd name="T36" fmla="*/ 6 w 82"/>
                  <a:gd name="T37" fmla="*/ 19 h 34"/>
                  <a:gd name="T38" fmla="*/ 0 w 82"/>
                  <a:gd name="T39" fmla="*/ 24 h 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2" h="34">
                    <a:moveTo>
                      <a:pt x="0" y="24"/>
                    </a:moveTo>
                    <a:lnTo>
                      <a:pt x="2" y="32"/>
                    </a:lnTo>
                    <a:lnTo>
                      <a:pt x="35" y="31"/>
                    </a:lnTo>
                    <a:lnTo>
                      <a:pt x="44" y="29"/>
                    </a:lnTo>
                    <a:lnTo>
                      <a:pt x="62" y="29"/>
                    </a:lnTo>
                    <a:lnTo>
                      <a:pt x="73" y="34"/>
                    </a:lnTo>
                    <a:lnTo>
                      <a:pt x="82" y="28"/>
                    </a:lnTo>
                    <a:lnTo>
                      <a:pt x="76" y="17"/>
                    </a:lnTo>
                    <a:lnTo>
                      <a:pt x="64" y="14"/>
                    </a:lnTo>
                    <a:lnTo>
                      <a:pt x="65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48" y="7"/>
                    </a:lnTo>
                    <a:lnTo>
                      <a:pt x="41" y="11"/>
                    </a:lnTo>
                    <a:lnTo>
                      <a:pt x="33" y="10"/>
                    </a:lnTo>
                    <a:lnTo>
                      <a:pt x="15" y="8"/>
                    </a:lnTo>
                    <a:lnTo>
                      <a:pt x="9" y="8"/>
                    </a:lnTo>
                    <a:lnTo>
                      <a:pt x="7" y="9"/>
                    </a:lnTo>
                    <a:lnTo>
                      <a:pt x="6" y="19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0" name="Group 645"/>
            <p:cNvGrpSpPr>
              <a:grpSpLocks/>
            </p:cNvGrpSpPr>
            <p:nvPr/>
          </p:nvGrpSpPr>
          <p:grpSpPr bwMode="auto">
            <a:xfrm>
              <a:off x="1244877" y="1053980"/>
              <a:ext cx="47787" cy="110925"/>
              <a:chOff x="860" y="1407"/>
              <a:chExt cx="33" cy="78"/>
            </a:xfrm>
          </p:grpSpPr>
          <p:sp>
            <p:nvSpPr>
              <p:cNvPr id="1485" name="Freeform 646"/>
              <p:cNvSpPr>
                <a:spLocks/>
              </p:cNvSpPr>
              <p:nvPr/>
            </p:nvSpPr>
            <p:spPr bwMode="auto">
              <a:xfrm>
                <a:off x="860" y="1407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29 w 33"/>
                  <a:gd name="T15" fmla="*/ 70 h 78"/>
                  <a:gd name="T16" fmla="*/ 25 w 33"/>
                  <a:gd name="T17" fmla="*/ 76 h 78"/>
                  <a:gd name="T18" fmla="*/ 23 w 33"/>
                  <a:gd name="T19" fmla="*/ 76 h 78"/>
                  <a:gd name="T20" fmla="*/ 16 w 33"/>
                  <a:gd name="T21" fmla="*/ 78 h 78"/>
                  <a:gd name="T22" fmla="*/ 11 w 33"/>
                  <a:gd name="T23" fmla="*/ 56 h 78"/>
                  <a:gd name="T24" fmla="*/ 4 w 33"/>
                  <a:gd name="T25" fmla="*/ 43 h 78"/>
                  <a:gd name="T26" fmla="*/ 6 w 33"/>
                  <a:gd name="T27" fmla="*/ 37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9 h 78"/>
                  <a:gd name="T34" fmla="*/ 4 w 33"/>
                  <a:gd name="T35" fmla="*/ 5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8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29" y="70"/>
                    </a:lnTo>
                    <a:lnTo>
                      <a:pt x="25" y="76"/>
                    </a:lnTo>
                    <a:lnTo>
                      <a:pt x="23" y="76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4" y="43"/>
                    </a:lnTo>
                    <a:lnTo>
                      <a:pt x="6" y="37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8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6" name="Freeform 647"/>
              <p:cNvSpPr>
                <a:spLocks/>
              </p:cNvSpPr>
              <p:nvPr/>
            </p:nvSpPr>
            <p:spPr bwMode="auto">
              <a:xfrm>
                <a:off x="860" y="1407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29 w 33"/>
                  <a:gd name="T15" fmla="*/ 70 h 78"/>
                  <a:gd name="T16" fmla="*/ 25 w 33"/>
                  <a:gd name="T17" fmla="*/ 76 h 78"/>
                  <a:gd name="T18" fmla="*/ 23 w 33"/>
                  <a:gd name="T19" fmla="*/ 76 h 78"/>
                  <a:gd name="T20" fmla="*/ 16 w 33"/>
                  <a:gd name="T21" fmla="*/ 78 h 78"/>
                  <a:gd name="T22" fmla="*/ 11 w 33"/>
                  <a:gd name="T23" fmla="*/ 56 h 78"/>
                  <a:gd name="T24" fmla="*/ 4 w 33"/>
                  <a:gd name="T25" fmla="*/ 43 h 78"/>
                  <a:gd name="T26" fmla="*/ 6 w 33"/>
                  <a:gd name="T27" fmla="*/ 37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9 h 78"/>
                  <a:gd name="T34" fmla="*/ 4 w 33"/>
                  <a:gd name="T35" fmla="*/ 5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8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29" y="70"/>
                    </a:lnTo>
                    <a:lnTo>
                      <a:pt x="25" y="76"/>
                    </a:lnTo>
                    <a:lnTo>
                      <a:pt x="23" y="76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4" y="43"/>
                    </a:lnTo>
                    <a:lnTo>
                      <a:pt x="6" y="37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4" y="5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8"/>
                    </a:lnTo>
                    <a:lnTo>
                      <a:pt x="30" y="1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1" name="Group 648"/>
            <p:cNvGrpSpPr>
              <a:grpSpLocks/>
            </p:cNvGrpSpPr>
            <p:nvPr/>
          </p:nvGrpSpPr>
          <p:grpSpPr bwMode="auto">
            <a:xfrm>
              <a:off x="1284472" y="932490"/>
              <a:ext cx="69633" cy="83193"/>
              <a:chOff x="887" y="1321"/>
              <a:chExt cx="48" cy="59"/>
            </a:xfrm>
          </p:grpSpPr>
          <p:sp>
            <p:nvSpPr>
              <p:cNvPr id="1483" name="Freeform 649"/>
              <p:cNvSpPr>
                <a:spLocks/>
              </p:cNvSpPr>
              <p:nvPr/>
            </p:nvSpPr>
            <p:spPr bwMode="auto">
              <a:xfrm>
                <a:off x="887" y="1321"/>
                <a:ext cx="48" cy="59"/>
              </a:xfrm>
              <a:custGeom>
                <a:avLst/>
                <a:gdLst>
                  <a:gd name="T0" fmla="*/ 48 w 48"/>
                  <a:gd name="T1" fmla="*/ 9 h 59"/>
                  <a:gd name="T2" fmla="*/ 43 w 48"/>
                  <a:gd name="T3" fmla="*/ 12 h 59"/>
                  <a:gd name="T4" fmla="*/ 43 w 48"/>
                  <a:gd name="T5" fmla="*/ 19 h 59"/>
                  <a:gd name="T6" fmla="*/ 47 w 48"/>
                  <a:gd name="T7" fmla="*/ 30 h 59"/>
                  <a:gd name="T8" fmla="*/ 45 w 48"/>
                  <a:gd name="T9" fmla="*/ 40 h 59"/>
                  <a:gd name="T10" fmla="*/ 42 w 48"/>
                  <a:gd name="T11" fmla="*/ 41 h 59"/>
                  <a:gd name="T12" fmla="*/ 34 w 48"/>
                  <a:gd name="T13" fmla="*/ 52 h 59"/>
                  <a:gd name="T14" fmla="*/ 27 w 48"/>
                  <a:gd name="T15" fmla="*/ 48 h 59"/>
                  <a:gd name="T16" fmla="*/ 22 w 48"/>
                  <a:gd name="T17" fmla="*/ 48 h 59"/>
                  <a:gd name="T18" fmla="*/ 12 w 48"/>
                  <a:gd name="T19" fmla="*/ 49 h 59"/>
                  <a:gd name="T20" fmla="*/ 3 w 48"/>
                  <a:gd name="T21" fmla="*/ 59 h 59"/>
                  <a:gd name="T22" fmla="*/ 0 w 48"/>
                  <a:gd name="T23" fmla="*/ 49 h 59"/>
                  <a:gd name="T24" fmla="*/ 10 w 48"/>
                  <a:gd name="T25" fmla="*/ 38 h 59"/>
                  <a:gd name="T26" fmla="*/ 17 w 48"/>
                  <a:gd name="T27" fmla="*/ 34 h 59"/>
                  <a:gd name="T28" fmla="*/ 18 w 48"/>
                  <a:gd name="T29" fmla="*/ 21 h 59"/>
                  <a:gd name="T30" fmla="*/ 21 w 48"/>
                  <a:gd name="T31" fmla="*/ 15 h 59"/>
                  <a:gd name="T32" fmla="*/ 25 w 48"/>
                  <a:gd name="T33" fmla="*/ 16 h 59"/>
                  <a:gd name="T34" fmla="*/ 27 w 48"/>
                  <a:gd name="T35" fmla="*/ 11 h 59"/>
                  <a:gd name="T36" fmla="*/ 32 w 48"/>
                  <a:gd name="T37" fmla="*/ 9 h 59"/>
                  <a:gd name="T38" fmla="*/ 34 w 48"/>
                  <a:gd name="T39" fmla="*/ 8 h 59"/>
                  <a:gd name="T40" fmla="*/ 46 w 48"/>
                  <a:gd name="T41" fmla="*/ 0 h 59"/>
                  <a:gd name="T42" fmla="*/ 48 w 48"/>
                  <a:gd name="T43" fmla="*/ 9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59">
                    <a:moveTo>
                      <a:pt x="48" y="9"/>
                    </a:moveTo>
                    <a:lnTo>
                      <a:pt x="43" y="12"/>
                    </a:lnTo>
                    <a:lnTo>
                      <a:pt x="43" y="19"/>
                    </a:lnTo>
                    <a:lnTo>
                      <a:pt x="47" y="30"/>
                    </a:lnTo>
                    <a:lnTo>
                      <a:pt x="45" y="40"/>
                    </a:lnTo>
                    <a:lnTo>
                      <a:pt x="42" y="41"/>
                    </a:lnTo>
                    <a:lnTo>
                      <a:pt x="34" y="52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9"/>
                    </a:lnTo>
                    <a:lnTo>
                      <a:pt x="3" y="59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25" y="16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4" name="Freeform 650"/>
              <p:cNvSpPr>
                <a:spLocks/>
              </p:cNvSpPr>
              <p:nvPr/>
            </p:nvSpPr>
            <p:spPr bwMode="auto">
              <a:xfrm>
                <a:off x="887" y="1321"/>
                <a:ext cx="48" cy="59"/>
              </a:xfrm>
              <a:custGeom>
                <a:avLst/>
                <a:gdLst>
                  <a:gd name="T0" fmla="*/ 48 w 48"/>
                  <a:gd name="T1" fmla="*/ 9 h 59"/>
                  <a:gd name="T2" fmla="*/ 43 w 48"/>
                  <a:gd name="T3" fmla="*/ 12 h 59"/>
                  <a:gd name="T4" fmla="*/ 43 w 48"/>
                  <a:gd name="T5" fmla="*/ 19 h 59"/>
                  <a:gd name="T6" fmla="*/ 47 w 48"/>
                  <a:gd name="T7" fmla="*/ 30 h 59"/>
                  <a:gd name="T8" fmla="*/ 45 w 48"/>
                  <a:gd name="T9" fmla="*/ 40 h 59"/>
                  <a:gd name="T10" fmla="*/ 42 w 48"/>
                  <a:gd name="T11" fmla="*/ 41 h 59"/>
                  <a:gd name="T12" fmla="*/ 34 w 48"/>
                  <a:gd name="T13" fmla="*/ 52 h 59"/>
                  <a:gd name="T14" fmla="*/ 27 w 48"/>
                  <a:gd name="T15" fmla="*/ 48 h 59"/>
                  <a:gd name="T16" fmla="*/ 22 w 48"/>
                  <a:gd name="T17" fmla="*/ 48 h 59"/>
                  <a:gd name="T18" fmla="*/ 12 w 48"/>
                  <a:gd name="T19" fmla="*/ 49 h 59"/>
                  <a:gd name="T20" fmla="*/ 3 w 48"/>
                  <a:gd name="T21" fmla="*/ 59 h 59"/>
                  <a:gd name="T22" fmla="*/ 0 w 48"/>
                  <a:gd name="T23" fmla="*/ 49 h 59"/>
                  <a:gd name="T24" fmla="*/ 10 w 48"/>
                  <a:gd name="T25" fmla="*/ 38 h 59"/>
                  <a:gd name="T26" fmla="*/ 17 w 48"/>
                  <a:gd name="T27" fmla="*/ 34 h 59"/>
                  <a:gd name="T28" fmla="*/ 18 w 48"/>
                  <a:gd name="T29" fmla="*/ 21 h 59"/>
                  <a:gd name="T30" fmla="*/ 21 w 48"/>
                  <a:gd name="T31" fmla="*/ 15 h 59"/>
                  <a:gd name="T32" fmla="*/ 25 w 48"/>
                  <a:gd name="T33" fmla="*/ 16 h 59"/>
                  <a:gd name="T34" fmla="*/ 27 w 48"/>
                  <a:gd name="T35" fmla="*/ 11 h 59"/>
                  <a:gd name="T36" fmla="*/ 32 w 48"/>
                  <a:gd name="T37" fmla="*/ 9 h 59"/>
                  <a:gd name="T38" fmla="*/ 34 w 48"/>
                  <a:gd name="T39" fmla="*/ 8 h 59"/>
                  <a:gd name="T40" fmla="*/ 46 w 48"/>
                  <a:gd name="T41" fmla="*/ 0 h 59"/>
                  <a:gd name="T42" fmla="*/ 48 w 48"/>
                  <a:gd name="T43" fmla="*/ 9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59">
                    <a:moveTo>
                      <a:pt x="48" y="9"/>
                    </a:moveTo>
                    <a:lnTo>
                      <a:pt x="43" y="12"/>
                    </a:lnTo>
                    <a:lnTo>
                      <a:pt x="43" y="19"/>
                    </a:lnTo>
                    <a:lnTo>
                      <a:pt x="47" y="30"/>
                    </a:lnTo>
                    <a:lnTo>
                      <a:pt x="45" y="40"/>
                    </a:lnTo>
                    <a:lnTo>
                      <a:pt x="42" y="41"/>
                    </a:lnTo>
                    <a:lnTo>
                      <a:pt x="34" y="52"/>
                    </a:lnTo>
                    <a:lnTo>
                      <a:pt x="27" y="48"/>
                    </a:lnTo>
                    <a:lnTo>
                      <a:pt x="22" y="48"/>
                    </a:lnTo>
                    <a:lnTo>
                      <a:pt x="12" y="49"/>
                    </a:lnTo>
                    <a:lnTo>
                      <a:pt x="3" y="59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1"/>
                    </a:lnTo>
                    <a:lnTo>
                      <a:pt x="21" y="15"/>
                    </a:lnTo>
                    <a:lnTo>
                      <a:pt x="25" y="16"/>
                    </a:lnTo>
                    <a:lnTo>
                      <a:pt x="27" y="11"/>
                    </a:lnTo>
                    <a:lnTo>
                      <a:pt x="32" y="9"/>
                    </a:lnTo>
                    <a:lnTo>
                      <a:pt x="34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2" name="Group 651"/>
            <p:cNvGrpSpPr>
              <a:grpSpLocks/>
            </p:cNvGrpSpPr>
            <p:nvPr/>
          </p:nvGrpSpPr>
          <p:grpSpPr bwMode="auto">
            <a:xfrm>
              <a:off x="754723" y="813642"/>
              <a:ext cx="316758" cy="169029"/>
              <a:chOff x="524" y="1237"/>
              <a:chExt cx="217" cy="119"/>
            </a:xfrm>
          </p:grpSpPr>
          <p:sp>
            <p:nvSpPr>
              <p:cNvPr id="1481" name="Freeform 652"/>
              <p:cNvSpPr>
                <a:spLocks/>
              </p:cNvSpPr>
              <p:nvPr/>
            </p:nvSpPr>
            <p:spPr bwMode="auto">
              <a:xfrm>
                <a:off x="524" y="1237"/>
                <a:ext cx="217" cy="119"/>
              </a:xfrm>
              <a:custGeom>
                <a:avLst/>
                <a:gdLst>
                  <a:gd name="T0" fmla="*/ 18 w 217"/>
                  <a:gd name="T1" fmla="*/ 9 h 119"/>
                  <a:gd name="T2" fmla="*/ 8 w 217"/>
                  <a:gd name="T3" fmla="*/ 25 h 119"/>
                  <a:gd name="T4" fmla="*/ 5 w 217"/>
                  <a:gd name="T5" fmla="*/ 40 h 119"/>
                  <a:gd name="T6" fmla="*/ 0 w 217"/>
                  <a:gd name="T7" fmla="*/ 47 h 119"/>
                  <a:gd name="T8" fmla="*/ 10 w 217"/>
                  <a:gd name="T9" fmla="*/ 53 h 119"/>
                  <a:gd name="T10" fmla="*/ 27 w 217"/>
                  <a:gd name="T11" fmla="*/ 61 h 119"/>
                  <a:gd name="T12" fmla="*/ 49 w 217"/>
                  <a:gd name="T13" fmla="*/ 78 h 119"/>
                  <a:gd name="T14" fmla="*/ 56 w 217"/>
                  <a:gd name="T15" fmla="*/ 78 h 119"/>
                  <a:gd name="T16" fmla="*/ 71 w 217"/>
                  <a:gd name="T17" fmla="*/ 87 h 119"/>
                  <a:gd name="T18" fmla="*/ 85 w 217"/>
                  <a:gd name="T19" fmla="*/ 93 h 119"/>
                  <a:gd name="T20" fmla="*/ 101 w 217"/>
                  <a:gd name="T21" fmla="*/ 93 h 119"/>
                  <a:gd name="T22" fmla="*/ 123 w 217"/>
                  <a:gd name="T23" fmla="*/ 95 h 119"/>
                  <a:gd name="T24" fmla="*/ 125 w 217"/>
                  <a:gd name="T25" fmla="*/ 102 h 119"/>
                  <a:gd name="T26" fmla="*/ 147 w 217"/>
                  <a:gd name="T27" fmla="*/ 107 h 119"/>
                  <a:gd name="T28" fmla="*/ 157 w 217"/>
                  <a:gd name="T29" fmla="*/ 113 h 119"/>
                  <a:gd name="T30" fmla="*/ 189 w 217"/>
                  <a:gd name="T31" fmla="*/ 117 h 119"/>
                  <a:gd name="T32" fmla="*/ 209 w 217"/>
                  <a:gd name="T33" fmla="*/ 115 h 119"/>
                  <a:gd name="T34" fmla="*/ 217 w 217"/>
                  <a:gd name="T35" fmla="*/ 104 h 119"/>
                  <a:gd name="T36" fmla="*/ 213 w 217"/>
                  <a:gd name="T37" fmla="*/ 93 h 119"/>
                  <a:gd name="T38" fmla="*/ 214 w 217"/>
                  <a:gd name="T39" fmla="*/ 80 h 119"/>
                  <a:gd name="T40" fmla="*/ 208 w 217"/>
                  <a:gd name="T41" fmla="*/ 73 h 119"/>
                  <a:gd name="T42" fmla="*/ 177 w 217"/>
                  <a:gd name="T43" fmla="*/ 70 h 119"/>
                  <a:gd name="T44" fmla="*/ 169 w 217"/>
                  <a:gd name="T45" fmla="*/ 75 h 119"/>
                  <a:gd name="T46" fmla="*/ 155 w 217"/>
                  <a:gd name="T47" fmla="*/ 73 h 119"/>
                  <a:gd name="T48" fmla="*/ 134 w 217"/>
                  <a:gd name="T49" fmla="*/ 61 h 119"/>
                  <a:gd name="T50" fmla="*/ 131 w 217"/>
                  <a:gd name="T51" fmla="*/ 52 h 119"/>
                  <a:gd name="T52" fmla="*/ 105 w 217"/>
                  <a:gd name="T53" fmla="*/ 49 h 119"/>
                  <a:gd name="T54" fmla="*/ 100 w 217"/>
                  <a:gd name="T55" fmla="*/ 31 h 119"/>
                  <a:gd name="T56" fmla="*/ 91 w 217"/>
                  <a:gd name="T57" fmla="*/ 39 h 119"/>
                  <a:gd name="T58" fmla="*/ 66 w 217"/>
                  <a:gd name="T59" fmla="*/ 11 h 119"/>
                  <a:gd name="T60" fmla="*/ 34 w 217"/>
                  <a:gd name="T61" fmla="*/ 0 h 119"/>
                  <a:gd name="T62" fmla="*/ 25 w 217"/>
                  <a:gd name="T63" fmla="*/ 4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7" h="119">
                    <a:moveTo>
                      <a:pt x="25" y="4"/>
                    </a:moveTo>
                    <a:lnTo>
                      <a:pt x="18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30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7" y="51"/>
                    </a:lnTo>
                    <a:lnTo>
                      <a:pt x="10" y="53"/>
                    </a:lnTo>
                    <a:lnTo>
                      <a:pt x="18" y="57"/>
                    </a:lnTo>
                    <a:lnTo>
                      <a:pt x="27" y="61"/>
                    </a:lnTo>
                    <a:lnTo>
                      <a:pt x="35" y="67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56" y="78"/>
                    </a:lnTo>
                    <a:lnTo>
                      <a:pt x="68" y="83"/>
                    </a:lnTo>
                    <a:lnTo>
                      <a:pt x="71" y="87"/>
                    </a:lnTo>
                    <a:lnTo>
                      <a:pt x="82" y="90"/>
                    </a:lnTo>
                    <a:lnTo>
                      <a:pt x="85" y="93"/>
                    </a:lnTo>
                    <a:lnTo>
                      <a:pt x="89" y="89"/>
                    </a:lnTo>
                    <a:lnTo>
                      <a:pt x="101" y="93"/>
                    </a:lnTo>
                    <a:lnTo>
                      <a:pt x="108" y="90"/>
                    </a:lnTo>
                    <a:lnTo>
                      <a:pt x="123" y="95"/>
                    </a:lnTo>
                    <a:lnTo>
                      <a:pt x="123" y="101"/>
                    </a:lnTo>
                    <a:lnTo>
                      <a:pt x="125" y="102"/>
                    </a:lnTo>
                    <a:lnTo>
                      <a:pt x="141" y="111"/>
                    </a:lnTo>
                    <a:lnTo>
                      <a:pt x="147" y="10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79" y="118"/>
                    </a:lnTo>
                    <a:lnTo>
                      <a:pt x="189" y="117"/>
                    </a:lnTo>
                    <a:lnTo>
                      <a:pt x="205" y="119"/>
                    </a:lnTo>
                    <a:lnTo>
                      <a:pt x="209" y="115"/>
                    </a:lnTo>
                    <a:lnTo>
                      <a:pt x="217" y="113"/>
                    </a:lnTo>
                    <a:lnTo>
                      <a:pt x="217" y="104"/>
                    </a:lnTo>
                    <a:lnTo>
                      <a:pt x="212" y="98"/>
                    </a:lnTo>
                    <a:lnTo>
                      <a:pt x="213" y="93"/>
                    </a:lnTo>
                    <a:lnTo>
                      <a:pt x="212" y="85"/>
                    </a:lnTo>
                    <a:lnTo>
                      <a:pt x="214" y="80"/>
                    </a:lnTo>
                    <a:lnTo>
                      <a:pt x="216" y="72"/>
                    </a:lnTo>
                    <a:lnTo>
                      <a:pt x="208" y="73"/>
                    </a:lnTo>
                    <a:lnTo>
                      <a:pt x="189" y="78"/>
                    </a:lnTo>
                    <a:lnTo>
                      <a:pt x="177" y="70"/>
                    </a:lnTo>
                    <a:lnTo>
                      <a:pt x="172" y="67"/>
                    </a:lnTo>
                    <a:lnTo>
                      <a:pt x="169" y="75"/>
                    </a:lnTo>
                    <a:lnTo>
                      <a:pt x="159" y="75"/>
                    </a:lnTo>
                    <a:lnTo>
                      <a:pt x="155" y="73"/>
                    </a:lnTo>
                    <a:lnTo>
                      <a:pt x="153" y="67"/>
                    </a:lnTo>
                    <a:lnTo>
                      <a:pt x="134" y="61"/>
                    </a:lnTo>
                    <a:lnTo>
                      <a:pt x="133" y="53"/>
                    </a:lnTo>
                    <a:lnTo>
                      <a:pt x="131" y="52"/>
                    </a:lnTo>
                    <a:lnTo>
                      <a:pt x="127" y="54"/>
                    </a:lnTo>
                    <a:lnTo>
                      <a:pt x="105" y="49"/>
                    </a:lnTo>
                    <a:lnTo>
                      <a:pt x="109" y="34"/>
                    </a:lnTo>
                    <a:lnTo>
                      <a:pt x="100" y="31"/>
                    </a:lnTo>
                    <a:lnTo>
                      <a:pt x="96" y="39"/>
                    </a:lnTo>
                    <a:lnTo>
                      <a:pt x="91" y="39"/>
                    </a:lnTo>
                    <a:lnTo>
                      <a:pt x="81" y="21"/>
                    </a:lnTo>
                    <a:lnTo>
                      <a:pt x="66" y="11"/>
                    </a:lnTo>
                    <a:lnTo>
                      <a:pt x="49" y="6"/>
                    </a:lnTo>
                    <a:lnTo>
                      <a:pt x="34" y="0"/>
                    </a:lnTo>
                    <a:lnTo>
                      <a:pt x="31" y="8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2" name="Freeform 653"/>
              <p:cNvSpPr>
                <a:spLocks/>
              </p:cNvSpPr>
              <p:nvPr/>
            </p:nvSpPr>
            <p:spPr bwMode="auto">
              <a:xfrm>
                <a:off x="524" y="1237"/>
                <a:ext cx="217" cy="119"/>
              </a:xfrm>
              <a:custGeom>
                <a:avLst/>
                <a:gdLst>
                  <a:gd name="T0" fmla="*/ 18 w 217"/>
                  <a:gd name="T1" fmla="*/ 9 h 119"/>
                  <a:gd name="T2" fmla="*/ 8 w 217"/>
                  <a:gd name="T3" fmla="*/ 25 h 119"/>
                  <a:gd name="T4" fmla="*/ 5 w 217"/>
                  <a:gd name="T5" fmla="*/ 40 h 119"/>
                  <a:gd name="T6" fmla="*/ 0 w 217"/>
                  <a:gd name="T7" fmla="*/ 47 h 119"/>
                  <a:gd name="T8" fmla="*/ 10 w 217"/>
                  <a:gd name="T9" fmla="*/ 53 h 119"/>
                  <a:gd name="T10" fmla="*/ 27 w 217"/>
                  <a:gd name="T11" fmla="*/ 61 h 119"/>
                  <a:gd name="T12" fmla="*/ 49 w 217"/>
                  <a:gd name="T13" fmla="*/ 78 h 119"/>
                  <a:gd name="T14" fmla="*/ 56 w 217"/>
                  <a:gd name="T15" fmla="*/ 78 h 119"/>
                  <a:gd name="T16" fmla="*/ 71 w 217"/>
                  <a:gd name="T17" fmla="*/ 87 h 119"/>
                  <a:gd name="T18" fmla="*/ 85 w 217"/>
                  <a:gd name="T19" fmla="*/ 93 h 119"/>
                  <a:gd name="T20" fmla="*/ 101 w 217"/>
                  <a:gd name="T21" fmla="*/ 93 h 119"/>
                  <a:gd name="T22" fmla="*/ 123 w 217"/>
                  <a:gd name="T23" fmla="*/ 95 h 119"/>
                  <a:gd name="T24" fmla="*/ 125 w 217"/>
                  <a:gd name="T25" fmla="*/ 102 h 119"/>
                  <a:gd name="T26" fmla="*/ 147 w 217"/>
                  <a:gd name="T27" fmla="*/ 107 h 119"/>
                  <a:gd name="T28" fmla="*/ 157 w 217"/>
                  <a:gd name="T29" fmla="*/ 113 h 119"/>
                  <a:gd name="T30" fmla="*/ 189 w 217"/>
                  <a:gd name="T31" fmla="*/ 117 h 119"/>
                  <a:gd name="T32" fmla="*/ 209 w 217"/>
                  <a:gd name="T33" fmla="*/ 115 h 119"/>
                  <a:gd name="T34" fmla="*/ 217 w 217"/>
                  <a:gd name="T35" fmla="*/ 104 h 119"/>
                  <a:gd name="T36" fmla="*/ 213 w 217"/>
                  <a:gd name="T37" fmla="*/ 93 h 119"/>
                  <a:gd name="T38" fmla="*/ 214 w 217"/>
                  <a:gd name="T39" fmla="*/ 80 h 119"/>
                  <a:gd name="T40" fmla="*/ 208 w 217"/>
                  <a:gd name="T41" fmla="*/ 73 h 119"/>
                  <a:gd name="T42" fmla="*/ 177 w 217"/>
                  <a:gd name="T43" fmla="*/ 70 h 119"/>
                  <a:gd name="T44" fmla="*/ 169 w 217"/>
                  <a:gd name="T45" fmla="*/ 75 h 119"/>
                  <a:gd name="T46" fmla="*/ 155 w 217"/>
                  <a:gd name="T47" fmla="*/ 73 h 119"/>
                  <a:gd name="T48" fmla="*/ 134 w 217"/>
                  <a:gd name="T49" fmla="*/ 61 h 119"/>
                  <a:gd name="T50" fmla="*/ 131 w 217"/>
                  <a:gd name="T51" fmla="*/ 52 h 119"/>
                  <a:gd name="T52" fmla="*/ 105 w 217"/>
                  <a:gd name="T53" fmla="*/ 49 h 119"/>
                  <a:gd name="T54" fmla="*/ 100 w 217"/>
                  <a:gd name="T55" fmla="*/ 31 h 119"/>
                  <a:gd name="T56" fmla="*/ 91 w 217"/>
                  <a:gd name="T57" fmla="*/ 39 h 119"/>
                  <a:gd name="T58" fmla="*/ 66 w 217"/>
                  <a:gd name="T59" fmla="*/ 11 h 119"/>
                  <a:gd name="T60" fmla="*/ 34 w 217"/>
                  <a:gd name="T61" fmla="*/ 0 h 119"/>
                  <a:gd name="T62" fmla="*/ 25 w 217"/>
                  <a:gd name="T63" fmla="*/ 4 h 1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7" h="119">
                    <a:moveTo>
                      <a:pt x="25" y="4"/>
                    </a:moveTo>
                    <a:lnTo>
                      <a:pt x="18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30"/>
                    </a:lnTo>
                    <a:lnTo>
                      <a:pt x="5" y="40"/>
                    </a:lnTo>
                    <a:lnTo>
                      <a:pt x="1" y="41"/>
                    </a:lnTo>
                    <a:lnTo>
                      <a:pt x="0" y="47"/>
                    </a:lnTo>
                    <a:lnTo>
                      <a:pt x="7" y="51"/>
                    </a:lnTo>
                    <a:lnTo>
                      <a:pt x="10" y="53"/>
                    </a:lnTo>
                    <a:lnTo>
                      <a:pt x="18" y="57"/>
                    </a:lnTo>
                    <a:lnTo>
                      <a:pt x="27" y="61"/>
                    </a:lnTo>
                    <a:lnTo>
                      <a:pt x="35" y="67"/>
                    </a:lnTo>
                    <a:lnTo>
                      <a:pt x="49" y="78"/>
                    </a:lnTo>
                    <a:lnTo>
                      <a:pt x="49" y="75"/>
                    </a:lnTo>
                    <a:lnTo>
                      <a:pt x="56" y="78"/>
                    </a:lnTo>
                    <a:lnTo>
                      <a:pt x="68" y="83"/>
                    </a:lnTo>
                    <a:lnTo>
                      <a:pt x="71" y="87"/>
                    </a:lnTo>
                    <a:lnTo>
                      <a:pt x="82" y="90"/>
                    </a:lnTo>
                    <a:lnTo>
                      <a:pt x="85" y="93"/>
                    </a:lnTo>
                    <a:lnTo>
                      <a:pt x="89" y="89"/>
                    </a:lnTo>
                    <a:lnTo>
                      <a:pt x="101" y="93"/>
                    </a:lnTo>
                    <a:lnTo>
                      <a:pt x="108" y="90"/>
                    </a:lnTo>
                    <a:lnTo>
                      <a:pt x="123" y="95"/>
                    </a:lnTo>
                    <a:lnTo>
                      <a:pt x="123" y="101"/>
                    </a:lnTo>
                    <a:lnTo>
                      <a:pt x="125" y="102"/>
                    </a:lnTo>
                    <a:lnTo>
                      <a:pt x="141" y="111"/>
                    </a:lnTo>
                    <a:lnTo>
                      <a:pt x="147" y="107"/>
                    </a:lnTo>
                    <a:lnTo>
                      <a:pt x="154" y="116"/>
                    </a:lnTo>
                    <a:lnTo>
                      <a:pt x="157" y="113"/>
                    </a:lnTo>
                    <a:lnTo>
                      <a:pt x="179" y="118"/>
                    </a:lnTo>
                    <a:lnTo>
                      <a:pt x="189" y="117"/>
                    </a:lnTo>
                    <a:lnTo>
                      <a:pt x="205" y="119"/>
                    </a:lnTo>
                    <a:lnTo>
                      <a:pt x="209" y="115"/>
                    </a:lnTo>
                    <a:lnTo>
                      <a:pt x="217" y="113"/>
                    </a:lnTo>
                    <a:lnTo>
                      <a:pt x="217" y="104"/>
                    </a:lnTo>
                    <a:lnTo>
                      <a:pt x="212" y="98"/>
                    </a:lnTo>
                    <a:lnTo>
                      <a:pt x="213" y="93"/>
                    </a:lnTo>
                    <a:lnTo>
                      <a:pt x="212" y="85"/>
                    </a:lnTo>
                    <a:lnTo>
                      <a:pt x="214" y="80"/>
                    </a:lnTo>
                    <a:lnTo>
                      <a:pt x="216" y="72"/>
                    </a:lnTo>
                    <a:lnTo>
                      <a:pt x="208" y="73"/>
                    </a:lnTo>
                    <a:lnTo>
                      <a:pt x="189" y="78"/>
                    </a:lnTo>
                    <a:lnTo>
                      <a:pt x="177" y="70"/>
                    </a:lnTo>
                    <a:lnTo>
                      <a:pt x="172" y="67"/>
                    </a:lnTo>
                    <a:lnTo>
                      <a:pt x="169" y="75"/>
                    </a:lnTo>
                    <a:lnTo>
                      <a:pt x="159" y="75"/>
                    </a:lnTo>
                    <a:lnTo>
                      <a:pt x="155" y="73"/>
                    </a:lnTo>
                    <a:lnTo>
                      <a:pt x="153" y="67"/>
                    </a:lnTo>
                    <a:lnTo>
                      <a:pt x="134" y="61"/>
                    </a:lnTo>
                    <a:lnTo>
                      <a:pt x="133" y="53"/>
                    </a:lnTo>
                    <a:lnTo>
                      <a:pt x="131" y="52"/>
                    </a:lnTo>
                    <a:lnTo>
                      <a:pt x="127" y="54"/>
                    </a:lnTo>
                    <a:lnTo>
                      <a:pt x="105" y="49"/>
                    </a:lnTo>
                    <a:lnTo>
                      <a:pt x="109" y="34"/>
                    </a:lnTo>
                    <a:lnTo>
                      <a:pt x="100" y="31"/>
                    </a:lnTo>
                    <a:lnTo>
                      <a:pt x="96" y="39"/>
                    </a:lnTo>
                    <a:lnTo>
                      <a:pt x="91" y="39"/>
                    </a:lnTo>
                    <a:lnTo>
                      <a:pt x="81" y="21"/>
                    </a:lnTo>
                    <a:lnTo>
                      <a:pt x="66" y="11"/>
                    </a:lnTo>
                    <a:lnTo>
                      <a:pt x="49" y="6"/>
                    </a:lnTo>
                    <a:lnTo>
                      <a:pt x="34" y="0"/>
                    </a:lnTo>
                    <a:lnTo>
                      <a:pt x="31" y="8"/>
                    </a:lnTo>
                    <a:lnTo>
                      <a:pt x="25" y="4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3" name="Group 654"/>
            <p:cNvGrpSpPr>
              <a:grpSpLocks/>
            </p:cNvGrpSpPr>
            <p:nvPr/>
          </p:nvGrpSpPr>
          <p:grpSpPr bwMode="auto">
            <a:xfrm>
              <a:off x="813431" y="1158302"/>
              <a:ext cx="243029" cy="213928"/>
              <a:chOff x="564" y="1481"/>
              <a:chExt cx="167" cy="151"/>
            </a:xfrm>
          </p:grpSpPr>
          <p:sp>
            <p:nvSpPr>
              <p:cNvPr id="1479" name="Freeform 655"/>
              <p:cNvSpPr>
                <a:spLocks/>
              </p:cNvSpPr>
              <p:nvPr/>
            </p:nvSpPr>
            <p:spPr bwMode="auto">
              <a:xfrm>
                <a:off x="564" y="1481"/>
                <a:ext cx="167" cy="151"/>
              </a:xfrm>
              <a:custGeom>
                <a:avLst/>
                <a:gdLst>
                  <a:gd name="T0" fmla="*/ 98 w 167"/>
                  <a:gd name="T1" fmla="*/ 104 h 151"/>
                  <a:gd name="T2" fmla="*/ 107 w 167"/>
                  <a:gd name="T3" fmla="*/ 92 h 151"/>
                  <a:gd name="T4" fmla="*/ 113 w 167"/>
                  <a:gd name="T5" fmla="*/ 83 h 151"/>
                  <a:gd name="T6" fmla="*/ 114 w 167"/>
                  <a:gd name="T7" fmla="*/ 89 h 151"/>
                  <a:gd name="T8" fmla="*/ 151 w 167"/>
                  <a:gd name="T9" fmla="*/ 67 h 151"/>
                  <a:gd name="T10" fmla="*/ 155 w 167"/>
                  <a:gd name="T11" fmla="*/ 56 h 151"/>
                  <a:gd name="T12" fmla="*/ 156 w 167"/>
                  <a:gd name="T13" fmla="*/ 48 h 151"/>
                  <a:gd name="T14" fmla="*/ 152 w 167"/>
                  <a:gd name="T15" fmla="*/ 37 h 151"/>
                  <a:gd name="T16" fmla="*/ 167 w 167"/>
                  <a:gd name="T17" fmla="*/ 26 h 151"/>
                  <a:gd name="T18" fmla="*/ 157 w 167"/>
                  <a:gd name="T19" fmla="*/ 17 h 151"/>
                  <a:gd name="T20" fmla="*/ 147 w 167"/>
                  <a:gd name="T21" fmla="*/ 8 h 151"/>
                  <a:gd name="T22" fmla="*/ 127 w 167"/>
                  <a:gd name="T23" fmla="*/ 0 h 151"/>
                  <a:gd name="T24" fmla="*/ 119 w 167"/>
                  <a:gd name="T25" fmla="*/ 15 h 151"/>
                  <a:gd name="T26" fmla="*/ 107 w 167"/>
                  <a:gd name="T27" fmla="*/ 16 h 151"/>
                  <a:gd name="T28" fmla="*/ 101 w 167"/>
                  <a:gd name="T29" fmla="*/ 6 h 151"/>
                  <a:gd name="T30" fmla="*/ 81 w 167"/>
                  <a:gd name="T31" fmla="*/ 7 h 151"/>
                  <a:gd name="T32" fmla="*/ 60 w 167"/>
                  <a:gd name="T33" fmla="*/ 11 h 151"/>
                  <a:gd name="T34" fmla="*/ 60 w 167"/>
                  <a:gd name="T35" fmla="*/ 22 h 151"/>
                  <a:gd name="T36" fmla="*/ 52 w 167"/>
                  <a:gd name="T37" fmla="*/ 34 h 151"/>
                  <a:gd name="T38" fmla="*/ 49 w 167"/>
                  <a:gd name="T39" fmla="*/ 44 h 151"/>
                  <a:gd name="T40" fmla="*/ 32 w 167"/>
                  <a:gd name="T41" fmla="*/ 47 h 151"/>
                  <a:gd name="T42" fmla="*/ 27 w 167"/>
                  <a:gd name="T43" fmla="*/ 78 h 151"/>
                  <a:gd name="T44" fmla="*/ 31 w 167"/>
                  <a:gd name="T45" fmla="*/ 88 h 151"/>
                  <a:gd name="T46" fmla="*/ 13 w 167"/>
                  <a:gd name="T47" fmla="*/ 80 h 151"/>
                  <a:gd name="T48" fmla="*/ 17 w 167"/>
                  <a:gd name="T49" fmla="*/ 96 h 151"/>
                  <a:gd name="T50" fmla="*/ 22 w 167"/>
                  <a:gd name="T51" fmla="*/ 115 h 151"/>
                  <a:gd name="T52" fmla="*/ 5 w 167"/>
                  <a:gd name="T53" fmla="*/ 136 h 151"/>
                  <a:gd name="T54" fmla="*/ 9 w 167"/>
                  <a:gd name="T55" fmla="*/ 147 h 151"/>
                  <a:gd name="T56" fmla="*/ 27 w 167"/>
                  <a:gd name="T57" fmla="*/ 143 h 151"/>
                  <a:gd name="T58" fmla="*/ 39 w 167"/>
                  <a:gd name="T59" fmla="*/ 132 h 151"/>
                  <a:gd name="T60" fmla="*/ 46 w 167"/>
                  <a:gd name="T61" fmla="*/ 126 h 151"/>
                  <a:gd name="T62" fmla="*/ 54 w 167"/>
                  <a:gd name="T63" fmla="*/ 114 h 151"/>
                  <a:gd name="T64" fmla="*/ 66 w 167"/>
                  <a:gd name="T65" fmla="*/ 114 h 151"/>
                  <a:gd name="T66" fmla="*/ 80 w 167"/>
                  <a:gd name="T67" fmla="*/ 120 h 151"/>
                  <a:gd name="T68" fmla="*/ 94 w 167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7" h="151">
                    <a:moveTo>
                      <a:pt x="94" y="109"/>
                    </a:moveTo>
                    <a:lnTo>
                      <a:pt x="98" y="104"/>
                    </a:lnTo>
                    <a:lnTo>
                      <a:pt x="111" y="92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13" y="83"/>
                    </a:lnTo>
                    <a:lnTo>
                      <a:pt x="114" y="85"/>
                    </a:lnTo>
                    <a:lnTo>
                      <a:pt x="114" y="89"/>
                    </a:lnTo>
                    <a:lnTo>
                      <a:pt x="135" y="83"/>
                    </a:lnTo>
                    <a:lnTo>
                      <a:pt x="151" y="67"/>
                    </a:lnTo>
                    <a:lnTo>
                      <a:pt x="151" y="64"/>
                    </a:lnTo>
                    <a:lnTo>
                      <a:pt x="155" y="56"/>
                    </a:lnTo>
                    <a:lnTo>
                      <a:pt x="155" y="53"/>
                    </a:lnTo>
                    <a:lnTo>
                      <a:pt x="156" y="48"/>
                    </a:lnTo>
                    <a:lnTo>
                      <a:pt x="152" y="44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67" y="26"/>
                    </a:lnTo>
                    <a:lnTo>
                      <a:pt x="159" y="15"/>
                    </a:lnTo>
                    <a:lnTo>
                      <a:pt x="157" y="17"/>
                    </a:lnTo>
                    <a:lnTo>
                      <a:pt x="154" y="13"/>
                    </a:lnTo>
                    <a:lnTo>
                      <a:pt x="147" y="8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6"/>
                    </a:lnTo>
                    <a:lnTo>
                      <a:pt x="119" y="15"/>
                    </a:lnTo>
                    <a:lnTo>
                      <a:pt x="109" y="11"/>
                    </a:lnTo>
                    <a:lnTo>
                      <a:pt x="107" y="16"/>
                    </a:lnTo>
                    <a:lnTo>
                      <a:pt x="97" y="13"/>
                    </a:lnTo>
                    <a:lnTo>
                      <a:pt x="101" y="6"/>
                    </a:lnTo>
                    <a:lnTo>
                      <a:pt x="98" y="2"/>
                    </a:lnTo>
                    <a:lnTo>
                      <a:pt x="81" y="7"/>
                    </a:lnTo>
                    <a:lnTo>
                      <a:pt x="71" y="2"/>
                    </a:lnTo>
                    <a:lnTo>
                      <a:pt x="60" y="11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56" y="26"/>
                    </a:lnTo>
                    <a:lnTo>
                      <a:pt x="52" y="34"/>
                    </a:lnTo>
                    <a:lnTo>
                      <a:pt x="50" y="39"/>
                    </a:lnTo>
                    <a:lnTo>
                      <a:pt x="49" y="44"/>
                    </a:lnTo>
                    <a:lnTo>
                      <a:pt x="45" y="46"/>
                    </a:lnTo>
                    <a:lnTo>
                      <a:pt x="32" y="47"/>
                    </a:lnTo>
                    <a:lnTo>
                      <a:pt x="26" y="53"/>
                    </a:lnTo>
                    <a:lnTo>
                      <a:pt x="27" y="78"/>
                    </a:lnTo>
                    <a:lnTo>
                      <a:pt x="36" y="82"/>
                    </a:lnTo>
                    <a:lnTo>
                      <a:pt x="31" y="88"/>
                    </a:lnTo>
                    <a:lnTo>
                      <a:pt x="25" y="88"/>
                    </a:lnTo>
                    <a:lnTo>
                      <a:pt x="13" y="80"/>
                    </a:lnTo>
                    <a:lnTo>
                      <a:pt x="13" y="88"/>
                    </a:lnTo>
                    <a:lnTo>
                      <a:pt x="17" y="96"/>
                    </a:lnTo>
                    <a:lnTo>
                      <a:pt x="21" y="99"/>
                    </a:lnTo>
                    <a:lnTo>
                      <a:pt x="22" y="115"/>
                    </a:lnTo>
                    <a:lnTo>
                      <a:pt x="15" y="123"/>
                    </a:lnTo>
                    <a:lnTo>
                      <a:pt x="5" y="136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6"/>
                    </a:lnTo>
                    <a:lnTo>
                      <a:pt x="27" y="143"/>
                    </a:lnTo>
                    <a:lnTo>
                      <a:pt x="28" y="130"/>
                    </a:lnTo>
                    <a:lnTo>
                      <a:pt x="39" y="132"/>
                    </a:lnTo>
                    <a:lnTo>
                      <a:pt x="46" y="133"/>
                    </a:lnTo>
                    <a:lnTo>
                      <a:pt x="46" y="126"/>
                    </a:lnTo>
                    <a:lnTo>
                      <a:pt x="49" y="121"/>
                    </a:lnTo>
                    <a:lnTo>
                      <a:pt x="54" y="114"/>
                    </a:lnTo>
                    <a:lnTo>
                      <a:pt x="64" y="109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80" y="120"/>
                    </a:lnTo>
                    <a:lnTo>
                      <a:pt x="90" y="110"/>
                    </a:lnTo>
                    <a:lnTo>
                      <a:pt x="94" y="1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80" name="Freeform 656"/>
              <p:cNvSpPr>
                <a:spLocks/>
              </p:cNvSpPr>
              <p:nvPr/>
            </p:nvSpPr>
            <p:spPr bwMode="auto">
              <a:xfrm>
                <a:off x="564" y="1481"/>
                <a:ext cx="167" cy="151"/>
              </a:xfrm>
              <a:custGeom>
                <a:avLst/>
                <a:gdLst>
                  <a:gd name="T0" fmla="*/ 98 w 167"/>
                  <a:gd name="T1" fmla="*/ 104 h 151"/>
                  <a:gd name="T2" fmla="*/ 107 w 167"/>
                  <a:gd name="T3" fmla="*/ 92 h 151"/>
                  <a:gd name="T4" fmla="*/ 113 w 167"/>
                  <a:gd name="T5" fmla="*/ 83 h 151"/>
                  <a:gd name="T6" fmla="*/ 114 w 167"/>
                  <a:gd name="T7" fmla="*/ 89 h 151"/>
                  <a:gd name="T8" fmla="*/ 151 w 167"/>
                  <a:gd name="T9" fmla="*/ 67 h 151"/>
                  <a:gd name="T10" fmla="*/ 155 w 167"/>
                  <a:gd name="T11" fmla="*/ 56 h 151"/>
                  <a:gd name="T12" fmla="*/ 156 w 167"/>
                  <a:gd name="T13" fmla="*/ 48 h 151"/>
                  <a:gd name="T14" fmla="*/ 152 w 167"/>
                  <a:gd name="T15" fmla="*/ 37 h 151"/>
                  <a:gd name="T16" fmla="*/ 167 w 167"/>
                  <a:gd name="T17" fmla="*/ 26 h 151"/>
                  <a:gd name="T18" fmla="*/ 157 w 167"/>
                  <a:gd name="T19" fmla="*/ 17 h 151"/>
                  <a:gd name="T20" fmla="*/ 147 w 167"/>
                  <a:gd name="T21" fmla="*/ 8 h 151"/>
                  <a:gd name="T22" fmla="*/ 127 w 167"/>
                  <a:gd name="T23" fmla="*/ 0 h 151"/>
                  <a:gd name="T24" fmla="*/ 119 w 167"/>
                  <a:gd name="T25" fmla="*/ 15 h 151"/>
                  <a:gd name="T26" fmla="*/ 107 w 167"/>
                  <a:gd name="T27" fmla="*/ 16 h 151"/>
                  <a:gd name="T28" fmla="*/ 101 w 167"/>
                  <a:gd name="T29" fmla="*/ 6 h 151"/>
                  <a:gd name="T30" fmla="*/ 81 w 167"/>
                  <a:gd name="T31" fmla="*/ 7 h 151"/>
                  <a:gd name="T32" fmla="*/ 60 w 167"/>
                  <a:gd name="T33" fmla="*/ 11 h 151"/>
                  <a:gd name="T34" fmla="*/ 60 w 167"/>
                  <a:gd name="T35" fmla="*/ 22 h 151"/>
                  <a:gd name="T36" fmla="*/ 52 w 167"/>
                  <a:gd name="T37" fmla="*/ 34 h 151"/>
                  <a:gd name="T38" fmla="*/ 49 w 167"/>
                  <a:gd name="T39" fmla="*/ 44 h 151"/>
                  <a:gd name="T40" fmla="*/ 32 w 167"/>
                  <a:gd name="T41" fmla="*/ 47 h 151"/>
                  <a:gd name="T42" fmla="*/ 27 w 167"/>
                  <a:gd name="T43" fmla="*/ 78 h 151"/>
                  <a:gd name="T44" fmla="*/ 31 w 167"/>
                  <a:gd name="T45" fmla="*/ 88 h 151"/>
                  <a:gd name="T46" fmla="*/ 13 w 167"/>
                  <a:gd name="T47" fmla="*/ 80 h 151"/>
                  <a:gd name="T48" fmla="*/ 17 w 167"/>
                  <a:gd name="T49" fmla="*/ 96 h 151"/>
                  <a:gd name="T50" fmla="*/ 22 w 167"/>
                  <a:gd name="T51" fmla="*/ 115 h 151"/>
                  <a:gd name="T52" fmla="*/ 5 w 167"/>
                  <a:gd name="T53" fmla="*/ 136 h 151"/>
                  <a:gd name="T54" fmla="*/ 9 w 167"/>
                  <a:gd name="T55" fmla="*/ 147 h 151"/>
                  <a:gd name="T56" fmla="*/ 27 w 167"/>
                  <a:gd name="T57" fmla="*/ 143 h 151"/>
                  <a:gd name="T58" fmla="*/ 39 w 167"/>
                  <a:gd name="T59" fmla="*/ 132 h 151"/>
                  <a:gd name="T60" fmla="*/ 46 w 167"/>
                  <a:gd name="T61" fmla="*/ 126 h 151"/>
                  <a:gd name="T62" fmla="*/ 54 w 167"/>
                  <a:gd name="T63" fmla="*/ 114 h 151"/>
                  <a:gd name="T64" fmla="*/ 66 w 167"/>
                  <a:gd name="T65" fmla="*/ 114 h 151"/>
                  <a:gd name="T66" fmla="*/ 80 w 167"/>
                  <a:gd name="T67" fmla="*/ 120 h 151"/>
                  <a:gd name="T68" fmla="*/ 94 w 167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7" h="151">
                    <a:moveTo>
                      <a:pt x="94" y="109"/>
                    </a:moveTo>
                    <a:lnTo>
                      <a:pt x="98" y="104"/>
                    </a:lnTo>
                    <a:lnTo>
                      <a:pt x="111" y="92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13" y="83"/>
                    </a:lnTo>
                    <a:lnTo>
                      <a:pt x="114" y="85"/>
                    </a:lnTo>
                    <a:lnTo>
                      <a:pt x="114" y="89"/>
                    </a:lnTo>
                    <a:lnTo>
                      <a:pt x="135" y="83"/>
                    </a:lnTo>
                    <a:lnTo>
                      <a:pt x="151" y="67"/>
                    </a:lnTo>
                    <a:lnTo>
                      <a:pt x="151" y="64"/>
                    </a:lnTo>
                    <a:lnTo>
                      <a:pt x="155" y="56"/>
                    </a:lnTo>
                    <a:lnTo>
                      <a:pt x="155" y="53"/>
                    </a:lnTo>
                    <a:lnTo>
                      <a:pt x="156" y="48"/>
                    </a:lnTo>
                    <a:lnTo>
                      <a:pt x="152" y="44"/>
                    </a:lnTo>
                    <a:lnTo>
                      <a:pt x="152" y="37"/>
                    </a:lnTo>
                    <a:lnTo>
                      <a:pt x="157" y="32"/>
                    </a:lnTo>
                    <a:lnTo>
                      <a:pt x="167" y="26"/>
                    </a:lnTo>
                    <a:lnTo>
                      <a:pt x="159" y="15"/>
                    </a:lnTo>
                    <a:lnTo>
                      <a:pt x="157" y="17"/>
                    </a:lnTo>
                    <a:lnTo>
                      <a:pt x="154" y="13"/>
                    </a:lnTo>
                    <a:lnTo>
                      <a:pt x="147" y="8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6"/>
                    </a:lnTo>
                    <a:lnTo>
                      <a:pt x="119" y="15"/>
                    </a:lnTo>
                    <a:lnTo>
                      <a:pt x="109" y="11"/>
                    </a:lnTo>
                    <a:lnTo>
                      <a:pt x="107" y="16"/>
                    </a:lnTo>
                    <a:lnTo>
                      <a:pt x="97" y="13"/>
                    </a:lnTo>
                    <a:lnTo>
                      <a:pt x="101" y="6"/>
                    </a:lnTo>
                    <a:lnTo>
                      <a:pt x="98" y="2"/>
                    </a:lnTo>
                    <a:lnTo>
                      <a:pt x="81" y="7"/>
                    </a:lnTo>
                    <a:lnTo>
                      <a:pt x="71" y="2"/>
                    </a:lnTo>
                    <a:lnTo>
                      <a:pt x="60" y="11"/>
                    </a:lnTo>
                    <a:lnTo>
                      <a:pt x="57" y="19"/>
                    </a:lnTo>
                    <a:lnTo>
                      <a:pt x="60" y="22"/>
                    </a:lnTo>
                    <a:lnTo>
                      <a:pt x="56" y="26"/>
                    </a:lnTo>
                    <a:lnTo>
                      <a:pt x="52" y="34"/>
                    </a:lnTo>
                    <a:lnTo>
                      <a:pt x="50" y="39"/>
                    </a:lnTo>
                    <a:lnTo>
                      <a:pt x="49" y="44"/>
                    </a:lnTo>
                    <a:lnTo>
                      <a:pt x="45" y="46"/>
                    </a:lnTo>
                    <a:lnTo>
                      <a:pt x="32" y="47"/>
                    </a:lnTo>
                    <a:lnTo>
                      <a:pt x="26" y="53"/>
                    </a:lnTo>
                    <a:lnTo>
                      <a:pt x="27" y="78"/>
                    </a:lnTo>
                    <a:lnTo>
                      <a:pt x="36" y="82"/>
                    </a:lnTo>
                    <a:lnTo>
                      <a:pt x="31" y="88"/>
                    </a:lnTo>
                    <a:lnTo>
                      <a:pt x="25" y="88"/>
                    </a:lnTo>
                    <a:lnTo>
                      <a:pt x="13" y="80"/>
                    </a:lnTo>
                    <a:lnTo>
                      <a:pt x="13" y="88"/>
                    </a:lnTo>
                    <a:lnTo>
                      <a:pt x="17" y="96"/>
                    </a:lnTo>
                    <a:lnTo>
                      <a:pt x="21" y="99"/>
                    </a:lnTo>
                    <a:lnTo>
                      <a:pt x="22" y="115"/>
                    </a:lnTo>
                    <a:lnTo>
                      <a:pt x="15" y="123"/>
                    </a:lnTo>
                    <a:lnTo>
                      <a:pt x="5" y="136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6"/>
                    </a:lnTo>
                    <a:lnTo>
                      <a:pt x="27" y="143"/>
                    </a:lnTo>
                    <a:lnTo>
                      <a:pt x="28" y="130"/>
                    </a:lnTo>
                    <a:lnTo>
                      <a:pt x="39" y="132"/>
                    </a:lnTo>
                    <a:lnTo>
                      <a:pt x="46" y="133"/>
                    </a:lnTo>
                    <a:lnTo>
                      <a:pt x="46" y="126"/>
                    </a:lnTo>
                    <a:lnTo>
                      <a:pt x="49" y="121"/>
                    </a:lnTo>
                    <a:lnTo>
                      <a:pt x="54" y="114"/>
                    </a:lnTo>
                    <a:lnTo>
                      <a:pt x="64" y="109"/>
                    </a:lnTo>
                    <a:lnTo>
                      <a:pt x="66" y="114"/>
                    </a:lnTo>
                    <a:lnTo>
                      <a:pt x="68" y="114"/>
                    </a:lnTo>
                    <a:lnTo>
                      <a:pt x="80" y="120"/>
                    </a:lnTo>
                    <a:lnTo>
                      <a:pt x="90" y="110"/>
                    </a:lnTo>
                    <a:lnTo>
                      <a:pt x="94" y="10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4" name="Group 657"/>
            <p:cNvGrpSpPr>
              <a:grpSpLocks/>
            </p:cNvGrpSpPr>
            <p:nvPr/>
          </p:nvGrpSpPr>
          <p:grpSpPr bwMode="auto">
            <a:xfrm>
              <a:off x="549923" y="1414487"/>
              <a:ext cx="297643" cy="270710"/>
              <a:chOff x="384" y="1662"/>
              <a:chExt cx="204" cy="192"/>
            </a:xfrm>
          </p:grpSpPr>
          <p:sp>
            <p:nvSpPr>
              <p:cNvPr id="1474" name="Freeform 658"/>
              <p:cNvSpPr>
                <a:spLocks noEditPoints="1"/>
              </p:cNvSpPr>
              <p:nvPr/>
            </p:nvSpPr>
            <p:spPr bwMode="auto">
              <a:xfrm>
                <a:off x="384" y="1662"/>
                <a:ext cx="204" cy="192"/>
              </a:xfrm>
              <a:custGeom>
                <a:avLst/>
                <a:gdLst>
                  <a:gd name="T0" fmla="*/ 0 w 204"/>
                  <a:gd name="T1" fmla="*/ 163 h 192"/>
                  <a:gd name="T2" fmla="*/ 2 w 204"/>
                  <a:gd name="T3" fmla="*/ 166 h 192"/>
                  <a:gd name="T4" fmla="*/ 6 w 204"/>
                  <a:gd name="T5" fmla="*/ 162 h 192"/>
                  <a:gd name="T6" fmla="*/ 5 w 204"/>
                  <a:gd name="T7" fmla="*/ 160 h 192"/>
                  <a:gd name="T8" fmla="*/ 2 w 204"/>
                  <a:gd name="T9" fmla="*/ 160 h 192"/>
                  <a:gd name="T10" fmla="*/ 0 w 204"/>
                  <a:gd name="T11" fmla="*/ 163 h 192"/>
                  <a:gd name="T12" fmla="*/ 132 w 204"/>
                  <a:gd name="T13" fmla="*/ 192 h 192"/>
                  <a:gd name="T14" fmla="*/ 132 w 204"/>
                  <a:gd name="T15" fmla="*/ 185 h 192"/>
                  <a:gd name="T16" fmla="*/ 130 w 204"/>
                  <a:gd name="T17" fmla="*/ 186 h 192"/>
                  <a:gd name="T18" fmla="*/ 128 w 204"/>
                  <a:gd name="T19" fmla="*/ 188 h 192"/>
                  <a:gd name="T20" fmla="*/ 129 w 204"/>
                  <a:gd name="T21" fmla="*/ 190 h 192"/>
                  <a:gd name="T22" fmla="*/ 132 w 204"/>
                  <a:gd name="T23" fmla="*/ 192 h 192"/>
                  <a:gd name="T24" fmla="*/ 131 w 204"/>
                  <a:gd name="T25" fmla="*/ 164 h 192"/>
                  <a:gd name="T26" fmla="*/ 133 w 204"/>
                  <a:gd name="T27" fmla="*/ 155 h 192"/>
                  <a:gd name="T28" fmla="*/ 128 w 204"/>
                  <a:gd name="T29" fmla="*/ 151 h 192"/>
                  <a:gd name="T30" fmla="*/ 126 w 204"/>
                  <a:gd name="T31" fmla="*/ 157 h 192"/>
                  <a:gd name="T32" fmla="*/ 126 w 204"/>
                  <a:gd name="T33" fmla="*/ 159 h 192"/>
                  <a:gd name="T34" fmla="*/ 131 w 204"/>
                  <a:gd name="T35" fmla="*/ 164 h 192"/>
                  <a:gd name="T36" fmla="*/ 200 w 204"/>
                  <a:gd name="T37" fmla="*/ 0 h 192"/>
                  <a:gd name="T38" fmla="*/ 203 w 204"/>
                  <a:gd name="T39" fmla="*/ 0 h 192"/>
                  <a:gd name="T40" fmla="*/ 204 w 204"/>
                  <a:gd name="T41" fmla="*/ 3 h 192"/>
                  <a:gd name="T42" fmla="*/ 203 w 204"/>
                  <a:gd name="T43" fmla="*/ 5 h 192"/>
                  <a:gd name="T44" fmla="*/ 200 w 204"/>
                  <a:gd name="T45" fmla="*/ 3 h 192"/>
                  <a:gd name="T46" fmla="*/ 200 w 204"/>
                  <a:gd name="T47" fmla="*/ 0 h 1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04" h="192">
                    <a:moveTo>
                      <a:pt x="0" y="163"/>
                    </a:moveTo>
                    <a:lnTo>
                      <a:pt x="2" y="166"/>
                    </a:lnTo>
                    <a:lnTo>
                      <a:pt x="6" y="162"/>
                    </a:lnTo>
                    <a:lnTo>
                      <a:pt x="5" y="160"/>
                    </a:lnTo>
                    <a:lnTo>
                      <a:pt x="2" y="160"/>
                    </a:lnTo>
                    <a:lnTo>
                      <a:pt x="0" y="163"/>
                    </a:lnTo>
                    <a:close/>
                    <a:moveTo>
                      <a:pt x="132" y="192"/>
                    </a:moveTo>
                    <a:lnTo>
                      <a:pt x="132" y="185"/>
                    </a:lnTo>
                    <a:lnTo>
                      <a:pt x="130" y="186"/>
                    </a:lnTo>
                    <a:lnTo>
                      <a:pt x="128" y="188"/>
                    </a:lnTo>
                    <a:lnTo>
                      <a:pt x="129" y="190"/>
                    </a:lnTo>
                    <a:lnTo>
                      <a:pt x="132" y="192"/>
                    </a:lnTo>
                    <a:close/>
                    <a:moveTo>
                      <a:pt x="131" y="164"/>
                    </a:moveTo>
                    <a:lnTo>
                      <a:pt x="133" y="155"/>
                    </a:lnTo>
                    <a:lnTo>
                      <a:pt x="128" y="151"/>
                    </a:lnTo>
                    <a:lnTo>
                      <a:pt x="126" y="157"/>
                    </a:lnTo>
                    <a:lnTo>
                      <a:pt x="126" y="159"/>
                    </a:lnTo>
                    <a:lnTo>
                      <a:pt x="131" y="164"/>
                    </a:lnTo>
                    <a:close/>
                    <a:moveTo>
                      <a:pt x="200" y="0"/>
                    </a:moveTo>
                    <a:lnTo>
                      <a:pt x="203" y="0"/>
                    </a:lnTo>
                    <a:lnTo>
                      <a:pt x="204" y="3"/>
                    </a:lnTo>
                    <a:lnTo>
                      <a:pt x="203" y="5"/>
                    </a:lnTo>
                    <a:lnTo>
                      <a:pt x="200" y="3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5" name="Freeform 659"/>
              <p:cNvSpPr>
                <a:spLocks/>
              </p:cNvSpPr>
              <p:nvPr/>
            </p:nvSpPr>
            <p:spPr bwMode="auto">
              <a:xfrm>
                <a:off x="384" y="1822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2 w 6"/>
                  <a:gd name="T3" fmla="*/ 6 h 6"/>
                  <a:gd name="T4" fmla="*/ 6 w 6"/>
                  <a:gd name="T5" fmla="*/ 2 h 6"/>
                  <a:gd name="T6" fmla="*/ 5 w 6"/>
                  <a:gd name="T7" fmla="*/ 0 h 6"/>
                  <a:gd name="T8" fmla="*/ 2 w 6"/>
                  <a:gd name="T9" fmla="*/ 0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2" y="6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6" name="Freeform 660"/>
              <p:cNvSpPr>
                <a:spLocks/>
              </p:cNvSpPr>
              <p:nvPr/>
            </p:nvSpPr>
            <p:spPr bwMode="auto">
              <a:xfrm>
                <a:off x="512" y="1847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4 w 4"/>
                  <a:gd name="T3" fmla="*/ 0 h 7"/>
                  <a:gd name="T4" fmla="*/ 2 w 4"/>
                  <a:gd name="T5" fmla="*/ 1 h 7"/>
                  <a:gd name="T6" fmla="*/ 0 w 4"/>
                  <a:gd name="T7" fmla="*/ 3 h 7"/>
                  <a:gd name="T8" fmla="*/ 1 w 4"/>
                  <a:gd name="T9" fmla="*/ 5 h 7"/>
                  <a:gd name="T10" fmla="*/ 4 w 4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7" name="Freeform 661"/>
              <p:cNvSpPr>
                <a:spLocks/>
              </p:cNvSpPr>
              <p:nvPr/>
            </p:nvSpPr>
            <p:spPr bwMode="auto">
              <a:xfrm>
                <a:off x="510" y="1813"/>
                <a:ext cx="7" cy="13"/>
              </a:xfrm>
              <a:custGeom>
                <a:avLst/>
                <a:gdLst>
                  <a:gd name="T0" fmla="*/ 5 w 7"/>
                  <a:gd name="T1" fmla="*/ 13 h 13"/>
                  <a:gd name="T2" fmla="*/ 7 w 7"/>
                  <a:gd name="T3" fmla="*/ 4 h 13"/>
                  <a:gd name="T4" fmla="*/ 2 w 7"/>
                  <a:gd name="T5" fmla="*/ 0 h 13"/>
                  <a:gd name="T6" fmla="*/ 0 w 7"/>
                  <a:gd name="T7" fmla="*/ 6 h 13"/>
                  <a:gd name="T8" fmla="*/ 0 w 7"/>
                  <a:gd name="T9" fmla="*/ 8 h 13"/>
                  <a:gd name="T10" fmla="*/ 5 w 7"/>
                  <a:gd name="T11" fmla="*/ 13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3">
                    <a:moveTo>
                      <a:pt x="5" y="13"/>
                    </a:moveTo>
                    <a:lnTo>
                      <a:pt x="7" y="4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13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8" name="Freeform 662"/>
              <p:cNvSpPr>
                <a:spLocks/>
              </p:cNvSpPr>
              <p:nvPr/>
            </p:nvSpPr>
            <p:spPr bwMode="auto">
              <a:xfrm>
                <a:off x="584" y="1662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3 h 5"/>
                  <a:gd name="T10" fmla="*/ 0 w 4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5" name="Group 663"/>
            <p:cNvGrpSpPr>
              <a:grpSpLocks/>
            </p:cNvGrpSpPr>
            <p:nvPr/>
          </p:nvGrpSpPr>
          <p:grpSpPr bwMode="auto">
            <a:xfrm>
              <a:off x="514423" y="715922"/>
              <a:ext cx="116054" cy="129412"/>
              <a:chOff x="360" y="1167"/>
              <a:chExt cx="79" cy="92"/>
            </a:xfrm>
          </p:grpSpPr>
          <p:sp>
            <p:nvSpPr>
              <p:cNvPr id="1472" name="Freeform 664"/>
              <p:cNvSpPr>
                <a:spLocks/>
              </p:cNvSpPr>
              <p:nvPr/>
            </p:nvSpPr>
            <p:spPr bwMode="auto">
              <a:xfrm>
                <a:off x="360" y="1167"/>
                <a:ext cx="79" cy="92"/>
              </a:xfrm>
              <a:custGeom>
                <a:avLst/>
                <a:gdLst>
                  <a:gd name="T0" fmla="*/ 0 w 79"/>
                  <a:gd name="T1" fmla="*/ 70 h 92"/>
                  <a:gd name="T2" fmla="*/ 1 w 79"/>
                  <a:gd name="T3" fmla="*/ 64 h 92"/>
                  <a:gd name="T4" fmla="*/ 4 w 79"/>
                  <a:gd name="T5" fmla="*/ 58 h 92"/>
                  <a:gd name="T6" fmla="*/ 10 w 79"/>
                  <a:gd name="T7" fmla="*/ 55 h 92"/>
                  <a:gd name="T8" fmla="*/ 14 w 79"/>
                  <a:gd name="T9" fmla="*/ 47 h 92"/>
                  <a:gd name="T10" fmla="*/ 22 w 79"/>
                  <a:gd name="T11" fmla="*/ 42 h 92"/>
                  <a:gd name="T12" fmla="*/ 20 w 79"/>
                  <a:gd name="T13" fmla="*/ 32 h 92"/>
                  <a:gd name="T14" fmla="*/ 20 w 79"/>
                  <a:gd name="T15" fmla="*/ 27 h 92"/>
                  <a:gd name="T16" fmla="*/ 18 w 79"/>
                  <a:gd name="T17" fmla="*/ 20 h 92"/>
                  <a:gd name="T18" fmla="*/ 27 w 79"/>
                  <a:gd name="T19" fmla="*/ 13 h 92"/>
                  <a:gd name="T20" fmla="*/ 37 w 79"/>
                  <a:gd name="T21" fmla="*/ 11 h 92"/>
                  <a:gd name="T22" fmla="*/ 39 w 79"/>
                  <a:gd name="T23" fmla="*/ 4 h 92"/>
                  <a:gd name="T24" fmla="*/ 53 w 79"/>
                  <a:gd name="T25" fmla="*/ 0 h 92"/>
                  <a:gd name="T26" fmla="*/ 55 w 79"/>
                  <a:gd name="T27" fmla="*/ 1 h 92"/>
                  <a:gd name="T28" fmla="*/ 47 w 79"/>
                  <a:gd name="T29" fmla="*/ 11 h 92"/>
                  <a:gd name="T30" fmla="*/ 56 w 79"/>
                  <a:gd name="T31" fmla="*/ 18 h 92"/>
                  <a:gd name="T32" fmla="*/ 66 w 79"/>
                  <a:gd name="T33" fmla="*/ 39 h 92"/>
                  <a:gd name="T34" fmla="*/ 68 w 79"/>
                  <a:gd name="T35" fmla="*/ 35 h 92"/>
                  <a:gd name="T36" fmla="*/ 74 w 79"/>
                  <a:gd name="T37" fmla="*/ 39 h 92"/>
                  <a:gd name="T38" fmla="*/ 77 w 79"/>
                  <a:gd name="T39" fmla="*/ 53 h 92"/>
                  <a:gd name="T40" fmla="*/ 74 w 79"/>
                  <a:gd name="T41" fmla="*/ 56 h 92"/>
                  <a:gd name="T42" fmla="*/ 76 w 79"/>
                  <a:gd name="T43" fmla="*/ 59 h 92"/>
                  <a:gd name="T44" fmla="*/ 79 w 79"/>
                  <a:gd name="T45" fmla="*/ 67 h 92"/>
                  <a:gd name="T46" fmla="*/ 74 w 79"/>
                  <a:gd name="T47" fmla="*/ 69 h 92"/>
                  <a:gd name="T48" fmla="*/ 73 w 79"/>
                  <a:gd name="T49" fmla="*/ 72 h 92"/>
                  <a:gd name="T50" fmla="*/ 67 w 79"/>
                  <a:gd name="T51" fmla="*/ 76 h 92"/>
                  <a:gd name="T52" fmla="*/ 60 w 79"/>
                  <a:gd name="T53" fmla="*/ 84 h 92"/>
                  <a:gd name="T54" fmla="*/ 53 w 79"/>
                  <a:gd name="T55" fmla="*/ 86 h 92"/>
                  <a:gd name="T56" fmla="*/ 49 w 79"/>
                  <a:gd name="T57" fmla="*/ 84 h 92"/>
                  <a:gd name="T58" fmla="*/ 35 w 79"/>
                  <a:gd name="T59" fmla="*/ 92 h 92"/>
                  <a:gd name="T60" fmla="*/ 34 w 79"/>
                  <a:gd name="T61" fmla="*/ 84 h 92"/>
                  <a:gd name="T62" fmla="*/ 22 w 79"/>
                  <a:gd name="T63" fmla="*/ 79 h 92"/>
                  <a:gd name="T64" fmla="*/ 16 w 79"/>
                  <a:gd name="T65" fmla="*/ 80 h 92"/>
                  <a:gd name="T66" fmla="*/ 14 w 79"/>
                  <a:gd name="T67" fmla="*/ 80 h 92"/>
                  <a:gd name="T68" fmla="*/ 1 w 79"/>
                  <a:gd name="T69" fmla="*/ 77 h 92"/>
                  <a:gd name="T70" fmla="*/ 0 w 79"/>
                  <a:gd name="T71" fmla="*/ 70 h 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2">
                    <a:moveTo>
                      <a:pt x="0" y="70"/>
                    </a:moveTo>
                    <a:lnTo>
                      <a:pt x="1" y="64"/>
                    </a:lnTo>
                    <a:lnTo>
                      <a:pt x="4" y="58"/>
                    </a:lnTo>
                    <a:lnTo>
                      <a:pt x="10" y="55"/>
                    </a:lnTo>
                    <a:lnTo>
                      <a:pt x="14" y="47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0" y="27"/>
                    </a:lnTo>
                    <a:lnTo>
                      <a:pt x="18" y="20"/>
                    </a:lnTo>
                    <a:lnTo>
                      <a:pt x="27" y="13"/>
                    </a:lnTo>
                    <a:lnTo>
                      <a:pt x="37" y="11"/>
                    </a:lnTo>
                    <a:lnTo>
                      <a:pt x="39" y="4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47" y="11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5"/>
                    </a:lnTo>
                    <a:lnTo>
                      <a:pt x="74" y="39"/>
                    </a:lnTo>
                    <a:lnTo>
                      <a:pt x="77" y="53"/>
                    </a:lnTo>
                    <a:lnTo>
                      <a:pt x="74" y="56"/>
                    </a:lnTo>
                    <a:lnTo>
                      <a:pt x="76" y="59"/>
                    </a:lnTo>
                    <a:lnTo>
                      <a:pt x="79" y="67"/>
                    </a:lnTo>
                    <a:lnTo>
                      <a:pt x="74" y="69"/>
                    </a:lnTo>
                    <a:lnTo>
                      <a:pt x="73" y="72"/>
                    </a:lnTo>
                    <a:lnTo>
                      <a:pt x="67" y="76"/>
                    </a:lnTo>
                    <a:lnTo>
                      <a:pt x="60" y="84"/>
                    </a:lnTo>
                    <a:lnTo>
                      <a:pt x="53" y="86"/>
                    </a:lnTo>
                    <a:lnTo>
                      <a:pt x="49" y="84"/>
                    </a:lnTo>
                    <a:lnTo>
                      <a:pt x="35" y="9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" y="77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3" name="Freeform 665"/>
              <p:cNvSpPr>
                <a:spLocks/>
              </p:cNvSpPr>
              <p:nvPr/>
            </p:nvSpPr>
            <p:spPr bwMode="auto">
              <a:xfrm>
                <a:off x="360" y="1167"/>
                <a:ext cx="79" cy="92"/>
              </a:xfrm>
              <a:custGeom>
                <a:avLst/>
                <a:gdLst>
                  <a:gd name="T0" fmla="*/ 0 w 79"/>
                  <a:gd name="T1" fmla="*/ 70 h 92"/>
                  <a:gd name="T2" fmla="*/ 1 w 79"/>
                  <a:gd name="T3" fmla="*/ 64 h 92"/>
                  <a:gd name="T4" fmla="*/ 4 w 79"/>
                  <a:gd name="T5" fmla="*/ 58 h 92"/>
                  <a:gd name="T6" fmla="*/ 10 w 79"/>
                  <a:gd name="T7" fmla="*/ 55 h 92"/>
                  <a:gd name="T8" fmla="*/ 14 w 79"/>
                  <a:gd name="T9" fmla="*/ 47 h 92"/>
                  <a:gd name="T10" fmla="*/ 22 w 79"/>
                  <a:gd name="T11" fmla="*/ 42 h 92"/>
                  <a:gd name="T12" fmla="*/ 20 w 79"/>
                  <a:gd name="T13" fmla="*/ 32 h 92"/>
                  <a:gd name="T14" fmla="*/ 20 w 79"/>
                  <a:gd name="T15" fmla="*/ 27 h 92"/>
                  <a:gd name="T16" fmla="*/ 18 w 79"/>
                  <a:gd name="T17" fmla="*/ 20 h 92"/>
                  <a:gd name="T18" fmla="*/ 27 w 79"/>
                  <a:gd name="T19" fmla="*/ 13 h 92"/>
                  <a:gd name="T20" fmla="*/ 37 w 79"/>
                  <a:gd name="T21" fmla="*/ 11 h 92"/>
                  <a:gd name="T22" fmla="*/ 39 w 79"/>
                  <a:gd name="T23" fmla="*/ 4 h 92"/>
                  <a:gd name="T24" fmla="*/ 53 w 79"/>
                  <a:gd name="T25" fmla="*/ 0 h 92"/>
                  <a:gd name="T26" fmla="*/ 55 w 79"/>
                  <a:gd name="T27" fmla="*/ 1 h 92"/>
                  <a:gd name="T28" fmla="*/ 47 w 79"/>
                  <a:gd name="T29" fmla="*/ 11 h 92"/>
                  <a:gd name="T30" fmla="*/ 56 w 79"/>
                  <a:gd name="T31" fmla="*/ 18 h 92"/>
                  <a:gd name="T32" fmla="*/ 66 w 79"/>
                  <a:gd name="T33" fmla="*/ 39 h 92"/>
                  <a:gd name="T34" fmla="*/ 68 w 79"/>
                  <a:gd name="T35" fmla="*/ 35 h 92"/>
                  <a:gd name="T36" fmla="*/ 74 w 79"/>
                  <a:gd name="T37" fmla="*/ 39 h 92"/>
                  <a:gd name="T38" fmla="*/ 77 w 79"/>
                  <a:gd name="T39" fmla="*/ 53 h 92"/>
                  <a:gd name="T40" fmla="*/ 74 w 79"/>
                  <a:gd name="T41" fmla="*/ 56 h 92"/>
                  <a:gd name="T42" fmla="*/ 76 w 79"/>
                  <a:gd name="T43" fmla="*/ 59 h 92"/>
                  <a:gd name="T44" fmla="*/ 79 w 79"/>
                  <a:gd name="T45" fmla="*/ 67 h 92"/>
                  <a:gd name="T46" fmla="*/ 74 w 79"/>
                  <a:gd name="T47" fmla="*/ 69 h 92"/>
                  <a:gd name="T48" fmla="*/ 73 w 79"/>
                  <a:gd name="T49" fmla="*/ 72 h 92"/>
                  <a:gd name="T50" fmla="*/ 67 w 79"/>
                  <a:gd name="T51" fmla="*/ 76 h 92"/>
                  <a:gd name="T52" fmla="*/ 60 w 79"/>
                  <a:gd name="T53" fmla="*/ 84 h 92"/>
                  <a:gd name="T54" fmla="*/ 53 w 79"/>
                  <a:gd name="T55" fmla="*/ 86 h 92"/>
                  <a:gd name="T56" fmla="*/ 49 w 79"/>
                  <a:gd name="T57" fmla="*/ 84 h 92"/>
                  <a:gd name="T58" fmla="*/ 35 w 79"/>
                  <a:gd name="T59" fmla="*/ 92 h 92"/>
                  <a:gd name="T60" fmla="*/ 34 w 79"/>
                  <a:gd name="T61" fmla="*/ 84 h 92"/>
                  <a:gd name="T62" fmla="*/ 22 w 79"/>
                  <a:gd name="T63" fmla="*/ 79 h 92"/>
                  <a:gd name="T64" fmla="*/ 16 w 79"/>
                  <a:gd name="T65" fmla="*/ 80 h 92"/>
                  <a:gd name="T66" fmla="*/ 14 w 79"/>
                  <a:gd name="T67" fmla="*/ 80 h 92"/>
                  <a:gd name="T68" fmla="*/ 1 w 79"/>
                  <a:gd name="T69" fmla="*/ 77 h 92"/>
                  <a:gd name="T70" fmla="*/ 0 w 79"/>
                  <a:gd name="T71" fmla="*/ 70 h 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2">
                    <a:moveTo>
                      <a:pt x="0" y="70"/>
                    </a:moveTo>
                    <a:lnTo>
                      <a:pt x="1" y="64"/>
                    </a:lnTo>
                    <a:lnTo>
                      <a:pt x="4" y="58"/>
                    </a:lnTo>
                    <a:lnTo>
                      <a:pt x="10" y="55"/>
                    </a:lnTo>
                    <a:lnTo>
                      <a:pt x="14" y="47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0" y="27"/>
                    </a:lnTo>
                    <a:lnTo>
                      <a:pt x="18" y="20"/>
                    </a:lnTo>
                    <a:lnTo>
                      <a:pt x="27" y="13"/>
                    </a:lnTo>
                    <a:lnTo>
                      <a:pt x="37" y="11"/>
                    </a:lnTo>
                    <a:lnTo>
                      <a:pt x="39" y="4"/>
                    </a:lnTo>
                    <a:lnTo>
                      <a:pt x="53" y="0"/>
                    </a:lnTo>
                    <a:lnTo>
                      <a:pt x="55" y="1"/>
                    </a:lnTo>
                    <a:lnTo>
                      <a:pt x="47" y="11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5"/>
                    </a:lnTo>
                    <a:lnTo>
                      <a:pt x="74" y="39"/>
                    </a:lnTo>
                    <a:lnTo>
                      <a:pt x="77" y="53"/>
                    </a:lnTo>
                    <a:lnTo>
                      <a:pt x="74" y="56"/>
                    </a:lnTo>
                    <a:lnTo>
                      <a:pt x="76" y="59"/>
                    </a:lnTo>
                    <a:lnTo>
                      <a:pt x="79" y="67"/>
                    </a:lnTo>
                    <a:lnTo>
                      <a:pt x="74" y="69"/>
                    </a:lnTo>
                    <a:lnTo>
                      <a:pt x="73" y="72"/>
                    </a:lnTo>
                    <a:lnTo>
                      <a:pt x="67" y="76"/>
                    </a:lnTo>
                    <a:lnTo>
                      <a:pt x="60" y="84"/>
                    </a:lnTo>
                    <a:lnTo>
                      <a:pt x="53" y="86"/>
                    </a:lnTo>
                    <a:lnTo>
                      <a:pt x="49" y="84"/>
                    </a:lnTo>
                    <a:lnTo>
                      <a:pt x="35" y="92"/>
                    </a:lnTo>
                    <a:lnTo>
                      <a:pt x="34" y="84"/>
                    </a:lnTo>
                    <a:lnTo>
                      <a:pt x="22" y="79"/>
                    </a:lnTo>
                    <a:lnTo>
                      <a:pt x="16" y="80"/>
                    </a:lnTo>
                    <a:lnTo>
                      <a:pt x="14" y="80"/>
                    </a:lnTo>
                    <a:lnTo>
                      <a:pt x="1" y="77"/>
                    </a:lnTo>
                    <a:lnTo>
                      <a:pt x="0" y="7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6" name="Group 666"/>
            <p:cNvGrpSpPr>
              <a:grpSpLocks/>
            </p:cNvGrpSpPr>
            <p:nvPr/>
          </p:nvGrpSpPr>
          <p:grpSpPr bwMode="auto">
            <a:xfrm>
              <a:off x="336930" y="813642"/>
              <a:ext cx="344065" cy="320890"/>
              <a:chOff x="238" y="1237"/>
              <a:chExt cx="236" cy="227"/>
            </a:xfrm>
          </p:grpSpPr>
          <p:sp>
            <p:nvSpPr>
              <p:cNvPr id="1279" name="Freeform 667"/>
              <p:cNvSpPr>
                <a:spLocks/>
              </p:cNvSpPr>
              <p:nvPr/>
            </p:nvSpPr>
            <p:spPr bwMode="auto">
              <a:xfrm>
                <a:off x="238" y="1237"/>
                <a:ext cx="236" cy="227"/>
              </a:xfrm>
              <a:custGeom>
                <a:avLst/>
                <a:gdLst>
                  <a:gd name="T0" fmla="*/ 33 w 236"/>
                  <a:gd name="T1" fmla="*/ 150 h 227"/>
                  <a:gd name="T2" fmla="*/ 29 w 236"/>
                  <a:gd name="T3" fmla="*/ 136 h 227"/>
                  <a:gd name="T4" fmla="*/ 21 w 236"/>
                  <a:gd name="T5" fmla="*/ 136 h 227"/>
                  <a:gd name="T6" fmla="*/ 16 w 236"/>
                  <a:gd name="T7" fmla="*/ 122 h 227"/>
                  <a:gd name="T8" fmla="*/ 13 w 236"/>
                  <a:gd name="T9" fmla="*/ 106 h 227"/>
                  <a:gd name="T10" fmla="*/ 0 w 236"/>
                  <a:gd name="T11" fmla="*/ 99 h 227"/>
                  <a:gd name="T12" fmla="*/ 15 w 236"/>
                  <a:gd name="T13" fmla="*/ 77 h 227"/>
                  <a:gd name="T14" fmla="*/ 30 w 236"/>
                  <a:gd name="T15" fmla="*/ 64 h 227"/>
                  <a:gd name="T16" fmla="*/ 65 w 236"/>
                  <a:gd name="T17" fmla="*/ 68 h 227"/>
                  <a:gd name="T18" fmla="*/ 79 w 236"/>
                  <a:gd name="T19" fmla="*/ 44 h 227"/>
                  <a:gd name="T20" fmla="*/ 96 w 236"/>
                  <a:gd name="T21" fmla="*/ 34 h 227"/>
                  <a:gd name="T22" fmla="*/ 112 w 236"/>
                  <a:gd name="T23" fmla="*/ 6 h 227"/>
                  <a:gd name="T24" fmla="*/ 123 w 236"/>
                  <a:gd name="T25" fmla="*/ 8 h 227"/>
                  <a:gd name="T26" fmla="*/ 138 w 236"/>
                  <a:gd name="T27" fmla="*/ 10 h 227"/>
                  <a:gd name="T28" fmla="*/ 139 w 236"/>
                  <a:gd name="T29" fmla="*/ 27 h 227"/>
                  <a:gd name="T30" fmla="*/ 158 w 236"/>
                  <a:gd name="T31" fmla="*/ 32 h 227"/>
                  <a:gd name="T32" fmla="*/ 166 w 236"/>
                  <a:gd name="T33" fmla="*/ 54 h 227"/>
                  <a:gd name="T34" fmla="*/ 178 w 236"/>
                  <a:gd name="T35" fmla="*/ 67 h 227"/>
                  <a:gd name="T36" fmla="*/ 176 w 236"/>
                  <a:gd name="T37" fmla="*/ 77 h 227"/>
                  <a:gd name="T38" fmla="*/ 186 w 236"/>
                  <a:gd name="T39" fmla="*/ 68 h 227"/>
                  <a:gd name="T40" fmla="*/ 202 w 236"/>
                  <a:gd name="T41" fmla="*/ 83 h 227"/>
                  <a:gd name="T42" fmla="*/ 219 w 236"/>
                  <a:gd name="T43" fmla="*/ 96 h 227"/>
                  <a:gd name="T44" fmla="*/ 214 w 236"/>
                  <a:gd name="T45" fmla="*/ 113 h 227"/>
                  <a:gd name="T46" fmla="*/ 236 w 236"/>
                  <a:gd name="T47" fmla="*/ 111 h 227"/>
                  <a:gd name="T48" fmla="*/ 189 w 236"/>
                  <a:gd name="T49" fmla="*/ 142 h 227"/>
                  <a:gd name="T50" fmla="*/ 191 w 236"/>
                  <a:gd name="T51" fmla="*/ 155 h 227"/>
                  <a:gd name="T52" fmla="*/ 211 w 236"/>
                  <a:gd name="T53" fmla="*/ 154 h 227"/>
                  <a:gd name="T54" fmla="*/ 199 w 236"/>
                  <a:gd name="T55" fmla="*/ 166 h 227"/>
                  <a:gd name="T56" fmla="*/ 196 w 236"/>
                  <a:gd name="T57" fmla="*/ 184 h 227"/>
                  <a:gd name="T58" fmla="*/ 189 w 236"/>
                  <a:gd name="T59" fmla="*/ 193 h 227"/>
                  <a:gd name="T60" fmla="*/ 165 w 236"/>
                  <a:gd name="T61" fmla="*/ 205 h 227"/>
                  <a:gd name="T62" fmla="*/ 168 w 236"/>
                  <a:gd name="T63" fmla="*/ 195 h 227"/>
                  <a:gd name="T64" fmla="*/ 170 w 236"/>
                  <a:gd name="T65" fmla="*/ 181 h 227"/>
                  <a:gd name="T66" fmla="*/ 156 w 236"/>
                  <a:gd name="T67" fmla="*/ 171 h 227"/>
                  <a:gd name="T68" fmla="*/ 151 w 236"/>
                  <a:gd name="T69" fmla="*/ 165 h 227"/>
                  <a:gd name="T70" fmla="*/ 141 w 236"/>
                  <a:gd name="T71" fmla="*/ 177 h 227"/>
                  <a:gd name="T72" fmla="*/ 145 w 236"/>
                  <a:gd name="T73" fmla="*/ 198 h 227"/>
                  <a:gd name="T74" fmla="*/ 140 w 236"/>
                  <a:gd name="T75" fmla="*/ 212 h 227"/>
                  <a:gd name="T76" fmla="*/ 136 w 236"/>
                  <a:gd name="T77" fmla="*/ 223 h 227"/>
                  <a:gd name="T78" fmla="*/ 114 w 236"/>
                  <a:gd name="T79" fmla="*/ 218 h 227"/>
                  <a:gd name="T80" fmla="*/ 108 w 236"/>
                  <a:gd name="T81" fmla="*/ 208 h 227"/>
                  <a:gd name="T82" fmla="*/ 101 w 236"/>
                  <a:gd name="T83" fmla="*/ 195 h 227"/>
                  <a:gd name="T84" fmla="*/ 90 w 236"/>
                  <a:gd name="T85" fmla="*/ 181 h 227"/>
                  <a:gd name="T86" fmla="*/ 77 w 236"/>
                  <a:gd name="T87" fmla="*/ 180 h 227"/>
                  <a:gd name="T88" fmla="*/ 46 w 236"/>
                  <a:gd name="T89" fmla="*/ 172 h 227"/>
                  <a:gd name="T90" fmla="*/ 42 w 236"/>
                  <a:gd name="T91" fmla="*/ 168 h 2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7">
                    <a:moveTo>
                      <a:pt x="38" y="169"/>
                    </a:moveTo>
                    <a:lnTo>
                      <a:pt x="33" y="150"/>
                    </a:lnTo>
                    <a:lnTo>
                      <a:pt x="29" y="144"/>
                    </a:lnTo>
                    <a:lnTo>
                      <a:pt x="29" y="136"/>
                    </a:lnTo>
                    <a:lnTo>
                      <a:pt x="26" y="135"/>
                    </a:lnTo>
                    <a:lnTo>
                      <a:pt x="21" y="136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3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4" y="56"/>
                    </a:lnTo>
                    <a:lnTo>
                      <a:pt x="79" y="44"/>
                    </a:lnTo>
                    <a:lnTo>
                      <a:pt x="87" y="39"/>
                    </a:lnTo>
                    <a:lnTo>
                      <a:pt x="96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39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6" y="54"/>
                    </a:lnTo>
                    <a:lnTo>
                      <a:pt x="174" y="62"/>
                    </a:lnTo>
                    <a:lnTo>
                      <a:pt x="178" y="67"/>
                    </a:lnTo>
                    <a:lnTo>
                      <a:pt x="173" y="76"/>
                    </a:lnTo>
                    <a:lnTo>
                      <a:pt x="176" y="77"/>
                    </a:lnTo>
                    <a:lnTo>
                      <a:pt x="182" y="77"/>
                    </a:lnTo>
                    <a:lnTo>
                      <a:pt x="186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6"/>
                    </a:lnTo>
                    <a:lnTo>
                      <a:pt x="216" y="106"/>
                    </a:lnTo>
                    <a:lnTo>
                      <a:pt x="214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5"/>
                    </a:lnTo>
                    <a:lnTo>
                      <a:pt x="189" y="142"/>
                    </a:lnTo>
                    <a:lnTo>
                      <a:pt x="187" y="151"/>
                    </a:lnTo>
                    <a:lnTo>
                      <a:pt x="191" y="155"/>
                    </a:lnTo>
                    <a:lnTo>
                      <a:pt x="203" y="156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6" y="184"/>
                    </a:lnTo>
                    <a:lnTo>
                      <a:pt x="198" y="193"/>
                    </a:lnTo>
                    <a:lnTo>
                      <a:pt x="189" y="193"/>
                    </a:lnTo>
                    <a:lnTo>
                      <a:pt x="180" y="192"/>
                    </a:lnTo>
                    <a:lnTo>
                      <a:pt x="165" y="205"/>
                    </a:lnTo>
                    <a:lnTo>
                      <a:pt x="157" y="201"/>
                    </a:lnTo>
                    <a:lnTo>
                      <a:pt x="168" y="195"/>
                    </a:lnTo>
                    <a:lnTo>
                      <a:pt x="168" y="187"/>
                    </a:lnTo>
                    <a:lnTo>
                      <a:pt x="170" y="181"/>
                    </a:lnTo>
                    <a:lnTo>
                      <a:pt x="167" y="176"/>
                    </a:lnTo>
                    <a:lnTo>
                      <a:pt x="156" y="171"/>
                    </a:lnTo>
                    <a:lnTo>
                      <a:pt x="154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7"/>
                    </a:lnTo>
                    <a:lnTo>
                      <a:pt x="142" y="189"/>
                    </a:lnTo>
                    <a:lnTo>
                      <a:pt x="145" y="198"/>
                    </a:lnTo>
                    <a:lnTo>
                      <a:pt x="144" y="204"/>
                    </a:lnTo>
                    <a:lnTo>
                      <a:pt x="140" y="212"/>
                    </a:lnTo>
                    <a:lnTo>
                      <a:pt x="133" y="216"/>
                    </a:lnTo>
                    <a:lnTo>
                      <a:pt x="136" y="223"/>
                    </a:lnTo>
                    <a:lnTo>
                      <a:pt x="126" y="227"/>
                    </a:lnTo>
                    <a:lnTo>
                      <a:pt x="114" y="218"/>
                    </a:lnTo>
                    <a:lnTo>
                      <a:pt x="107" y="213"/>
                    </a:lnTo>
                    <a:lnTo>
                      <a:pt x="108" y="208"/>
                    </a:lnTo>
                    <a:lnTo>
                      <a:pt x="101" y="202"/>
                    </a:lnTo>
                    <a:lnTo>
                      <a:pt x="101" y="195"/>
                    </a:lnTo>
                    <a:lnTo>
                      <a:pt x="96" y="185"/>
                    </a:lnTo>
                    <a:lnTo>
                      <a:pt x="90" y="181"/>
                    </a:lnTo>
                    <a:lnTo>
                      <a:pt x="86" y="183"/>
                    </a:lnTo>
                    <a:lnTo>
                      <a:pt x="77" y="180"/>
                    </a:lnTo>
                    <a:lnTo>
                      <a:pt x="72" y="175"/>
                    </a:lnTo>
                    <a:lnTo>
                      <a:pt x="46" y="172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8" y="1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71" name="Freeform 668"/>
              <p:cNvSpPr>
                <a:spLocks/>
              </p:cNvSpPr>
              <p:nvPr/>
            </p:nvSpPr>
            <p:spPr bwMode="auto">
              <a:xfrm>
                <a:off x="238" y="1237"/>
                <a:ext cx="236" cy="227"/>
              </a:xfrm>
              <a:custGeom>
                <a:avLst/>
                <a:gdLst>
                  <a:gd name="T0" fmla="*/ 33 w 236"/>
                  <a:gd name="T1" fmla="*/ 150 h 227"/>
                  <a:gd name="T2" fmla="*/ 29 w 236"/>
                  <a:gd name="T3" fmla="*/ 136 h 227"/>
                  <a:gd name="T4" fmla="*/ 21 w 236"/>
                  <a:gd name="T5" fmla="*/ 136 h 227"/>
                  <a:gd name="T6" fmla="*/ 16 w 236"/>
                  <a:gd name="T7" fmla="*/ 122 h 227"/>
                  <a:gd name="T8" fmla="*/ 13 w 236"/>
                  <a:gd name="T9" fmla="*/ 106 h 227"/>
                  <a:gd name="T10" fmla="*/ 0 w 236"/>
                  <a:gd name="T11" fmla="*/ 99 h 227"/>
                  <a:gd name="T12" fmla="*/ 15 w 236"/>
                  <a:gd name="T13" fmla="*/ 77 h 227"/>
                  <a:gd name="T14" fmla="*/ 30 w 236"/>
                  <a:gd name="T15" fmla="*/ 64 h 227"/>
                  <a:gd name="T16" fmla="*/ 65 w 236"/>
                  <a:gd name="T17" fmla="*/ 68 h 227"/>
                  <a:gd name="T18" fmla="*/ 79 w 236"/>
                  <a:gd name="T19" fmla="*/ 44 h 227"/>
                  <a:gd name="T20" fmla="*/ 96 w 236"/>
                  <a:gd name="T21" fmla="*/ 34 h 227"/>
                  <a:gd name="T22" fmla="*/ 112 w 236"/>
                  <a:gd name="T23" fmla="*/ 6 h 227"/>
                  <a:gd name="T24" fmla="*/ 123 w 236"/>
                  <a:gd name="T25" fmla="*/ 8 h 227"/>
                  <a:gd name="T26" fmla="*/ 138 w 236"/>
                  <a:gd name="T27" fmla="*/ 10 h 227"/>
                  <a:gd name="T28" fmla="*/ 139 w 236"/>
                  <a:gd name="T29" fmla="*/ 27 h 227"/>
                  <a:gd name="T30" fmla="*/ 158 w 236"/>
                  <a:gd name="T31" fmla="*/ 32 h 227"/>
                  <a:gd name="T32" fmla="*/ 166 w 236"/>
                  <a:gd name="T33" fmla="*/ 54 h 227"/>
                  <a:gd name="T34" fmla="*/ 178 w 236"/>
                  <a:gd name="T35" fmla="*/ 67 h 227"/>
                  <a:gd name="T36" fmla="*/ 176 w 236"/>
                  <a:gd name="T37" fmla="*/ 77 h 227"/>
                  <a:gd name="T38" fmla="*/ 186 w 236"/>
                  <a:gd name="T39" fmla="*/ 68 h 227"/>
                  <a:gd name="T40" fmla="*/ 202 w 236"/>
                  <a:gd name="T41" fmla="*/ 83 h 227"/>
                  <a:gd name="T42" fmla="*/ 219 w 236"/>
                  <a:gd name="T43" fmla="*/ 96 h 227"/>
                  <a:gd name="T44" fmla="*/ 214 w 236"/>
                  <a:gd name="T45" fmla="*/ 113 h 227"/>
                  <a:gd name="T46" fmla="*/ 236 w 236"/>
                  <a:gd name="T47" fmla="*/ 111 h 227"/>
                  <a:gd name="T48" fmla="*/ 189 w 236"/>
                  <a:gd name="T49" fmla="*/ 142 h 227"/>
                  <a:gd name="T50" fmla="*/ 191 w 236"/>
                  <a:gd name="T51" fmla="*/ 155 h 227"/>
                  <a:gd name="T52" fmla="*/ 211 w 236"/>
                  <a:gd name="T53" fmla="*/ 154 h 227"/>
                  <a:gd name="T54" fmla="*/ 199 w 236"/>
                  <a:gd name="T55" fmla="*/ 166 h 227"/>
                  <a:gd name="T56" fmla="*/ 196 w 236"/>
                  <a:gd name="T57" fmla="*/ 184 h 227"/>
                  <a:gd name="T58" fmla="*/ 189 w 236"/>
                  <a:gd name="T59" fmla="*/ 193 h 227"/>
                  <a:gd name="T60" fmla="*/ 165 w 236"/>
                  <a:gd name="T61" fmla="*/ 205 h 227"/>
                  <a:gd name="T62" fmla="*/ 168 w 236"/>
                  <a:gd name="T63" fmla="*/ 195 h 227"/>
                  <a:gd name="T64" fmla="*/ 170 w 236"/>
                  <a:gd name="T65" fmla="*/ 181 h 227"/>
                  <a:gd name="T66" fmla="*/ 156 w 236"/>
                  <a:gd name="T67" fmla="*/ 171 h 227"/>
                  <a:gd name="T68" fmla="*/ 151 w 236"/>
                  <a:gd name="T69" fmla="*/ 165 h 227"/>
                  <a:gd name="T70" fmla="*/ 141 w 236"/>
                  <a:gd name="T71" fmla="*/ 177 h 227"/>
                  <a:gd name="T72" fmla="*/ 145 w 236"/>
                  <a:gd name="T73" fmla="*/ 198 h 227"/>
                  <a:gd name="T74" fmla="*/ 140 w 236"/>
                  <a:gd name="T75" fmla="*/ 212 h 227"/>
                  <a:gd name="T76" fmla="*/ 136 w 236"/>
                  <a:gd name="T77" fmla="*/ 223 h 227"/>
                  <a:gd name="T78" fmla="*/ 114 w 236"/>
                  <a:gd name="T79" fmla="*/ 218 h 227"/>
                  <a:gd name="T80" fmla="*/ 108 w 236"/>
                  <a:gd name="T81" fmla="*/ 208 h 227"/>
                  <a:gd name="T82" fmla="*/ 101 w 236"/>
                  <a:gd name="T83" fmla="*/ 195 h 227"/>
                  <a:gd name="T84" fmla="*/ 90 w 236"/>
                  <a:gd name="T85" fmla="*/ 181 h 227"/>
                  <a:gd name="T86" fmla="*/ 77 w 236"/>
                  <a:gd name="T87" fmla="*/ 180 h 227"/>
                  <a:gd name="T88" fmla="*/ 46 w 236"/>
                  <a:gd name="T89" fmla="*/ 172 h 227"/>
                  <a:gd name="T90" fmla="*/ 42 w 236"/>
                  <a:gd name="T91" fmla="*/ 168 h 2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7">
                    <a:moveTo>
                      <a:pt x="38" y="169"/>
                    </a:moveTo>
                    <a:lnTo>
                      <a:pt x="33" y="150"/>
                    </a:lnTo>
                    <a:lnTo>
                      <a:pt x="29" y="144"/>
                    </a:lnTo>
                    <a:lnTo>
                      <a:pt x="29" y="136"/>
                    </a:lnTo>
                    <a:lnTo>
                      <a:pt x="26" y="135"/>
                    </a:lnTo>
                    <a:lnTo>
                      <a:pt x="21" y="136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3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4" y="56"/>
                    </a:lnTo>
                    <a:lnTo>
                      <a:pt x="79" y="44"/>
                    </a:lnTo>
                    <a:lnTo>
                      <a:pt x="87" y="39"/>
                    </a:lnTo>
                    <a:lnTo>
                      <a:pt x="96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39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6" y="54"/>
                    </a:lnTo>
                    <a:lnTo>
                      <a:pt x="174" y="62"/>
                    </a:lnTo>
                    <a:lnTo>
                      <a:pt x="178" y="67"/>
                    </a:lnTo>
                    <a:lnTo>
                      <a:pt x="173" y="76"/>
                    </a:lnTo>
                    <a:lnTo>
                      <a:pt x="176" y="77"/>
                    </a:lnTo>
                    <a:lnTo>
                      <a:pt x="182" y="77"/>
                    </a:lnTo>
                    <a:lnTo>
                      <a:pt x="186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6"/>
                    </a:lnTo>
                    <a:lnTo>
                      <a:pt x="216" y="106"/>
                    </a:lnTo>
                    <a:lnTo>
                      <a:pt x="214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5"/>
                    </a:lnTo>
                    <a:lnTo>
                      <a:pt x="189" y="142"/>
                    </a:lnTo>
                    <a:lnTo>
                      <a:pt x="187" y="151"/>
                    </a:lnTo>
                    <a:lnTo>
                      <a:pt x="191" y="155"/>
                    </a:lnTo>
                    <a:lnTo>
                      <a:pt x="203" y="156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6" y="184"/>
                    </a:lnTo>
                    <a:lnTo>
                      <a:pt x="198" y="193"/>
                    </a:lnTo>
                    <a:lnTo>
                      <a:pt x="189" y="193"/>
                    </a:lnTo>
                    <a:lnTo>
                      <a:pt x="180" y="192"/>
                    </a:lnTo>
                    <a:lnTo>
                      <a:pt x="165" y="205"/>
                    </a:lnTo>
                    <a:lnTo>
                      <a:pt x="157" y="201"/>
                    </a:lnTo>
                    <a:lnTo>
                      <a:pt x="168" y="195"/>
                    </a:lnTo>
                    <a:lnTo>
                      <a:pt x="168" y="187"/>
                    </a:lnTo>
                    <a:lnTo>
                      <a:pt x="170" y="181"/>
                    </a:lnTo>
                    <a:lnTo>
                      <a:pt x="167" y="176"/>
                    </a:lnTo>
                    <a:lnTo>
                      <a:pt x="156" y="171"/>
                    </a:lnTo>
                    <a:lnTo>
                      <a:pt x="154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7"/>
                    </a:lnTo>
                    <a:lnTo>
                      <a:pt x="142" y="189"/>
                    </a:lnTo>
                    <a:lnTo>
                      <a:pt x="145" y="198"/>
                    </a:lnTo>
                    <a:lnTo>
                      <a:pt x="144" y="204"/>
                    </a:lnTo>
                    <a:lnTo>
                      <a:pt x="140" y="212"/>
                    </a:lnTo>
                    <a:lnTo>
                      <a:pt x="133" y="216"/>
                    </a:lnTo>
                    <a:lnTo>
                      <a:pt x="136" y="223"/>
                    </a:lnTo>
                    <a:lnTo>
                      <a:pt x="126" y="227"/>
                    </a:lnTo>
                    <a:lnTo>
                      <a:pt x="114" y="218"/>
                    </a:lnTo>
                    <a:lnTo>
                      <a:pt x="107" y="213"/>
                    </a:lnTo>
                    <a:lnTo>
                      <a:pt x="108" y="208"/>
                    </a:lnTo>
                    <a:lnTo>
                      <a:pt x="101" y="202"/>
                    </a:lnTo>
                    <a:lnTo>
                      <a:pt x="101" y="195"/>
                    </a:lnTo>
                    <a:lnTo>
                      <a:pt x="96" y="185"/>
                    </a:lnTo>
                    <a:lnTo>
                      <a:pt x="90" y="181"/>
                    </a:lnTo>
                    <a:lnTo>
                      <a:pt x="86" y="183"/>
                    </a:lnTo>
                    <a:lnTo>
                      <a:pt x="77" y="180"/>
                    </a:lnTo>
                    <a:lnTo>
                      <a:pt x="72" y="175"/>
                    </a:lnTo>
                    <a:lnTo>
                      <a:pt x="46" y="172"/>
                    </a:lnTo>
                    <a:lnTo>
                      <a:pt x="48" y="168"/>
                    </a:lnTo>
                    <a:lnTo>
                      <a:pt x="42" y="168"/>
                    </a:lnTo>
                    <a:lnTo>
                      <a:pt x="38" y="169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7" name="Group 669"/>
            <p:cNvGrpSpPr>
              <a:grpSpLocks/>
            </p:cNvGrpSpPr>
            <p:nvPr/>
          </p:nvGrpSpPr>
          <p:grpSpPr bwMode="auto">
            <a:xfrm>
              <a:off x="1063288" y="903439"/>
              <a:ext cx="36865" cy="47540"/>
              <a:chOff x="736" y="1300"/>
              <a:chExt cx="25" cy="34"/>
            </a:xfrm>
          </p:grpSpPr>
          <p:sp>
            <p:nvSpPr>
              <p:cNvPr id="1277" name="Freeform 670"/>
              <p:cNvSpPr>
                <a:spLocks/>
              </p:cNvSpPr>
              <p:nvPr/>
            </p:nvSpPr>
            <p:spPr bwMode="auto">
              <a:xfrm>
                <a:off x="736" y="1300"/>
                <a:ext cx="25" cy="34"/>
              </a:xfrm>
              <a:custGeom>
                <a:avLst/>
                <a:gdLst>
                  <a:gd name="T0" fmla="*/ 1 w 25"/>
                  <a:gd name="T1" fmla="*/ 30 h 34"/>
                  <a:gd name="T2" fmla="*/ 0 w 25"/>
                  <a:gd name="T3" fmla="*/ 21 h 34"/>
                  <a:gd name="T4" fmla="*/ 2 w 25"/>
                  <a:gd name="T5" fmla="*/ 17 h 34"/>
                  <a:gd name="T6" fmla="*/ 4 w 25"/>
                  <a:gd name="T7" fmla="*/ 8 h 34"/>
                  <a:gd name="T8" fmla="*/ 16 w 25"/>
                  <a:gd name="T9" fmla="*/ 0 h 34"/>
                  <a:gd name="T10" fmla="*/ 20 w 25"/>
                  <a:gd name="T11" fmla="*/ 5 h 34"/>
                  <a:gd name="T12" fmla="*/ 22 w 25"/>
                  <a:gd name="T13" fmla="*/ 10 h 34"/>
                  <a:gd name="T14" fmla="*/ 20 w 25"/>
                  <a:gd name="T15" fmla="*/ 21 h 34"/>
                  <a:gd name="T16" fmla="*/ 25 w 25"/>
                  <a:gd name="T17" fmla="*/ 26 h 34"/>
                  <a:gd name="T18" fmla="*/ 23 w 25"/>
                  <a:gd name="T19" fmla="*/ 30 h 34"/>
                  <a:gd name="T20" fmla="*/ 14 w 25"/>
                  <a:gd name="T21" fmla="*/ 32 h 34"/>
                  <a:gd name="T22" fmla="*/ 7 w 25"/>
                  <a:gd name="T23" fmla="*/ 34 h 34"/>
                  <a:gd name="T24" fmla="*/ 1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" y="30"/>
                    </a:moveTo>
                    <a:lnTo>
                      <a:pt x="0" y="21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2" y="10"/>
                    </a:lnTo>
                    <a:lnTo>
                      <a:pt x="20" y="21"/>
                    </a:lnTo>
                    <a:lnTo>
                      <a:pt x="25" y="26"/>
                    </a:lnTo>
                    <a:lnTo>
                      <a:pt x="23" y="30"/>
                    </a:lnTo>
                    <a:lnTo>
                      <a:pt x="14" y="32"/>
                    </a:lnTo>
                    <a:lnTo>
                      <a:pt x="7" y="34"/>
                    </a:lnTo>
                    <a:lnTo>
                      <a:pt x="1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8" name="Freeform 671"/>
              <p:cNvSpPr>
                <a:spLocks/>
              </p:cNvSpPr>
              <p:nvPr/>
            </p:nvSpPr>
            <p:spPr bwMode="auto">
              <a:xfrm>
                <a:off x="736" y="1300"/>
                <a:ext cx="25" cy="34"/>
              </a:xfrm>
              <a:custGeom>
                <a:avLst/>
                <a:gdLst>
                  <a:gd name="T0" fmla="*/ 1 w 25"/>
                  <a:gd name="T1" fmla="*/ 30 h 34"/>
                  <a:gd name="T2" fmla="*/ 0 w 25"/>
                  <a:gd name="T3" fmla="*/ 21 h 34"/>
                  <a:gd name="T4" fmla="*/ 2 w 25"/>
                  <a:gd name="T5" fmla="*/ 17 h 34"/>
                  <a:gd name="T6" fmla="*/ 4 w 25"/>
                  <a:gd name="T7" fmla="*/ 8 h 34"/>
                  <a:gd name="T8" fmla="*/ 16 w 25"/>
                  <a:gd name="T9" fmla="*/ 0 h 34"/>
                  <a:gd name="T10" fmla="*/ 20 w 25"/>
                  <a:gd name="T11" fmla="*/ 5 h 34"/>
                  <a:gd name="T12" fmla="*/ 22 w 25"/>
                  <a:gd name="T13" fmla="*/ 10 h 34"/>
                  <a:gd name="T14" fmla="*/ 20 w 25"/>
                  <a:gd name="T15" fmla="*/ 21 h 34"/>
                  <a:gd name="T16" fmla="*/ 25 w 25"/>
                  <a:gd name="T17" fmla="*/ 26 h 34"/>
                  <a:gd name="T18" fmla="*/ 23 w 25"/>
                  <a:gd name="T19" fmla="*/ 30 h 34"/>
                  <a:gd name="T20" fmla="*/ 14 w 25"/>
                  <a:gd name="T21" fmla="*/ 32 h 34"/>
                  <a:gd name="T22" fmla="*/ 7 w 25"/>
                  <a:gd name="T23" fmla="*/ 34 h 34"/>
                  <a:gd name="T24" fmla="*/ 1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1" y="30"/>
                    </a:moveTo>
                    <a:lnTo>
                      <a:pt x="0" y="21"/>
                    </a:lnTo>
                    <a:lnTo>
                      <a:pt x="2" y="17"/>
                    </a:lnTo>
                    <a:lnTo>
                      <a:pt x="4" y="8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2" y="10"/>
                    </a:lnTo>
                    <a:lnTo>
                      <a:pt x="20" y="21"/>
                    </a:lnTo>
                    <a:lnTo>
                      <a:pt x="25" y="26"/>
                    </a:lnTo>
                    <a:lnTo>
                      <a:pt x="23" y="30"/>
                    </a:lnTo>
                    <a:lnTo>
                      <a:pt x="14" y="32"/>
                    </a:lnTo>
                    <a:lnTo>
                      <a:pt x="7" y="34"/>
                    </a:lnTo>
                    <a:lnTo>
                      <a:pt x="1" y="3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8" name="Group 672"/>
            <p:cNvGrpSpPr>
              <a:grpSpLocks/>
            </p:cNvGrpSpPr>
            <p:nvPr/>
          </p:nvGrpSpPr>
          <p:grpSpPr bwMode="auto">
            <a:xfrm>
              <a:off x="736973" y="1731416"/>
              <a:ext cx="102401" cy="176952"/>
              <a:chOff x="512" y="1887"/>
              <a:chExt cx="70" cy="125"/>
            </a:xfrm>
          </p:grpSpPr>
          <p:sp>
            <p:nvSpPr>
              <p:cNvPr id="1275" name="Freeform 673"/>
              <p:cNvSpPr>
                <a:spLocks/>
              </p:cNvSpPr>
              <p:nvPr/>
            </p:nvSpPr>
            <p:spPr bwMode="auto">
              <a:xfrm>
                <a:off x="512" y="1887"/>
                <a:ext cx="70" cy="125"/>
              </a:xfrm>
              <a:custGeom>
                <a:avLst/>
                <a:gdLst>
                  <a:gd name="T0" fmla="*/ 10 w 70"/>
                  <a:gd name="T1" fmla="*/ 0 h 125"/>
                  <a:gd name="T2" fmla="*/ 11 w 70"/>
                  <a:gd name="T3" fmla="*/ 5 h 125"/>
                  <a:gd name="T4" fmla="*/ 15 w 70"/>
                  <a:gd name="T5" fmla="*/ 7 h 125"/>
                  <a:gd name="T6" fmla="*/ 14 w 70"/>
                  <a:gd name="T7" fmla="*/ 10 h 125"/>
                  <a:gd name="T8" fmla="*/ 12 w 70"/>
                  <a:gd name="T9" fmla="*/ 24 h 125"/>
                  <a:gd name="T10" fmla="*/ 7 w 70"/>
                  <a:gd name="T11" fmla="*/ 31 h 125"/>
                  <a:gd name="T12" fmla="*/ 3 w 70"/>
                  <a:gd name="T13" fmla="*/ 48 h 125"/>
                  <a:gd name="T14" fmla="*/ 0 w 70"/>
                  <a:gd name="T15" fmla="*/ 60 h 125"/>
                  <a:gd name="T16" fmla="*/ 4 w 70"/>
                  <a:gd name="T17" fmla="*/ 79 h 125"/>
                  <a:gd name="T18" fmla="*/ 7 w 70"/>
                  <a:gd name="T19" fmla="*/ 102 h 125"/>
                  <a:gd name="T20" fmla="*/ 13 w 70"/>
                  <a:gd name="T21" fmla="*/ 118 h 125"/>
                  <a:gd name="T22" fmla="*/ 22 w 70"/>
                  <a:gd name="T23" fmla="*/ 122 h 125"/>
                  <a:gd name="T24" fmla="*/ 26 w 70"/>
                  <a:gd name="T25" fmla="*/ 125 h 125"/>
                  <a:gd name="T26" fmla="*/ 43 w 70"/>
                  <a:gd name="T27" fmla="*/ 119 h 125"/>
                  <a:gd name="T28" fmla="*/ 54 w 70"/>
                  <a:gd name="T29" fmla="*/ 115 h 125"/>
                  <a:gd name="T30" fmla="*/ 57 w 70"/>
                  <a:gd name="T31" fmla="*/ 110 h 125"/>
                  <a:gd name="T32" fmla="*/ 62 w 70"/>
                  <a:gd name="T33" fmla="*/ 109 h 125"/>
                  <a:gd name="T34" fmla="*/ 70 w 70"/>
                  <a:gd name="T35" fmla="*/ 92 h 125"/>
                  <a:gd name="T36" fmla="*/ 69 w 70"/>
                  <a:gd name="T37" fmla="*/ 77 h 125"/>
                  <a:gd name="T38" fmla="*/ 65 w 70"/>
                  <a:gd name="T39" fmla="*/ 68 h 125"/>
                  <a:gd name="T40" fmla="*/ 56 w 70"/>
                  <a:gd name="T41" fmla="*/ 57 h 125"/>
                  <a:gd name="T42" fmla="*/ 52 w 70"/>
                  <a:gd name="T43" fmla="*/ 54 h 125"/>
                  <a:gd name="T44" fmla="*/ 51 w 70"/>
                  <a:gd name="T45" fmla="*/ 45 h 125"/>
                  <a:gd name="T46" fmla="*/ 43 w 70"/>
                  <a:gd name="T47" fmla="*/ 34 h 125"/>
                  <a:gd name="T48" fmla="*/ 37 w 70"/>
                  <a:gd name="T49" fmla="*/ 28 h 125"/>
                  <a:gd name="T50" fmla="*/ 34 w 70"/>
                  <a:gd name="T51" fmla="*/ 22 h 125"/>
                  <a:gd name="T52" fmla="*/ 32 w 70"/>
                  <a:gd name="T53" fmla="*/ 16 h 125"/>
                  <a:gd name="T54" fmla="*/ 26 w 70"/>
                  <a:gd name="T55" fmla="*/ 11 h 125"/>
                  <a:gd name="T56" fmla="*/ 19 w 70"/>
                  <a:gd name="T57" fmla="*/ 2 h 125"/>
                  <a:gd name="T58" fmla="*/ 10 w 70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0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12" y="24"/>
                    </a:lnTo>
                    <a:lnTo>
                      <a:pt x="7" y="31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8"/>
                    </a:lnTo>
                    <a:lnTo>
                      <a:pt x="22" y="122"/>
                    </a:lnTo>
                    <a:lnTo>
                      <a:pt x="26" y="125"/>
                    </a:lnTo>
                    <a:lnTo>
                      <a:pt x="43" y="119"/>
                    </a:lnTo>
                    <a:lnTo>
                      <a:pt x="54" y="115"/>
                    </a:lnTo>
                    <a:lnTo>
                      <a:pt x="57" y="110"/>
                    </a:lnTo>
                    <a:lnTo>
                      <a:pt x="62" y="109"/>
                    </a:lnTo>
                    <a:lnTo>
                      <a:pt x="70" y="92"/>
                    </a:lnTo>
                    <a:lnTo>
                      <a:pt x="69" y="77"/>
                    </a:lnTo>
                    <a:lnTo>
                      <a:pt x="65" y="68"/>
                    </a:lnTo>
                    <a:lnTo>
                      <a:pt x="56" y="57"/>
                    </a:lnTo>
                    <a:lnTo>
                      <a:pt x="52" y="54"/>
                    </a:lnTo>
                    <a:lnTo>
                      <a:pt x="51" y="45"/>
                    </a:lnTo>
                    <a:lnTo>
                      <a:pt x="43" y="34"/>
                    </a:lnTo>
                    <a:lnTo>
                      <a:pt x="37" y="28"/>
                    </a:lnTo>
                    <a:lnTo>
                      <a:pt x="34" y="22"/>
                    </a:lnTo>
                    <a:lnTo>
                      <a:pt x="32" y="16"/>
                    </a:lnTo>
                    <a:lnTo>
                      <a:pt x="26" y="11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6" name="Freeform 674"/>
              <p:cNvSpPr>
                <a:spLocks/>
              </p:cNvSpPr>
              <p:nvPr/>
            </p:nvSpPr>
            <p:spPr bwMode="auto">
              <a:xfrm>
                <a:off x="512" y="1887"/>
                <a:ext cx="70" cy="125"/>
              </a:xfrm>
              <a:custGeom>
                <a:avLst/>
                <a:gdLst>
                  <a:gd name="T0" fmla="*/ 10 w 70"/>
                  <a:gd name="T1" fmla="*/ 0 h 125"/>
                  <a:gd name="T2" fmla="*/ 11 w 70"/>
                  <a:gd name="T3" fmla="*/ 5 h 125"/>
                  <a:gd name="T4" fmla="*/ 15 w 70"/>
                  <a:gd name="T5" fmla="*/ 7 h 125"/>
                  <a:gd name="T6" fmla="*/ 14 w 70"/>
                  <a:gd name="T7" fmla="*/ 10 h 125"/>
                  <a:gd name="T8" fmla="*/ 12 w 70"/>
                  <a:gd name="T9" fmla="*/ 24 h 125"/>
                  <a:gd name="T10" fmla="*/ 7 w 70"/>
                  <a:gd name="T11" fmla="*/ 31 h 125"/>
                  <a:gd name="T12" fmla="*/ 3 w 70"/>
                  <a:gd name="T13" fmla="*/ 48 h 125"/>
                  <a:gd name="T14" fmla="*/ 0 w 70"/>
                  <a:gd name="T15" fmla="*/ 60 h 125"/>
                  <a:gd name="T16" fmla="*/ 4 w 70"/>
                  <a:gd name="T17" fmla="*/ 79 h 125"/>
                  <a:gd name="T18" fmla="*/ 7 w 70"/>
                  <a:gd name="T19" fmla="*/ 102 h 125"/>
                  <a:gd name="T20" fmla="*/ 13 w 70"/>
                  <a:gd name="T21" fmla="*/ 118 h 125"/>
                  <a:gd name="T22" fmla="*/ 22 w 70"/>
                  <a:gd name="T23" fmla="*/ 122 h 125"/>
                  <a:gd name="T24" fmla="*/ 26 w 70"/>
                  <a:gd name="T25" fmla="*/ 125 h 125"/>
                  <a:gd name="T26" fmla="*/ 43 w 70"/>
                  <a:gd name="T27" fmla="*/ 119 h 125"/>
                  <a:gd name="T28" fmla="*/ 54 w 70"/>
                  <a:gd name="T29" fmla="*/ 115 h 125"/>
                  <a:gd name="T30" fmla="*/ 57 w 70"/>
                  <a:gd name="T31" fmla="*/ 110 h 125"/>
                  <a:gd name="T32" fmla="*/ 62 w 70"/>
                  <a:gd name="T33" fmla="*/ 109 h 125"/>
                  <a:gd name="T34" fmla="*/ 70 w 70"/>
                  <a:gd name="T35" fmla="*/ 92 h 125"/>
                  <a:gd name="T36" fmla="*/ 69 w 70"/>
                  <a:gd name="T37" fmla="*/ 77 h 125"/>
                  <a:gd name="T38" fmla="*/ 65 w 70"/>
                  <a:gd name="T39" fmla="*/ 68 h 125"/>
                  <a:gd name="T40" fmla="*/ 56 w 70"/>
                  <a:gd name="T41" fmla="*/ 57 h 125"/>
                  <a:gd name="T42" fmla="*/ 52 w 70"/>
                  <a:gd name="T43" fmla="*/ 54 h 125"/>
                  <a:gd name="T44" fmla="*/ 51 w 70"/>
                  <a:gd name="T45" fmla="*/ 45 h 125"/>
                  <a:gd name="T46" fmla="*/ 43 w 70"/>
                  <a:gd name="T47" fmla="*/ 34 h 125"/>
                  <a:gd name="T48" fmla="*/ 37 w 70"/>
                  <a:gd name="T49" fmla="*/ 28 h 125"/>
                  <a:gd name="T50" fmla="*/ 34 w 70"/>
                  <a:gd name="T51" fmla="*/ 22 h 125"/>
                  <a:gd name="T52" fmla="*/ 32 w 70"/>
                  <a:gd name="T53" fmla="*/ 16 h 125"/>
                  <a:gd name="T54" fmla="*/ 26 w 70"/>
                  <a:gd name="T55" fmla="*/ 11 h 125"/>
                  <a:gd name="T56" fmla="*/ 19 w 70"/>
                  <a:gd name="T57" fmla="*/ 2 h 125"/>
                  <a:gd name="T58" fmla="*/ 10 w 70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70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7"/>
                    </a:lnTo>
                    <a:lnTo>
                      <a:pt x="14" y="10"/>
                    </a:lnTo>
                    <a:lnTo>
                      <a:pt x="12" y="24"/>
                    </a:lnTo>
                    <a:lnTo>
                      <a:pt x="7" y="31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8"/>
                    </a:lnTo>
                    <a:lnTo>
                      <a:pt x="22" y="122"/>
                    </a:lnTo>
                    <a:lnTo>
                      <a:pt x="26" y="125"/>
                    </a:lnTo>
                    <a:lnTo>
                      <a:pt x="43" y="119"/>
                    </a:lnTo>
                    <a:lnTo>
                      <a:pt x="54" y="115"/>
                    </a:lnTo>
                    <a:lnTo>
                      <a:pt x="57" y="110"/>
                    </a:lnTo>
                    <a:lnTo>
                      <a:pt x="62" y="109"/>
                    </a:lnTo>
                    <a:lnTo>
                      <a:pt x="70" y="92"/>
                    </a:lnTo>
                    <a:lnTo>
                      <a:pt x="69" y="77"/>
                    </a:lnTo>
                    <a:lnTo>
                      <a:pt x="65" y="68"/>
                    </a:lnTo>
                    <a:lnTo>
                      <a:pt x="56" y="57"/>
                    </a:lnTo>
                    <a:lnTo>
                      <a:pt x="52" y="54"/>
                    </a:lnTo>
                    <a:lnTo>
                      <a:pt x="51" y="45"/>
                    </a:lnTo>
                    <a:lnTo>
                      <a:pt x="43" y="34"/>
                    </a:lnTo>
                    <a:lnTo>
                      <a:pt x="37" y="28"/>
                    </a:lnTo>
                    <a:lnTo>
                      <a:pt x="34" y="22"/>
                    </a:lnTo>
                    <a:lnTo>
                      <a:pt x="32" y="16"/>
                    </a:lnTo>
                    <a:lnTo>
                      <a:pt x="26" y="11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49" name="Group 675"/>
            <p:cNvGrpSpPr>
              <a:grpSpLocks/>
            </p:cNvGrpSpPr>
            <p:nvPr/>
          </p:nvGrpSpPr>
          <p:grpSpPr bwMode="auto">
            <a:xfrm>
              <a:off x="586785" y="1565029"/>
              <a:ext cx="178860" cy="244299"/>
              <a:chOff x="409" y="1769"/>
              <a:chExt cx="123" cy="173"/>
            </a:xfrm>
          </p:grpSpPr>
          <p:sp>
            <p:nvSpPr>
              <p:cNvPr id="1273" name="Freeform 676"/>
              <p:cNvSpPr>
                <a:spLocks/>
              </p:cNvSpPr>
              <p:nvPr/>
            </p:nvSpPr>
            <p:spPr bwMode="auto">
              <a:xfrm>
                <a:off x="409" y="1769"/>
                <a:ext cx="123" cy="173"/>
              </a:xfrm>
              <a:custGeom>
                <a:avLst/>
                <a:gdLst>
                  <a:gd name="T0" fmla="*/ 33 w 123"/>
                  <a:gd name="T1" fmla="*/ 173 h 173"/>
                  <a:gd name="T2" fmla="*/ 52 w 123"/>
                  <a:gd name="T3" fmla="*/ 164 h 173"/>
                  <a:gd name="T4" fmla="*/ 58 w 123"/>
                  <a:gd name="T5" fmla="*/ 151 h 173"/>
                  <a:gd name="T6" fmla="*/ 65 w 123"/>
                  <a:gd name="T7" fmla="*/ 143 h 173"/>
                  <a:gd name="T8" fmla="*/ 80 w 123"/>
                  <a:gd name="T9" fmla="*/ 131 h 173"/>
                  <a:gd name="T10" fmla="*/ 87 w 123"/>
                  <a:gd name="T11" fmla="*/ 117 h 173"/>
                  <a:gd name="T12" fmla="*/ 92 w 123"/>
                  <a:gd name="T13" fmla="*/ 104 h 173"/>
                  <a:gd name="T14" fmla="*/ 108 w 123"/>
                  <a:gd name="T15" fmla="*/ 85 h 173"/>
                  <a:gd name="T16" fmla="*/ 104 w 123"/>
                  <a:gd name="T17" fmla="*/ 81 h 173"/>
                  <a:gd name="T18" fmla="*/ 107 w 123"/>
                  <a:gd name="T19" fmla="*/ 78 h 173"/>
                  <a:gd name="T20" fmla="*/ 106 w 123"/>
                  <a:gd name="T21" fmla="*/ 57 h 173"/>
                  <a:gd name="T22" fmla="*/ 102 w 123"/>
                  <a:gd name="T23" fmla="*/ 50 h 173"/>
                  <a:gd name="T24" fmla="*/ 108 w 123"/>
                  <a:gd name="T25" fmla="*/ 48 h 173"/>
                  <a:gd name="T26" fmla="*/ 120 w 123"/>
                  <a:gd name="T27" fmla="*/ 30 h 173"/>
                  <a:gd name="T28" fmla="*/ 123 w 123"/>
                  <a:gd name="T29" fmla="*/ 10 h 173"/>
                  <a:gd name="T30" fmla="*/ 116 w 123"/>
                  <a:gd name="T31" fmla="*/ 0 h 173"/>
                  <a:gd name="T32" fmla="*/ 95 w 123"/>
                  <a:gd name="T33" fmla="*/ 11 h 173"/>
                  <a:gd name="T34" fmla="*/ 83 w 123"/>
                  <a:gd name="T35" fmla="*/ 17 h 173"/>
                  <a:gd name="T36" fmla="*/ 65 w 123"/>
                  <a:gd name="T37" fmla="*/ 28 h 173"/>
                  <a:gd name="T38" fmla="*/ 61 w 123"/>
                  <a:gd name="T39" fmla="*/ 24 h 173"/>
                  <a:gd name="T40" fmla="*/ 49 w 123"/>
                  <a:gd name="T41" fmla="*/ 21 h 173"/>
                  <a:gd name="T42" fmla="*/ 43 w 123"/>
                  <a:gd name="T43" fmla="*/ 28 h 173"/>
                  <a:gd name="T44" fmla="*/ 39 w 123"/>
                  <a:gd name="T45" fmla="*/ 39 h 173"/>
                  <a:gd name="T46" fmla="*/ 45 w 123"/>
                  <a:gd name="T47" fmla="*/ 47 h 173"/>
                  <a:gd name="T48" fmla="*/ 35 w 123"/>
                  <a:gd name="T49" fmla="*/ 54 h 173"/>
                  <a:gd name="T50" fmla="*/ 19 w 123"/>
                  <a:gd name="T51" fmla="*/ 60 h 173"/>
                  <a:gd name="T52" fmla="*/ 6 w 123"/>
                  <a:gd name="T53" fmla="*/ 57 h 173"/>
                  <a:gd name="T54" fmla="*/ 6 w 123"/>
                  <a:gd name="T55" fmla="*/ 71 h 173"/>
                  <a:gd name="T56" fmla="*/ 15 w 123"/>
                  <a:gd name="T57" fmla="*/ 78 h 173"/>
                  <a:gd name="T58" fmla="*/ 15 w 123"/>
                  <a:gd name="T59" fmla="*/ 82 h 173"/>
                  <a:gd name="T60" fmla="*/ 17 w 123"/>
                  <a:gd name="T61" fmla="*/ 99 h 173"/>
                  <a:gd name="T62" fmla="*/ 21 w 123"/>
                  <a:gd name="T63" fmla="*/ 103 h 173"/>
                  <a:gd name="T64" fmla="*/ 30 w 123"/>
                  <a:gd name="T65" fmla="*/ 104 h 173"/>
                  <a:gd name="T66" fmla="*/ 29 w 123"/>
                  <a:gd name="T67" fmla="*/ 124 h 173"/>
                  <a:gd name="T68" fmla="*/ 33 w 123"/>
                  <a:gd name="T69" fmla="*/ 130 h 173"/>
                  <a:gd name="T70" fmla="*/ 28 w 123"/>
                  <a:gd name="T71" fmla="*/ 141 h 173"/>
                  <a:gd name="T72" fmla="*/ 28 w 123"/>
                  <a:gd name="T73" fmla="*/ 156 h 173"/>
                  <a:gd name="T74" fmla="*/ 25 w 123"/>
                  <a:gd name="T75" fmla="*/ 168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3" h="173">
                    <a:moveTo>
                      <a:pt x="25" y="168"/>
                    </a:moveTo>
                    <a:lnTo>
                      <a:pt x="33" y="173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1" y="145"/>
                    </a:lnTo>
                    <a:lnTo>
                      <a:pt x="65" y="143"/>
                    </a:lnTo>
                    <a:lnTo>
                      <a:pt x="86" y="136"/>
                    </a:lnTo>
                    <a:lnTo>
                      <a:pt x="80" y="131"/>
                    </a:lnTo>
                    <a:lnTo>
                      <a:pt x="84" y="122"/>
                    </a:lnTo>
                    <a:lnTo>
                      <a:pt x="87" y="117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7" y="78"/>
                    </a:lnTo>
                    <a:lnTo>
                      <a:pt x="106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8" y="48"/>
                    </a:lnTo>
                    <a:lnTo>
                      <a:pt x="112" y="42"/>
                    </a:lnTo>
                    <a:lnTo>
                      <a:pt x="120" y="30"/>
                    </a:lnTo>
                    <a:lnTo>
                      <a:pt x="122" y="17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6" y="7"/>
                    </a:lnTo>
                    <a:lnTo>
                      <a:pt x="95" y="11"/>
                    </a:lnTo>
                    <a:lnTo>
                      <a:pt x="91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5" y="28"/>
                    </a:lnTo>
                    <a:lnTo>
                      <a:pt x="62" y="27"/>
                    </a:lnTo>
                    <a:lnTo>
                      <a:pt x="61" y="24"/>
                    </a:lnTo>
                    <a:lnTo>
                      <a:pt x="51" y="21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43" y="28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2" y="49"/>
                    </a:lnTo>
                    <a:lnTo>
                      <a:pt x="35" y="54"/>
                    </a:lnTo>
                    <a:lnTo>
                      <a:pt x="20" y="55"/>
                    </a:lnTo>
                    <a:lnTo>
                      <a:pt x="19" y="60"/>
                    </a:lnTo>
                    <a:lnTo>
                      <a:pt x="17" y="62"/>
                    </a:lnTo>
                    <a:lnTo>
                      <a:pt x="6" y="57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1" y="103"/>
                    </a:lnTo>
                    <a:lnTo>
                      <a:pt x="27" y="102"/>
                    </a:lnTo>
                    <a:lnTo>
                      <a:pt x="30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2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8" y="151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25" y="1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4" name="Freeform 677"/>
              <p:cNvSpPr>
                <a:spLocks/>
              </p:cNvSpPr>
              <p:nvPr/>
            </p:nvSpPr>
            <p:spPr bwMode="auto">
              <a:xfrm>
                <a:off x="409" y="1769"/>
                <a:ext cx="123" cy="173"/>
              </a:xfrm>
              <a:custGeom>
                <a:avLst/>
                <a:gdLst>
                  <a:gd name="T0" fmla="*/ 33 w 123"/>
                  <a:gd name="T1" fmla="*/ 173 h 173"/>
                  <a:gd name="T2" fmla="*/ 52 w 123"/>
                  <a:gd name="T3" fmla="*/ 164 h 173"/>
                  <a:gd name="T4" fmla="*/ 58 w 123"/>
                  <a:gd name="T5" fmla="*/ 151 h 173"/>
                  <a:gd name="T6" fmla="*/ 65 w 123"/>
                  <a:gd name="T7" fmla="*/ 143 h 173"/>
                  <a:gd name="T8" fmla="*/ 80 w 123"/>
                  <a:gd name="T9" fmla="*/ 131 h 173"/>
                  <a:gd name="T10" fmla="*/ 87 w 123"/>
                  <a:gd name="T11" fmla="*/ 117 h 173"/>
                  <a:gd name="T12" fmla="*/ 92 w 123"/>
                  <a:gd name="T13" fmla="*/ 104 h 173"/>
                  <a:gd name="T14" fmla="*/ 108 w 123"/>
                  <a:gd name="T15" fmla="*/ 85 h 173"/>
                  <a:gd name="T16" fmla="*/ 104 w 123"/>
                  <a:gd name="T17" fmla="*/ 81 h 173"/>
                  <a:gd name="T18" fmla="*/ 107 w 123"/>
                  <a:gd name="T19" fmla="*/ 78 h 173"/>
                  <a:gd name="T20" fmla="*/ 106 w 123"/>
                  <a:gd name="T21" fmla="*/ 57 h 173"/>
                  <a:gd name="T22" fmla="*/ 102 w 123"/>
                  <a:gd name="T23" fmla="*/ 50 h 173"/>
                  <a:gd name="T24" fmla="*/ 108 w 123"/>
                  <a:gd name="T25" fmla="*/ 48 h 173"/>
                  <a:gd name="T26" fmla="*/ 120 w 123"/>
                  <a:gd name="T27" fmla="*/ 30 h 173"/>
                  <a:gd name="T28" fmla="*/ 123 w 123"/>
                  <a:gd name="T29" fmla="*/ 10 h 173"/>
                  <a:gd name="T30" fmla="*/ 116 w 123"/>
                  <a:gd name="T31" fmla="*/ 0 h 173"/>
                  <a:gd name="T32" fmla="*/ 95 w 123"/>
                  <a:gd name="T33" fmla="*/ 11 h 173"/>
                  <a:gd name="T34" fmla="*/ 83 w 123"/>
                  <a:gd name="T35" fmla="*/ 17 h 173"/>
                  <a:gd name="T36" fmla="*/ 65 w 123"/>
                  <a:gd name="T37" fmla="*/ 28 h 173"/>
                  <a:gd name="T38" fmla="*/ 61 w 123"/>
                  <a:gd name="T39" fmla="*/ 24 h 173"/>
                  <a:gd name="T40" fmla="*/ 49 w 123"/>
                  <a:gd name="T41" fmla="*/ 21 h 173"/>
                  <a:gd name="T42" fmla="*/ 43 w 123"/>
                  <a:gd name="T43" fmla="*/ 28 h 173"/>
                  <a:gd name="T44" fmla="*/ 39 w 123"/>
                  <a:gd name="T45" fmla="*/ 39 h 173"/>
                  <a:gd name="T46" fmla="*/ 45 w 123"/>
                  <a:gd name="T47" fmla="*/ 47 h 173"/>
                  <a:gd name="T48" fmla="*/ 35 w 123"/>
                  <a:gd name="T49" fmla="*/ 54 h 173"/>
                  <a:gd name="T50" fmla="*/ 19 w 123"/>
                  <a:gd name="T51" fmla="*/ 60 h 173"/>
                  <a:gd name="T52" fmla="*/ 6 w 123"/>
                  <a:gd name="T53" fmla="*/ 57 h 173"/>
                  <a:gd name="T54" fmla="*/ 6 w 123"/>
                  <a:gd name="T55" fmla="*/ 71 h 173"/>
                  <a:gd name="T56" fmla="*/ 15 w 123"/>
                  <a:gd name="T57" fmla="*/ 78 h 173"/>
                  <a:gd name="T58" fmla="*/ 15 w 123"/>
                  <a:gd name="T59" fmla="*/ 82 h 173"/>
                  <a:gd name="T60" fmla="*/ 17 w 123"/>
                  <a:gd name="T61" fmla="*/ 99 h 173"/>
                  <a:gd name="T62" fmla="*/ 21 w 123"/>
                  <a:gd name="T63" fmla="*/ 103 h 173"/>
                  <a:gd name="T64" fmla="*/ 30 w 123"/>
                  <a:gd name="T65" fmla="*/ 104 h 173"/>
                  <a:gd name="T66" fmla="*/ 29 w 123"/>
                  <a:gd name="T67" fmla="*/ 124 h 173"/>
                  <a:gd name="T68" fmla="*/ 33 w 123"/>
                  <a:gd name="T69" fmla="*/ 130 h 173"/>
                  <a:gd name="T70" fmla="*/ 28 w 123"/>
                  <a:gd name="T71" fmla="*/ 141 h 173"/>
                  <a:gd name="T72" fmla="*/ 28 w 123"/>
                  <a:gd name="T73" fmla="*/ 156 h 173"/>
                  <a:gd name="T74" fmla="*/ 25 w 123"/>
                  <a:gd name="T75" fmla="*/ 168 h 17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3" h="173">
                    <a:moveTo>
                      <a:pt x="25" y="168"/>
                    </a:moveTo>
                    <a:lnTo>
                      <a:pt x="33" y="173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1" y="145"/>
                    </a:lnTo>
                    <a:lnTo>
                      <a:pt x="65" y="143"/>
                    </a:lnTo>
                    <a:lnTo>
                      <a:pt x="86" y="136"/>
                    </a:lnTo>
                    <a:lnTo>
                      <a:pt x="80" y="131"/>
                    </a:lnTo>
                    <a:lnTo>
                      <a:pt x="84" y="122"/>
                    </a:lnTo>
                    <a:lnTo>
                      <a:pt x="87" y="117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7" y="78"/>
                    </a:lnTo>
                    <a:lnTo>
                      <a:pt x="106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3" y="45"/>
                    </a:lnTo>
                    <a:lnTo>
                      <a:pt x="108" y="48"/>
                    </a:lnTo>
                    <a:lnTo>
                      <a:pt x="112" y="42"/>
                    </a:lnTo>
                    <a:lnTo>
                      <a:pt x="120" y="30"/>
                    </a:lnTo>
                    <a:lnTo>
                      <a:pt x="122" y="17"/>
                    </a:lnTo>
                    <a:lnTo>
                      <a:pt x="123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6" y="7"/>
                    </a:lnTo>
                    <a:lnTo>
                      <a:pt x="95" y="11"/>
                    </a:lnTo>
                    <a:lnTo>
                      <a:pt x="91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5" y="28"/>
                    </a:lnTo>
                    <a:lnTo>
                      <a:pt x="62" y="27"/>
                    </a:lnTo>
                    <a:lnTo>
                      <a:pt x="61" y="24"/>
                    </a:lnTo>
                    <a:lnTo>
                      <a:pt x="51" y="21"/>
                    </a:lnTo>
                    <a:lnTo>
                      <a:pt x="49" y="21"/>
                    </a:lnTo>
                    <a:lnTo>
                      <a:pt x="47" y="27"/>
                    </a:lnTo>
                    <a:lnTo>
                      <a:pt x="43" y="28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5"/>
                    </a:lnTo>
                    <a:lnTo>
                      <a:pt x="45" y="47"/>
                    </a:lnTo>
                    <a:lnTo>
                      <a:pt x="42" y="49"/>
                    </a:lnTo>
                    <a:lnTo>
                      <a:pt x="35" y="54"/>
                    </a:lnTo>
                    <a:lnTo>
                      <a:pt x="20" y="55"/>
                    </a:lnTo>
                    <a:lnTo>
                      <a:pt x="19" y="60"/>
                    </a:lnTo>
                    <a:lnTo>
                      <a:pt x="17" y="62"/>
                    </a:lnTo>
                    <a:lnTo>
                      <a:pt x="6" y="57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3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1" y="103"/>
                    </a:lnTo>
                    <a:lnTo>
                      <a:pt x="27" y="102"/>
                    </a:lnTo>
                    <a:lnTo>
                      <a:pt x="30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2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8" y="151"/>
                    </a:lnTo>
                    <a:lnTo>
                      <a:pt x="28" y="156"/>
                    </a:lnTo>
                    <a:lnTo>
                      <a:pt x="29" y="159"/>
                    </a:lnTo>
                    <a:lnTo>
                      <a:pt x="25" y="168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0" name="Group 678"/>
            <p:cNvGrpSpPr>
              <a:grpSpLocks/>
            </p:cNvGrpSpPr>
            <p:nvPr/>
          </p:nvGrpSpPr>
          <p:grpSpPr bwMode="auto">
            <a:xfrm>
              <a:off x="1199822" y="1052659"/>
              <a:ext cx="47787" cy="71309"/>
              <a:chOff x="829" y="1406"/>
              <a:chExt cx="33" cy="50"/>
            </a:xfrm>
          </p:grpSpPr>
          <p:sp>
            <p:nvSpPr>
              <p:cNvPr id="1271" name="Freeform 679"/>
              <p:cNvSpPr>
                <a:spLocks/>
              </p:cNvSpPr>
              <p:nvPr/>
            </p:nvSpPr>
            <p:spPr bwMode="auto">
              <a:xfrm>
                <a:off x="829" y="1406"/>
                <a:ext cx="33" cy="50"/>
              </a:xfrm>
              <a:custGeom>
                <a:avLst/>
                <a:gdLst>
                  <a:gd name="T0" fmla="*/ 27 w 33"/>
                  <a:gd name="T1" fmla="*/ 0 h 50"/>
                  <a:gd name="T2" fmla="*/ 21 w 33"/>
                  <a:gd name="T3" fmla="*/ 5 h 50"/>
                  <a:gd name="T4" fmla="*/ 14 w 33"/>
                  <a:gd name="T5" fmla="*/ 11 h 50"/>
                  <a:gd name="T6" fmla="*/ 6 w 33"/>
                  <a:gd name="T7" fmla="*/ 15 h 50"/>
                  <a:gd name="T8" fmla="*/ 0 w 33"/>
                  <a:gd name="T9" fmla="*/ 28 h 50"/>
                  <a:gd name="T10" fmla="*/ 5 w 33"/>
                  <a:gd name="T11" fmla="*/ 41 h 50"/>
                  <a:gd name="T12" fmla="*/ 10 w 33"/>
                  <a:gd name="T13" fmla="*/ 48 h 50"/>
                  <a:gd name="T14" fmla="*/ 16 w 33"/>
                  <a:gd name="T15" fmla="*/ 50 h 50"/>
                  <a:gd name="T16" fmla="*/ 20 w 33"/>
                  <a:gd name="T17" fmla="*/ 46 h 50"/>
                  <a:gd name="T18" fmla="*/ 19 w 33"/>
                  <a:gd name="T19" fmla="*/ 38 h 50"/>
                  <a:gd name="T20" fmla="*/ 24 w 33"/>
                  <a:gd name="T21" fmla="*/ 27 h 50"/>
                  <a:gd name="T22" fmla="*/ 31 w 33"/>
                  <a:gd name="T23" fmla="*/ 26 h 50"/>
                  <a:gd name="T24" fmla="*/ 33 w 33"/>
                  <a:gd name="T25" fmla="*/ 17 h 50"/>
                  <a:gd name="T26" fmla="*/ 31 w 33"/>
                  <a:gd name="T27" fmla="*/ 10 h 50"/>
                  <a:gd name="T28" fmla="*/ 27 w 33"/>
                  <a:gd name="T29" fmla="*/ 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50">
                    <a:moveTo>
                      <a:pt x="27" y="0"/>
                    </a:moveTo>
                    <a:lnTo>
                      <a:pt x="21" y="5"/>
                    </a:lnTo>
                    <a:lnTo>
                      <a:pt x="14" y="11"/>
                    </a:lnTo>
                    <a:lnTo>
                      <a:pt x="6" y="15"/>
                    </a:lnTo>
                    <a:lnTo>
                      <a:pt x="0" y="28"/>
                    </a:lnTo>
                    <a:lnTo>
                      <a:pt x="5" y="41"/>
                    </a:lnTo>
                    <a:lnTo>
                      <a:pt x="10" y="48"/>
                    </a:lnTo>
                    <a:lnTo>
                      <a:pt x="16" y="50"/>
                    </a:lnTo>
                    <a:lnTo>
                      <a:pt x="20" y="46"/>
                    </a:lnTo>
                    <a:lnTo>
                      <a:pt x="19" y="38"/>
                    </a:lnTo>
                    <a:lnTo>
                      <a:pt x="24" y="27"/>
                    </a:lnTo>
                    <a:lnTo>
                      <a:pt x="31" y="26"/>
                    </a:lnTo>
                    <a:lnTo>
                      <a:pt x="33" y="17"/>
                    </a:lnTo>
                    <a:lnTo>
                      <a:pt x="31" y="1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2" name="Freeform 680"/>
              <p:cNvSpPr>
                <a:spLocks/>
              </p:cNvSpPr>
              <p:nvPr/>
            </p:nvSpPr>
            <p:spPr bwMode="auto">
              <a:xfrm>
                <a:off x="829" y="1406"/>
                <a:ext cx="33" cy="50"/>
              </a:xfrm>
              <a:custGeom>
                <a:avLst/>
                <a:gdLst>
                  <a:gd name="T0" fmla="*/ 27 w 33"/>
                  <a:gd name="T1" fmla="*/ 0 h 50"/>
                  <a:gd name="T2" fmla="*/ 21 w 33"/>
                  <a:gd name="T3" fmla="*/ 5 h 50"/>
                  <a:gd name="T4" fmla="*/ 14 w 33"/>
                  <a:gd name="T5" fmla="*/ 11 h 50"/>
                  <a:gd name="T6" fmla="*/ 6 w 33"/>
                  <a:gd name="T7" fmla="*/ 15 h 50"/>
                  <a:gd name="T8" fmla="*/ 0 w 33"/>
                  <a:gd name="T9" fmla="*/ 28 h 50"/>
                  <a:gd name="T10" fmla="*/ 5 w 33"/>
                  <a:gd name="T11" fmla="*/ 41 h 50"/>
                  <a:gd name="T12" fmla="*/ 10 w 33"/>
                  <a:gd name="T13" fmla="*/ 48 h 50"/>
                  <a:gd name="T14" fmla="*/ 16 w 33"/>
                  <a:gd name="T15" fmla="*/ 50 h 50"/>
                  <a:gd name="T16" fmla="*/ 20 w 33"/>
                  <a:gd name="T17" fmla="*/ 46 h 50"/>
                  <a:gd name="T18" fmla="*/ 19 w 33"/>
                  <a:gd name="T19" fmla="*/ 38 h 50"/>
                  <a:gd name="T20" fmla="*/ 24 w 33"/>
                  <a:gd name="T21" fmla="*/ 27 h 50"/>
                  <a:gd name="T22" fmla="*/ 31 w 33"/>
                  <a:gd name="T23" fmla="*/ 26 h 50"/>
                  <a:gd name="T24" fmla="*/ 33 w 33"/>
                  <a:gd name="T25" fmla="*/ 17 h 50"/>
                  <a:gd name="T26" fmla="*/ 31 w 33"/>
                  <a:gd name="T27" fmla="*/ 10 h 50"/>
                  <a:gd name="T28" fmla="*/ 27 w 33"/>
                  <a:gd name="T29" fmla="*/ 0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50">
                    <a:moveTo>
                      <a:pt x="27" y="0"/>
                    </a:moveTo>
                    <a:lnTo>
                      <a:pt x="21" y="5"/>
                    </a:lnTo>
                    <a:lnTo>
                      <a:pt x="14" y="11"/>
                    </a:lnTo>
                    <a:lnTo>
                      <a:pt x="6" y="15"/>
                    </a:lnTo>
                    <a:lnTo>
                      <a:pt x="0" y="28"/>
                    </a:lnTo>
                    <a:lnTo>
                      <a:pt x="5" y="41"/>
                    </a:lnTo>
                    <a:lnTo>
                      <a:pt x="10" y="48"/>
                    </a:lnTo>
                    <a:lnTo>
                      <a:pt x="16" y="50"/>
                    </a:lnTo>
                    <a:lnTo>
                      <a:pt x="20" y="46"/>
                    </a:lnTo>
                    <a:lnTo>
                      <a:pt x="19" y="38"/>
                    </a:lnTo>
                    <a:lnTo>
                      <a:pt x="24" y="27"/>
                    </a:lnTo>
                    <a:lnTo>
                      <a:pt x="31" y="26"/>
                    </a:lnTo>
                    <a:lnTo>
                      <a:pt x="33" y="17"/>
                    </a:lnTo>
                    <a:lnTo>
                      <a:pt x="31" y="10"/>
                    </a:lnTo>
                    <a:lnTo>
                      <a:pt x="27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1" name="Group 681"/>
            <p:cNvGrpSpPr>
              <a:grpSpLocks/>
            </p:cNvGrpSpPr>
            <p:nvPr/>
          </p:nvGrpSpPr>
          <p:grpSpPr bwMode="auto">
            <a:xfrm>
              <a:off x="638668" y="770063"/>
              <a:ext cx="293548" cy="328813"/>
              <a:chOff x="445" y="1206"/>
              <a:chExt cx="201" cy="233"/>
            </a:xfrm>
          </p:grpSpPr>
          <p:sp>
            <p:nvSpPr>
              <p:cNvPr id="1269" name="Freeform 682"/>
              <p:cNvSpPr>
                <a:spLocks/>
              </p:cNvSpPr>
              <p:nvPr/>
            </p:nvSpPr>
            <p:spPr bwMode="auto">
              <a:xfrm>
                <a:off x="445" y="1206"/>
                <a:ext cx="201" cy="233"/>
              </a:xfrm>
              <a:custGeom>
                <a:avLst/>
                <a:gdLst>
                  <a:gd name="T0" fmla="*/ 58 w 201"/>
                  <a:gd name="T1" fmla="*/ 2 h 233"/>
                  <a:gd name="T2" fmla="*/ 66 w 201"/>
                  <a:gd name="T3" fmla="*/ 10 h 233"/>
                  <a:gd name="T4" fmla="*/ 76 w 201"/>
                  <a:gd name="T5" fmla="*/ 16 h 233"/>
                  <a:gd name="T6" fmla="*/ 91 w 201"/>
                  <a:gd name="T7" fmla="*/ 27 h 233"/>
                  <a:gd name="T8" fmla="*/ 97 w 201"/>
                  <a:gd name="T9" fmla="*/ 40 h 233"/>
                  <a:gd name="T10" fmla="*/ 86 w 201"/>
                  <a:gd name="T11" fmla="*/ 57 h 233"/>
                  <a:gd name="T12" fmla="*/ 83 w 201"/>
                  <a:gd name="T13" fmla="*/ 71 h 233"/>
                  <a:gd name="T14" fmla="*/ 78 w 201"/>
                  <a:gd name="T15" fmla="*/ 78 h 233"/>
                  <a:gd name="T16" fmla="*/ 89 w 201"/>
                  <a:gd name="T17" fmla="*/ 84 h 233"/>
                  <a:gd name="T18" fmla="*/ 105 w 201"/>
                  <a:gd name="T19" fmla="*/ 92 h 233"/>
                  <a:gd name="T20" fmla="*/ 127 w 201"/>
                  <a:gd name="T21" fmla="*/ 109 h 233"/>
                  <a:gd name="T22" fmla="*/ 134 w 201"/>
                  <a:gd name="T23" fmla="*/ 109 h 233"/>
                  <a:gd name="T24" fmla="*/ 149 w 201"/>
                  <a:gd name="T25" fmla="*/ 118 h 233"/>
                  <a:gd name="T26" fmla="*/ 163 w 201"/>
                  <a:gd name="T27" fmla="*/ 124 h 233"/>
                  <a:gd name="T28" fmla="*/ 180 w 201"/>
                  <a:gd name="T29" fmla="*/ 124 h 233"/>
                  <a:gd name="T30" fmla="*/ 188 w 201"/>
                  <a:gd name="T31" fmla="*/ 141 h 233"/>
                  <a:gd name="T32" fmla="*/ 194 w 201"/>
                  <a:gd name="T33" fmla="*/ 146 h 233"/>
                  <a:gd name="T34" fmla="*/ 183 w 201"/>
                  <a:gd name="T35" fmla="*/ 151 h 233"/>
                  <a:gd name="T36" fmla="*/ 186 w 201"/>
                  <a:gd name="T37" fmla="*/ 161 h 233"/>
                  <a:gd name="T38" fmla="*/ 201 w 201"/>
                  <a:gd name="T39" fmla="*/ 173 h 233"/>
                  <a:gd name="T40" fmla="*/ 184 w 201"/>
                  <a:gd name="T41" fmla="*/ 179 h 233"/>
                  <a:gd name="T42" fmla="*/ 173 w 201"/>
                  <a:gd name="T43" fmla="*/ 188 h 233"/>
                  <a:gd name="T44" fmla="*/ 168 w 201"/>
                  <a:gd name="T45" fmla="*/ 204 h 233"/>
                  <a:gd name="T46" fmla="*/ 170 w 201"/>
                  <a:gd name="T47" fmla="*/ 215 h 233"/>
                  <a:gd name="T48" fmla="*/ 161 w 201"/>
                  <a:gd name="T49" fmla="*/ 233 h 233"/>
                  <a:gd name="T50" fmla="*/ 151 w 201"/>
                  <a:gd name="T51" fmla="*/ 226 h 233"/>
                  <a:gd name="T52" fmla="*/ 151 w 201"/>
                  <a:gd name="T53" fmla="*/ 215 h 233"/>
                  <a:gd name="T54" fmla="*/ 145 w 201"/>
                  <a:gd name="T55" fmla="*/ 208 h 233"/>
                  <a:gd name="T56" fmla="*/ 134 w 201"/>
                  <a:gd name="T57" fmla="*/ 204 h 233"/>
                  <a:gd name="T58" fmla="*/ 106 w 201"/>
                  <a:gd name="T59" fmla="*/ 200 h 233"/>
                  <a:gd name="T60" fmla="*/ 97 w 201"/>
                  <a:gd name="T61" fmla="*/ 197 h 233"/>
                  <a:gd name="T62" fmla="*/ 86 w 201"/>
                  <a:gd name="T63" fmla="*/ 198 h 233"/>
                  <a:gd name="T64" fmla="*/ 78 w 201"/>
                  <a:gd name="T65" fmla="*/ 191 h 233"/>
                  <a:gd name="T66" fmla="*/ 58 w 201"/>
                  <a:gd name="T67" fmla="*/ 190 h 233"/>
                  <a:gd name="T68" fmla="*/ 47 w 201"/>
                  <a:gd name="T69" fmla="*/ 184 h 233"/>
                  <a:gd name="T70" fmla="*/ 39 w 201"/>
                  <a:gd name="T71" fmla="*/ 190 h 233"/>
                  <a:gd name="T72" fmla="*/ 48 w 201"/>
                  <a:gd name="T73" fmla="*/ 214 h 233"/>
                  <a:gd name="T74" fmla="*/ 45 w 201"/>
                  <a:gd name="T75" fmla="*/ 224 h 233"/>
                  <a:gd name="T76" fmla="*/ 29 w 201"/>
                  <a:gd name="T77" fmla="*/ 216 h 233"/>
                  <a:gd name="T78" fmla="*/ 33 w 201"/>
                  <a:gd name="T79" fmla="*/ 192 h 233"/>
                  <a:gd name="T80" fmla="*/ 34 w 201"/>
                  <a:gd name="T81" fmla="*/ 181 h 233"/>
                  <a:gd name="T82" fmla="*/ 43 w 201"/>
                  <a:gd name="T83" fmla="*/ 179 h 233"/>
                  <a:gd name="T84" fmla="*/ 47 w 201"/>
                  <a:gd name="T85" fmla="*/ 168 h 233"/>
                  <a:gd name="T86" fmla="*/ 43 w 201"/>
                  <a:gd name="T87" fmla="*/ 145 h 233"/>
                  <a:gd name="T88" fmla="*/ 29 w 201"/>
                  <a:gd name="T89" fmla="*/ 142 h 233"/>
                  <a:gd name="T90" fmla="*/ 7 w 201"/>
                  <a:gd name="T91" fmla="*/ 144 h 233"/>
                  <a:gd name="T92" fmla="*/ 12 w 201"/>
                  <a:gd name="T93" fmla="*/ 127 h 233"/>
                  <a:gd name="T94" fmla="*/ 5 w 201"/>
                  <a:gd name="T95" fmla="*/ 109 h 233"/>
                  <a:gd name="T96" fmla="*/ 11 w 201"/>
                  <a:gd name="T97" fmla="*/ 99 h 233"/>
                  <a:gd name="T98" fmla="*/ 6 w 201"/>
                  <a:gd name="T99" fmla="*/ 83 h 233"/>
                  <a:gd name="T100" fmla="*/ 1 w 201"/>
                  <a:gd name="T101" fmla="*/ 66 h 233"/>
                  <a:gd name="T102" fmla="*/ 1 w 201"/>
                  <a:gd name="T103" fmla="*/ 48 h 233"/>
                  <a:gd name="T104" fmla="*/ 9 w 201"/>
                  <a:gd name="T105" fmla="*/ 39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7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8" y="2"/>
                    </a:lnTo>
                    <a:lnTo>
                      <a:pt x="60" y="7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91" y="27"/>
                    </a:lnTo>
                    <a:lnTo>
                      <a:pt x="104" y="36"/>
                    </a:lnTo>
                    <a:lnTo>
                      <a:pt x="97" y="40"/>
                    </a:lnTo>
                    <a:lnTo>
                      <a:pt x="87" y="49"/>
                    </a:lnTo>
                    <a:lnTo>
                      <a:pt x="86" y="57"/>
                    </a:lnTo>
                    <a:lnTo>
                      <a:pt x="82" y="61"/>
                    </a:lnTo>
                    <a:lnTo>
                      <a:pt x="83" y="71"/>
                    </a:lnTo>
                    <a:lnTo>
                      <a:pt x="80" y="72"/>
                    </a:lnTo>
                    <a:lnTo>
                      <a:pt x="78" y="78"/>
                    </a:lnTo>
                    <a:lnTo>
                      <a:pt x="85" y="82"/>
                    </a:lnTo>
                    <a:lnTo>
                      <a:pt x="89" y="84"/>
                    </a:lnTo>
                    <a:lnTo>
                      <a:pt x="97" y="88"/>
                    </a:lnTo>
                    <a:lnTo>
                      <a:pt x="105" y="92"/>
                    </a:lnTo>
                    <a:lnTo>
                      <a:pt x="114" y="98"/>
                    </a:lnTo>
                    <a:lnTo>
                      <a:pt x="127" y="109"/>
                    </a:lnTo>
                    <a:lnTo>
                      <a:pt x="128" y="106"/>
                    </a:lnTo>
                    <a:lnTo>
                      <a:pt x="134" y="109"/>
                    </a:lnTo>
                    <a:lnTo>
                      <a:pt x="147" y="113"/>
                    </a:lnTo>
                    <a:lnTo>
                      <a:pt x="149" y="118"/>
                    </a:lnTo>
                    <a:lnTo>
                      <a:pt x="161" y="121"/>
                    </a:lnTo>
                    <a:lnTo>
                      <a:pt x="163" y="124"/>
                    </a:lnTo>
                    <a:lnTo>
                      <a:pt x="167" y="120"/>
                    </a:lnTo>
                    <a:lnTo>
                      <a:pt x="180" y="124"/>
                    </a:lnTo>
                    <a:lnTo>
                      <a:pt x="181" y="128"/>
                    </a:lnTo>
                    <a:lnTo>
                      <a:pt x="188" y="141"/>
                    </a:lnTo>
                    <a:lnTo>
                      <a:pt x="192" y="141"/>
                    </a:lnTo>
                    <a:lnTo>
                      <a:pt x="194" y="146"/>
                    </a:lnTo>
                    <a:lnTo>
                      <a:pt x="187" y="148"/>
                    </a:lnTo>
                    <a:lnTo>
                      <a:pt x="183" y="151"/>
                    </a:lnTo>
                    <a:lnTo>
                      <a:pt x="189" y="157"/>
                    </a:lnTo>
                    <a:lnTo>
                      <a:pt x="186" y="161"/>
                    </a:lnTo>
                    <a:lnTo>
                      <a:pt x="195" y="168"/>
                    </a:lnTo>
                    <a:lnTo>
                      <a:pt x="201" y="173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6"/>
                    </a:lnTo>
                    <a:lnTo>
                      <a:pt x="173" y="188"/>
                    </a:lnTo>
                    <a:lnTo>
                      <a:pt x="168" y="196"/>
                    </a:lnTo>
                    <a:lnTo>
                      <a:pt x="168" y="204"/>
                    </a:lnTo>
                    <a:lnTo>
                      <a:pt x="173" y="211"/>
                    </a:lnTo>
                    <a:lnTo>
                      <a:pt x="170" y="215"/>
                    </a:lnTo>
                    <a:lnTo>
                      <a:pt x="170" y="225"/>
                    </a:lnTo>
                    <a:lnTo>
                      <a:pt x="161" y="233"/>
                    </a:lnTo>
                    <a:lnTo>
                      <a:pt x="155" y="231"/>
                    </a:lnTo>
                    <a:lnTo>
                      <a:pt x="151" y="226"/>
                    </a:lnTo>
                    <a:lnTo>
                      <a:pt x="153" y="220"/>
                    </a:lnTo>
                    <a:lnTo>
                      <a:pt x="151" y="215"/>
                    </a:lnTo>
                    <a:lnTo>
                      <a:pt x="154" y="212"/>
                    </a:lnTo>
                    <a:lnTo>
                      <a:pt x="145" y="208"/>
                    </a:lnTo>
                    <a:lnTo>
                      <a:pt x="140" y="209"/>
                    </a:lnTo>
                    <a:lnTo>
                      <a:pt x="134" y="204"/>
                    </a:lnTo>
                    <a:lnTo>
                      <a:pt x="118" y="194"/>
                    </a:lnTo>
                    <a:lnTo>
                      <a:pt x="106" y="200"/>
                    </a:lnTo>
                    <a:lnTo>
                      <a:pt x="102" y="195"/>
                    </a:lnTo>
                    <a:lnTo>
                      <a:pt x="97" y="197"/>
                    </a:lnTo>
                    <a:lnTo>
                      <a:pt x="89" y="199"/>
                    </a:lnTo>
                    <a:lnTo>
                      <a:pt x="86" y="198"/>
                    </a:lnTo>
                    <a:lnTo>
                      <a:pt x="86" y="189"/>
                    </a:lnTo>
                    <a:lnTo>
                      <a:pt x="78" y="191"/>
                    </a:lnTo>
                    <a:lnTo>
                      <a:pt x="61" y="195"/>
                    </a:lnTo>
                    <a:lnTo>
                      <a:pt x="58" y="190"/>
                    </a:lnTo>
                    <a:lnTo>
                      <a:pt x="49" y="186"/>
                    </a:lnTo>
                    <a:lnTo>
                      <a:pt x="47" y="184"/>
                    </a:lnTo>
                    <a:lnTo>
                      <a:pt x="39" y="186"/>
                    </a:lnTo>
                    <a:lnTo>
                      <a:pt x="39" y="190"/>
                    </a:lnTo>
                    <a:lnTo>
                      <a:pt x="43" y="205"/>
                    </a:lnTo>
                    <a:lnTo>
                      <a:pt x="48" y="214"/>
                    </a:lnTo>
                    <a:lnTo>
                      <a:pt x="48" y="217"/>
                    </a:lnTo>
                    <a:lnTo>
                      <a:pt x="45" y="224"/>
                    </a:lnTo>
                    <a:lnTo>
                      <a:pt x="31" y="218"/>
                    </a:lnTo>
                    <a:lnTo>
                      <a:pt x="29" y="216"/>
                    </a:lnTo>
                    <a:lnTo>
                      <a:pt x="27" y="203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1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5" y="170"/>
                    </a:lnTo>
                    <a:lnTo>
                      <a:pt x="47" y="168"/>
                    </a:lnTo>
                    <a:lnTo>
                      <a:pt x="52" y="154"/>
                    </a:lnTo>
                    <a:lnTo>
                      <a:pt x="43" y="145"/>
                    </a:lnTo>
                    <a:lnTo>
                      <a:pt x="35" y="143"/>
                    </a:lnTo>
                    <a:lnTo>
                      <a:pt x="29" y="142"/>
                    </a:lnTo>
                    <a:lnTo>
                      <a:pt x="18" y="139"/>
                    </a:lnTo>
                    <a:lnTo>
                      <a:pt x="7" y="144"/>
                    </a:lnTo>
                    <a:lnTo>
                      <a:pt x="9" y="137"/>
                    </a:lnTo>
                    <a:lnTo>
                      <a:pt x="12" y="127"/>
                    </a:lnTo>
                    <a:lnTo>
                      <a:pt x="3" y="111"/>
                    </a:lnTo>
                    <a:lnTo>
                      <a:pt x="5" y="109"/>
                    </a:lnTo>
                    <a:lnTo>
                      <a:pt x="10" y="105"/>
                    </a:lnTo>
                    <a:lnTo>
                      <a:pt x="11" y="99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1" y="78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8"/>
                    </a:lnTo>
                    <a:lnTo>
                      <a:pt x="2" y="43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2" y="1"/>
                    </a:lnTo>
                    <a:lnTo>
                      <a:pt x="49" y="7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70" name="Freeform 683"/>
              <p:cNvSpPr>
                <a:spLocks/>
              </p:cNvSpPr>
              <p:nvPr/>
            </p:nvSpPr>
            <p:spPr bwMode="auto">
              <a:xfrm>
                <a:off x="445" y="1206"/>
                <a:ext cx="201" cy="233"/>
              </a:xfrm>
              <a:custGeom>
                <a:avLst/>
                <a:gdLst>
                  <a:gd name="T0" fmla="*/ 58 w 201"/>
                  <a:gd name="T1" fmla="*/ 2 h 233"/>
                  <a:gd name="T2" fmla="*/ 66 w 201"/>
                  <a:gd name="T3" fmla="*/ 10 h 233"/>
                  <a:gd name="T4" fmla="*/ 76 w 201"/>
                  <a:gd name="T5" fmla="*/ 16 h 233"/>
                  <a:gd name="T6" fmla="*/ 91 w 201"/>
                  <a:gd name="T7" fmla="*/ 27 h 233"/>
                  <a:gd name="T8" fmla="*/ 97 w 201"/>
                  <a:gd name="T9" fmla="*/ 40 h 233"/>
                  <a:gd name="T10" fmla="*/ 86 w 201"/>
                  <a:gd name="T11" fmla="*/ 57 h 233"/>
                  <a:gd name="T12" fmla="*/ 83 w 201"/>
                  <a:gd name="T13" fmla="*/ 71 h 233"/>
                  <a:gd name="T14" fmla="*/ 78 w 201"/>
                  <a:gd name="T15" fmla="*/ 78 h 233"/>
                  <a:gd name="T16" fmla="*/ 89 w 201"/>
                  <a:gd name="T17" fmla="*/ 84 h 233"/>
                  <a:gd name="T18" fmla="*/ 105 w 201"/>
                  <a:gd name="T19" fmla="*/ 92 h 233"/>
                  <a:gd name="T20" fmla="*/ 127 w 201"/>
                  <a:gd name="T21" fmla="*/ 109 h 233"/>
                  <a:gd name="T22" fmla="*/ 134 w 201"/>
                  <a:gd name="T23" fmla="*/ 109 h 233"/>
                  <a:gd name="T24" fmla="*/ 149 w 201"/>
                  <a:gd name="T25" fmla="*/ 118 h 233"/>
                  <a:gd name="T26" fmla="*/ 163 w 201"/>
                  <a:gd name="T27" fmla="*/ 124 h 233"/>
                  <a:gd name="T28" fmla="*/ 180 w 201"/>
                  <a:gd name="T29" fmla="*/ 124 h 233"/>
                  <a:gd name="T30" fmla="*/ 188 w 201"/>
                  <a:gd name="T31" fmla="*/ 141 h 233"/>
                  <a:gd name="T32" fmla="*/ 194 w 201"/>
                  <a:gd name="T33" fmla="*/ 146 h 233"/>
                  <a:gd name="T34" fmla="*/ 183 w 201"/>
                  <a:gd name="T35" fmla="*/ 151 h 233"/>
                  <a:gd name="T36" fmla="*/ 186 w 201"/>
                  <a:gd name="T37" fmla="*/ 161 h 233"/>
                  <a:gd name="T38" fmla="*/ 201 w 201"/>
                  <a:gd name="T39" fmla="*/ 173 h 233"/>
                  <a:gd name="T40" fmla="*/ 184 w 201"/>
                  <a:gd name="T41" fmla="*/ 179 h 233"/>
                  <a:gd name="T42" fmla="*/ 173 w 201"/>
                  <a:gd name="T43" fmla="*/ 188 h 233"/>
                  <a:gd name="T44" fmla="*/ 168 w 201"/>
                  <a:gd name="T45" fmla="*/ 204 h 233"/>
                  <a:gd name="T46" fmla="*/ 170 w 201"/>
                  <a:gd name="T47" fmla="*/ 215 h 233"/>
                  <a:gd name="T48" fmla="*/ 161 w 201"/>
                  <a:gd name="T49" fmla="*/ 233 h 233"/>
                  <a:gd name="T50" fmla="*/ 151 w 201"/>
                  <a:gd name="T51" fmla="*/ 226 h 233"/>
                  <a:gd name="T52" fmla="*/ 151 w 201"/>
                  <a:gd name="T53" fmla="*/ 215 h 233"/>
                  <a:gd name="T54" fmla="*/ 145 w 201"/>
                  <a:gd name="T55" fmla="*/ 208 h 233"/>
                  <a:gd name="T56" fmla="*/ 134 w 201"/>
                  <a:gd name="T57" fmla="*/ 204 h 233"/>
                  <a:gd name="T58" fmla="*/ 106 w 201"/>
                  <a:gd name="T59" fmla="*/ 200 h 233"/>
                  <a:gd name="T60" fmla="*/ 97 w 201"/>
                  <a:gd name="T61" fmla="*/ 197 h 233"/>
                  <a:gd name="T62" fmla="*/ 86 w 201"/>
                  <a:gd name="T63" fmla="*/ 198 h 233"/>
                  <a:gd name="T64" fmla="*/ 78 w 201"/>
                  <a:gd name="T65" fmla="*/ 191 h 233"/>
                  <a:gd name="T66" fmla="*/ 58 w 201"/>
                  <a:gd name="T67" fmla="*/ 190 h 233"/>
                  <a:gd name="T68" fmla="*/ 47 w 201"/>
                  <a:gd name="T69" fmla="*/ 184 h 233"/>
                  <a:gd name="T70" fmla="*/ 39 w 201"/>
                  <a:gd name="T71" fmla="*/ 190 h 233"/>
                  <a:gd name="T72" fmla="*/ 48 w 201"/>
                  <a:gd name="T73" fmla="*/ 214 h 233"/>
                  <a:gd name="T74" fmla="*/ 45 w 201"/>
                  <a:gd name="T75" fmla="*/ 224 h 233"/>
                  <a:gd name="T76" fmla="*/ 29 w 201"/>
                  <a:gd name="T77" fmla="*/ 216 h 233"/>
                  <a:gd name="T78" fmla="*/ 33 w 201"/>
                  <a:gd name="T79" fmla="*/ 192 h 233"/>
                  <a:gd name="T80" fmla="*/ 34 w 201"/>
                  <a:gd name="T81" fmla="*/ 181 h 233"/>
                  <a:gd name="T82" fmla="*/ 43 w 201"/>
                  <a:gd name="T83" fmla="*/ 179 h 233"/>
                  <a:gd name="T84" fmla="*/ 47 w 201"/>
                  <a:gd name="T85" fmla="*/ 168 h 233"/>
                  <a:gd name="T86" fmla="*/ 43 w 201"/>
                  <a:gd name="T87" fmla="*/ 145 h 233"/>
                  <a:gd name="T88" fmla="*/ 29 w 201"/>
                  <a:gd name="T89" fmla="*/ 142 h 233"/>
                  <a:gd name="T90" fmla="*/ 7 w 201"/>
                  <a:gd name="T91" fmla="*/ 144 h 233"/>
                  <a:gd name="T92" fmla="*/ 12 w 201"/>
                  <a:gd name="T93" fmla="*/ 127 h 233"/>
                  <a:gd name="T94" fmla="*/ 5 w 201"/>
                  <a:gd name="T95" fmla="*/ 109 h 233"/>
                  <a:gd name="T96" fmla="*/ 11 w 201"/>
                  <a:gd name="T97" fmla="*/ 99 h 233"/>
                  <a:gd name="T98" fmla="*/ 6 w 201"/>
                  <a:gd name="T99" fmla="*/ 83 h 233"/>
                  <a:gd name="T100" fmla="*/ 1 w 201"/>
                  <a:gd name="T101" fmla="*/ 66 h 233"/>
                  <a:gd name="T102" fmla="*/ 1 w 201"/>
                  <a:gd name="T103" fmla="*/ 48 h 233"/>
                  <a:gd name="T104" fmla="*/ 9 w 201"/>
                  <a:gd name="T105" fmla="*/ 39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7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8" y="2"/>
                    </a:lnTo>
                    <a:lnTo>
                      <a:pt x="60" y="7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6" y="16"/>
                    </a:lnTo>
                    <a:lnTo>
                      <a:pt x="81" y="18"/>
                    </a:lnTo>
                    <a:lnTo>
                      <a:pt x="91" y="27"/>
                    </a:lnTo>
                    <a:lnTo>
                      <a:pt x="104" y="36"/>
                    </a:lnTo>
                    <a:lnTo>
                      <a:pt x="97" y="40"/>
                    </a:lnTo>
                    <a:lnTo>
                      <a:pt x="87" y="49"/>
                    </a:lnTo>
                    <a:lnTo>
                      <a:pt x="86" y="57"/>
                    </a:lnTo>
                    <a:lnTo>
                      <a:pt x="82" y="61"/>
                    </a:lnTo>
                    <a:lnTo>
                      <a:pt x="83" y="71"/>
                    </a:lnTo>
                    <a:lnTo>
                      <a:pt x="80" y="72"/>
                    </a:lnTo>
                    <a:lnTo>
                      <a:pt x="78" y="78"/>
                    </a:lnTo>
                    <a:lnTo>
                      <a:pt x="85" y="82"/>
                    </a:lnTo>
                    <a:lnTo>
                      <a:pt x="89" y="84"/>
                    </a:lnTo>
                    <a:lnTo>
                      <a:pt x="97" y="88"/>
                    </a:lnTo>
                    <a:lnTo>
                      <a:pt x="105" y="92"/>
                    </a:lnTo>
                    <a:lnTo>
                      <a:pt x="114" y="98"/>
                    </a:lnTo>
                    <a:lnTo>
                      <a:pt x="127" y="109"/>
                    </a:lnTo>
                    <a:lnTo>
                      <a:pt x="128" y="106"/>
                    </a:lnTo>
                    <a:lnTo>
                      <a:pt x="134" y="109"/>
                    </a:lnTo>
                    <a:lnTo>
                      <a:pt x="147" y="113"/>
                    </a:lnTo>
                    <a:lnTo>
                      <a:pt x="149" y="118"/>
                    </a:lnTo>
                    <a:lnTo>
                      <a:pt x="161" y="121"/>
                    </a:lnTo>
                    <a:lnTo>
                      <a:pt x="163" y="124"/>
                    </a:lnTo>
                    <a:lnTo>
                      <a:pt x="167" y="120"/>
                    </a:lnTo>
                    <a:lnTo>
                      <a:pt x="180" y="124"/>
                    </a:lnTo>
                    <a:lnTo>
                      <a:pt x="181" y="128"/>
                    </a:lnTo>
                    <a:lnTo>
                      <a:pt x="188" y="141"/>
                    </a:lnTo>
                    <a:lnTo>
                      <a:pt x="192" y="141"/>
                    </a:lnTo>
                    <a:lnTo>
                      <a:pt x="194" y="146"/>
                    </a:lnTo>
                    <a:lnTo>
                      <a:pt x="187" y="148"/>
                    </a:lnTo>
                    <a:lnTo>
                      <a:pt x="183" y="151"/>
                    </a:lnTo>
                    <a:lnTo>
                      <a:pt x="189" y="157"/>
                    </a:lnTo>
                    <a:lnTo>
                      <a:pt x="186" y="161"/>
                    </a:lnTo>
                    <a:lnTo>
                      <a:pt x="195" y="168"/>
                    </a:lnTo>
                    <a:lnTo>
                      <a:pt x="201" y="173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6"/>
                    </a:lnTo>
                    <a:lnTo>
                      <a:pt x="173" y="188"/>
                    </a:lnTo>
                    <a:lnTo>
                      <a:pt x="168" y="196"/>
                    </a:lnTo>
                    <a:lnTo>
                      <a:pt x="168" y="204"/>
                    </a:lnTo>
                    <a:lnTo>
                      <a:pt x="173" y="211"/>
                    </a:lnTo>
                    <a:lnTo>
                      <a:pt x="170" y="215"/>
                    </a:lnTo>
                    <a:lnTo>
                      <a:pt x="170" y="225"/>
                    </a:lnTo>
                    <a:lnTo>
                      <a:pt x="161" y="233"/>
                    </a:lnTo>
                    <a:lnTo>
                      <a:pt x="155" y="231"/>
                    </a:lnTo>
                    <a:lnTo>
                      <a:pt x="151" y="226"/>
                    </a:lnTo>
                    <a:lnTo>
                      <a:pt x="153" y="220"/>
                    </a:lnTo>
                    <a:lnTo>
                      <a:pt x="151" y="215"/>
                    </a:lnTo>
                    <a:lnTo>
                      <a:pt x="154" y="212"/>
                    </a:lnTo>
                    <a:lnTo>
                      <a:pt x="145" y="208"/>
                    </a:lnTo>
                    <a:lnTo>
                      <a:pt x="140" y="209"/>
                    </a:lnTo>
                    <a:lnTo>
                      <a:pt x="134" y="204"/>
                    </a:lnTo>
                    <a:lnTo>
                      <a:pt x="118" y="194"/>
                    </a:lnTo>
                    <a:lnTo>
                      <a:pt x="106" y="200"/>
                    </a:lnTo>
                    <a:lnTo>
                      <a:pt x="102" y="195"/>
                    </a:lnTo>
                    <a:lnTo>
                      <a:pt x="97" y="197"/>
                    </a:lnTo>
                    <a:lnTo>
                      <a:pt x="89" y="199"/>
                    </a:lnTo>
                    <a:lnTo>
                      <a:pt x="86" y="198"/>
                    </a:lnTo>
                    <a:lnTo>
                      <a:pt x="86" y="189"/>
                    </a:lnTo>
                    <a:lnTo>
                      <a:pt x="78" y="191"/>
                    </a:lnTo>
                    <a:lnTo>
                      <a:pt x="61" y="195"/>
                    </a:lnTo>
                    <a:lnTo>
                      <a:pt x="58" y="190"/>
                    </a:lnTo>
                    <a:lnTo>
                      <a:pt x="49" y="186"/>
                    </a:lnTo>
                    <a:lnTo>
                      <a:pt x="47" y="184"/>
                    </a:lnTo>
                    <a:lnTo>
                      <a:pt x="39" y="186"/>
                    </a:lnTo>
                    <a:lnTo>
                      <a:pt x="39" y="190"/>
                    </a:lnTo>
                    <a:lnTo>
                      <a:pt x="43" y="205"/>
                    </a:lnTo>
                    <a:lnTo>
                      <a:pt x="48" y="214"/>
                    </a:lnTo>
                    <a:lnTo>
                      <a:pt x="48" y="217"/>
                    </a:lnTo>
                    <a:lnTo>
                      <a:pt x="45" y="224"/>
                    </a:lnTo>
                    <a:lnTo>
                      <a:pt x="31" y="218"/>
                    </a:lnTo>
                    <a:lnTo>
                      <a:pt x="29" y="216"/>
                    </a:lnTo>
                    <a:lnTo>
                      <a:pt x="27" y="203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1"/>
                    </a:lnTo>
                    <a:lnTo>
                      <a:pt x="40" y="180"/>
                    </a:lnTo>
                    <a:lnTo>
                      <a:pt x="43" y="179"/>
                    </a:lnTo>
                    <a:lnTo>
                      <a:pt x="45" y="170"/>
                    </a:lnTo>
                    <a:lnTo>
                      <a:pt x="47" y="168"/>
                    </a:lnTo>
                    <a:lnTo>
                      <a:pt x="52" y="154"/>
                    </a:lnTo>
                    <a:lnTo>
                      <a:pt x="43" y="145"/>
                    </a:lnTo>
                    <a:lnTo>
                      <a:pt x="35" y="143"/>
                    </a:lnTo>
                    <a:lnTo>
                      <a:pt x="29" y="142"/>
                    </a:lnTo>
                    <a:lnTo>
                      <a:pt x="18" y="139"/>
                    </a:lnTo>
                    <a:lnTo>
                      <a:pt x="7" y="144"/>
                    </a:lnTo>
                    <a:lnTo>
                      <a:pt x="9" y="137"/>
                    </a:lnTo>
                    <a:lnTo>
                      <a:pt x="12" y="127"/>
                    </a:lnTo>
                    <a:lnTo>
                      <a:pt x="3" y="111"/>
                    </a:lnTo>
                    <a:lnTo>
                      <a:pt x="5" y="109"/>
                    </a:lnTo>
                    <a:lnTo>
                      <a:pt x="10" y="105"/>
                    </a:lnTo>
                    <a:lnTo>
                      <a:pt x="11" y="99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1" y="78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8"/>
                    </a:lnTo>
                    <a:lnTo>
                      <a:pt x="2" y="43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6" y="29"/>
                    </a:lnTo>
                    <a:lnTo>
                      <a:pt x="20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2" y="1"/>
                    </a:lnTo>
                    <a:lnTo>
                      <a:pt x="49" y="7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2" name="Group 684"/>
            <p:cNvGrpSpPr>
              <a:grpSpLocks/>
            </p:cNvGrpSpPr>
            <p:nvPr/>
          </p:nvGrpSpPr>
          <p:grpSpPr bwMode="auto">
            <a:xfrm>
              <a:off x="989560" y="945696"/>
              <a:ext cx="150187" cy="249581"/>
              <a:chOff x="685" y="1330"/>
              <a:chExt cx="103" cy="177"/>
            </a:xfrm>
          </p:grpSpPr>
          <p:sp>
            <p:nvSpPr>
              <p:cNvPr id="1267" name="Freeform 685"/>
              <p:cNvSpPr>
                <a:spLocks/>
              </p:cNvSpPr>
              <p:nvPr/>
            </p:nvSpPr>
            <p:spPr bwMode="auto">
              <a:xfrm>
                <a:off x="685" y="1330"/>
                <a:ext cx="103" cy="177"/>
              </a:xfrm>
              <a:custGeom>
                <a:avLst/>
                <a:gdLst>
                  <a:gd name="T0" fmla="*/ 57 w 103"/>
                  <a:gd name="T1" fmla="*/ 174 h 177"/>
                  <a:gd name="T2" fmla="*/ 65 w 103"/>
                  <a:gd name="T3" fmla="*/ 160 h 177"/>
                  <a:gd name="T4" fmla="*/ 76 w 103"/>
                  <a:gd name="T5" fmla="*/ 167 h 177"/>
                  <a:gd name="T6" fmla="*/ 91 w 103"/>
                  <a:gd name="T7" fmla="*/ 163 h 177"/>
                  <a:gd name="T8" fmla="*/ 87 w 103"/>
                  <a:gd name="T9" fmla="*/ 142 h 177"/>
                  <a:gd name="T10" fmla="*/ 84 w 103"/>
                  <a:gd name="T11" fmla="*/ 131 h 177"/>
                  <a:gd name="T12" fmla="*/ 80 w 103"/>
                  <a:gd name="T13" fmla="*/ 124 h 177"/>
                  <a:gd name="T14" fmla="*/ 73 w 103"/>
                  <a:gd name="T15" fmla="*/ 109 h 177"/>
                  <a:gd name="T16" fmla="*/ 78 w 103"/>
                  <a:gd name="T17" fmla="*/ 102 h 177"/>
                  <a:gd name="T18" fmla="*/ 75 w 103"/>
                  <a:gd name="T19" fmla="*/ 90 h 177"/>
                  <a:gd name="T20" fmla="*/ 57 w 103"/>
                  <a:gd name="T21" fmla="*/ 77 h 177"/>
                  <a:gd name="T22" fmla="*/ 68 w 103"/>
                  <a:gd name="T23" fmla="*/ 63 h 177"/>
                  <a:gd name="T24" fmla="*/ 81 w 103"/>
                  <a:gd name="T25" fmla="*/ 61 h 177"/>
                  <a:gd name="T26" fmla="*/ 75 w 103"/>
                  <a:gd name="T27" fmla="*/ 52 h 177"/>
                  <a:gd name="T28" fmla="*/ 62 w 103"/>
                  <a:gd name="T29" fmla="*/ 46 h 177"/>
                  <a:gd name="T30" fmla="*/ 56 w 103"/>
                  <a:gd name="T31" fmla="*/ 37 h 177"/>
                  <a:gd name="T32" fmla="*/ 64 w 103"/>
                  <a:gd name="T33" fmla="*/ 27 h 177"/>
                  <a:gd name="T34" fmla="*/ 63 w 103"/>
                  <a:gd name="T35" fmla="*/ 19 h 177"/>
                  <a:gd name="T36" fmla="*/ 73 w 103"/>
                  <a:gd name="T37" fmla="*/ 27 h 177"/>
                  <a:gd name="T38" fmla="*/ 91 w 103"/>
                  <a:gd name="T39" fmla="*/ 33 h 177"/>
                  <a:gd name="T40" fmla="*/ 99 w 103"/>
                  <a:gd name="T41" fmla="*/ 30 h 177"/>
                  <a:gd name="T42" fmla="*/ 103 w 103"/>
                  <a:gd name="T43" fmla="*/ 14 h 177"/>
                  <a:gd name="T44" fmla="*/ 76 w 103"/>
                  <a:gd name="T45" fmla="*/ 6 h 177"/>
                  <a:gd name="T46" fmla="*/ 65 w 103"/>
                  <a:gd name="T47" fmla="*/ 2 h 177"/>
                  <a:gd name="T48" fmla="*/ 52 w 103"/>
                  <a:gd name="T49" fmla="*/ 0 h 177"/>
                  <a:gd name="T50" fmla="*/ 55 w 103"/>
                  <a:gd name="T51" fmla="*/ 11 h 177"/>
                  <a:gd name="T52" fmla="*/ 59 w 103"/>
                  <a:gd name="T53" fmla="*/ 24 h 177"/>
                  <a:gd name="T54" fmla="*/ 49 w 103"/>
                  <a:gd name="T55" fmla="*/ 40 h 177"/>
                  <a:gd name="T56" fmla="*/ 55 w 103"/>
                  <a:gd name="T57" fmla="*/ 53 h 177"/>
                  <a:gd name="T58" fmla="*/ 53 w 103"/>
                  <a:gd name="T59" fmla="*/ 77 h 177"/>
                  <a:gd name="T60" fmla="*/ 47 w 103"/>
                  <a:gd name="T61" fmla="*/ 94 h 177"/>
                  <a:gd name="T62" fmla="*/ 41 w 103"/>
                  <a:gd name="T63" fmla="*/ 101 h 177"/>
                  <a:gd name="T64" fmla="*/ 27 w 103"/>
                  <a:gd name="T65" fmla="*/ 108 h 177"/>
                  <a:gd name="T66" fmla="*/ 12 w 103"/>
                  <a:gd name="T67" fmla="*/ 121 h 177"/>
                  <a:gd name="T68" fmla="*/ 6 w 103"/>
                  <a:gd name="T69" fmla="*/ 116 h 177"/>
                  <a:gd name="T70" fmla="*/ 0 w 103"/>
                  <a:gd name="T71" fmla="*/ 129 h 177"/>
                  <a:gd name="T72" fmla="*/ 18 w 103"/>
                  <a:gd name="T73" fmla="*/ 135 h 177"/>
                  <a:gd name="T74" fmla="*/ 19 w 103"/>
                  <a:gd name="T75" fmla="*/ 142 h 177"/>
                  <a:gd name="T76" fmla="*/ 26 w 103"/>
                  <a:gd name="T77" fmla="*/ 159 h 177"/>
                  <a:gd name="T78" fmla="*/ 36 w 103"/>
                  <a:gd name="T79" fmla="*/ 168 h 177"/>
                  <a:gd name="T80" fmla="*/ 47 w 103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3" h="177">
                    <a:moveTo>
                      <a:pt x="47" y="177"/>
                    </a:moveTo>
                    <a:lnTo>
                      <a:pt x="57" y="174"/>
                    </a:lnTo>
                    <a:lnTo>
                      <a:pt x="62" y="164"/>
                    </a:lnTo>
                    <a:lnTo>
                      <a:pt x="65" y="160"/>
                    </a:lnTo>
                    <a:lnTo>
                      <a:pt x="67" y="169"/>
                    </a:lnTo>
                    <a:lnTo>
                      <a:pt x="76" y="167"/>
                    </a:lnTo>
                    <a:lnTo>
                      <a:pt x="84" y="164"/>
                    </a:lnTo>
                    <a:lnTo>
                      <a:pt x="91" y="163"/>
                    </a:lnTo>
                    <a:lnTo>
                      <a:pt x="90" y="158"/>
                    </a:lnTo>
                    <a:lnTo>
                      <a:pt x="87" y="142"/>
                    </a:lnTo>
                    <a:lnTo>
                      <a:pt x="86" y="134"/>
                    </a:lnTo>
                    <a:lnTo>
                      <a:pt x="84" y="131"/>
                    </a:lnTo>
                    <a:lnTo>
                      <a:pt x="84" y="124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9"/>
                    </a:lnTo>
                    <a:lnTo>
                      <a:pt x="73" y="103"/>
                    </a:lnTo>
                    <a:lnTo>
                      <a:pt x="78" y="102"/>
                    </a:lnTo>
                    <a:lnTo>
                      <a:pt x="77" y="96"/>
                    </a:lnTo>
                    <a:lnTo>
                      <a:pt x="75" y="90"/>
                    </a:lnTo>
                    <a:lnTo>
                      <a:pt x="64" y="86"/>
                    </a:lnTo>
                    <a:lnTo>
                      <a:pt x="57" y="77"/>
                    </a:lnTo>
                    <a:lnTo>
                      <a:pt x="64" y="71"/>
                    </a:lnTo>
                    <a:lnTo>
                      <a:pt x="68" y="63"/>
                    </a:lnTo>
                    <a:lnTo>
                      <a:pt x="71" y="62"/>
                    </a:lnTo>
                    <a:lnTo>
                      <a:pt x="81" y="61"/>
                    </a:lnTo>
                    <a:lnTo>
                      <a:pt x="82" y="58"/>
                    </a:lnTo>
                    <a:lnTo>
                      <a:pt x="75" y="52"/>
                    </a:lnTo>
                    <a:lnTo>
                      <a:pt x="68" y="52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56" y="37"/>
                    </a:lnTo>
                    <a:lnTo>
                      <a:pt x="63" y="30"/>
                    </a:lnTo>
                    <a:lnTo>
                      <a:pt x="64" y="27"/>
                    </a:lnTo>
                    <a:lnTo>
                      <a:pt x="61" y="22"/>
                    </a:lnTo>
                    <a:lnTo>
                      <a:pt x="63" y="19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81" y="27"/>
                    </a:lnTo>
                    <a:lnTo>
                      <a:pt x="91" y="33"/>
                    </a:lnTo>
                    <a:lnTo>
                      <a:pt x="95" y="34"/>
                    </a:lnTo>
                    <a:lnTo>
                      <a:pt x="99" y="30"/>
                    </a:lnTo>
                    <a:lnTo>
                      <a:pt x="103" y="22"/>
                    </a:lnTo>
                    <a:lnTo>
                      <a:pt x="103" y="14"/>
                    </a:lnTo>
                    <a:lnTo>
                      <a:pt x="85" y="13"/>
                    </a:lnTo>
                    <a:lnTo>
                      <a:pt x="76" y="6"/>
                    </a:lnTo>
                    <a:lnTo>
                      <a:pt x="74" y="0"/>
                    </a:lnTo>
                    <a:lnTo>
                      <a:pt x="65" y="2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1" y="5"/>
                    </a:lnTo>
                    <a:lnTo>
                      <a:pt x="55" y="11"/>
                    </a:lnTo>
                    <a:lnTo>
                      <a:pt x="55" y="20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5" y="53"/>
                    </a:lnTo>
                    <a:lnTo>
                      <a:pt x="48" y="61"/>
                    </a:lnTo>
                    <a:lnTo>
                      <a:pt x="53" y="77"/>
                    </a:lnTo>
                    <a:lnTo>
                      <a:pt x="52" y="83"/>
                    </a:lnTo>
                    <a:lnTo>
                      <a:pt x="47" y="94"/>
                    </a:lnTo>
                    <a:lnTo>
                      <a:pt x="47" y="97"/>
                    </a:lnTo>
                    <a:lnTo>
                      <a:pt x="41" y="101"/>
                    </a:lnTo>
                    <a:lnTo>
                      <a:pt x="34" y="107"/>
                    </a:lnTo>
                    <a:lnTo>
                      <a:pt x="27" y="108"/>
                    </a:lnTo>
                    <a:lnTo>
                      <a:pt x="25" y="112"/>
                    </a:lnTo>
                    <a:lnTo>
                      <a:pt x="12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30" y="155"/>
                    </a:lnTo>
                    <a:lnTo>
                      <a:pt x="26" y="159"/>
                    </a:lnTo>
                    <a:lnTo>
                      <a:pt x="33" y="164"/>
                    </a:lnTo>
                    <a:lnTo>
                      <a:pt x="36" y="168"/>
                    </a:lnTo>
                    <a:lnTo>
                      <a:pt x="39" y="166"/>
                    </a:lnTo>
                    <a:lnTo>
                      <a:pt x="47" y="1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8" name="Freeform 686"/>
              <p:cNvSpPr>
                <a:spLocks/>
              </p:cNvSpPr>
              <p:nvPr/>
            </p:nvSpPr>
            <p:spPr bwMode="auto">
              <a:xfrm>
                <a:off x="685" y="1330"/>
                <a:ext cx="103" cy="177"/>
              </a:xfrm>
              <a:custGeom>
                <a:avLst/>
                <a:gdLst>
                  <a:gd name="T0" fmla="*/ 57 w 103"/>
                  <a:gd name="T1" fmla="*/ 174 h 177"/>
                  <a:gd name="T2" fmla="*/ 65 w 103"/>
                  <a:gd name="T3" fmla="*/ 160 h 177"/>
                  <a:gd name="T4" fmla="*/ 76 w 103"/>
                  <a:gd name="T5" fmla="*/ 167 h 177"/>
                  <a:gd name="T6" fmla="*/ 91 w 103"/>
                  <a:gd name="T7" fmla="*/ 163 h 177"/>
                  <a:gd name="T8" fmla="*/ 87 w 103"/>
                  <a:gd name="T9" fmla="*/ 142 h 177"/>
                  <a:gd name="T10" fmla="*/ 84 w 103"/>
                  <a:gd name="T11" fmla="*/ 131 h 177"/>
                  <a:gd name="T12" fmla="*/ 80 w 103"/>
                  <a:gd name="T13" fmla="*/ 124 h 177"/>
                  <a:gd name="T14" fmla="*/ 73 w 103"/>
                  <a:gd name="T15" fmla="*/ 109 h 177"/>
                  <a:gd name="T16" fmla="*/ 78 w 103"/>
                  <a:gd name="T17" fmla="*/ 102 h 177"/>
                  <a:gd name="T18" fmla="*/ 75 w 103"/>
                  <a:gd name="T19" fmla="*/ 90 h 177"/>
                  <a:gd name="T20" fmla="*/ 57 w 103"/>
                  <a:gd name="T21" fmla="*/ 77 h 177"/>
                  <a:gd name="T22" fmla="*/ 68 w 103"/>
                  <a:gd name="T23" fmla="*/ 63 h 177"/>
                  <a:gd name="T24" fmla="*/ 81 w 103"/>
                  <a:gd name="T25" fmla="*/ 61 h 177"/>
                  <a:gd name="T26" fmla="*/ 75 w 103"/>
                  <a:gd name="T27" fmla="*/ 52 h 177"/>
                  <a:gd name="T28" fmla="*/ 62 w 103"/>
                  <a:gd name="T29" fmla="*/ 46 h 177"/>
                  <a:gd name="T30" fmla="*/ 56 w 103"/>
                  <a:gd name="T31" fmla="*/ 37 h 177"/>
                  <a:gd name="T32" fmla="*/ 64 w 103"/>
                  <a:gd name="T33" fmla="*/ 27 h 177"/>
                  <a:gd name="T34" fmla="*/ 63 w 103"/>
                  <a:gd name="T35" fmla="*/ 19 h 177"/>
                  <a:gd name="T36" fmla="*/ 73 w 103"/>
                  <a:gd name="T37" fmla="*/ 27 h 177"/>
                  <a:gd name="T38" fmla="*/ 91 w 103"/>
                  <a:gd name="T39" fmla="*/ 33 h 177"/>
                  <a:gd name="T40" fmla="*/ 99 w 103"/>
                  <a:gd name="T41" fmla="*/ 30 h 177"/>
                  <a:gd name="T42" fmla="*/ 103 w 103"/>
                  <a:gd name="T43" fmla="*/ 14 h 177"/>
                  <a:gd name="T44" fmla="*/ 76 w 103"/>
                  <a:gd name="T45" fmla="*/ 6 h 177"/>
                  <a:gd name="T46" fmla="*/ 65 w 103"/>
                  <a:gd name="T47" fmla="*/ 2 h 177"/>
                  <a:gd name="T48" fmla="*/ 52 w 103"/>
                  <a:gd name="T49" fmla="*/ 0 h 177"/>
                  <a:gd name="T50" fmla="*/ 55 w 103"/>
                  <a:gd name="T51" fmla="*/ 11 h 177"/>
                  <a:gd name="T52" fmla="*/ 59 w 103"/>
                  <a:gd name="T53" fmla="*/ 24 h 177"/>
                  <a:gd name="T54" fmla="*/ 49 w 103"/>
                  <a:gd name="T55" fmla="*/ 40 h 177"/>
                  <a:gd name="T56" fmla="*/ 55 w 103"/>
                  <a:gd name="T57" fmla="*/ 53 h 177"/>
                  <a:gd name="T58" fmla="*/ 53 w 103"/>
                  <a:gd name="T59" fmla="*/ 77 h 177"/>
                  <a:gd name="T60" fmla="*/ 47 w 103"/>
                  <a:gd name="T61" fmla="*/ 94 h 177"/>
                  <a:gd name="T62" fmla="*/ 41 w 103"/>
                  <a:gd name="T63" fmla="*/ 101 h 177"/>
                  <a:gd name="T64" fmla="*/ 27 w 103"/>
                  <a:gd name="T65" fmla="*/ 108 h 177"/>
                  <a:gd name="T66" fmla="*/ 12 w 103"/>
                  <a:gd name="T67" fmla="*/ 121 h 177"/>
                  <a:gd name="T68" fmla="*/ 6 w 103"/>
                  <a:gd name="T69" fmla="*/ 116 h 177"/>
                  <a:gd name="T70" fmla="*/ 0 w 103"/>
                  <a:gd name="T71" fmla="*/ 129 h 177"/>
                  <a:gd name="T72" fmla="*/ 18 w 103"/>
                  <a:gd name="T73" fmla="*/ 135 h 177"/>
                  <a:gd name="T74" fmla="*/ 19 w 103"/>
                  <a:gd name="T75" fmla="*/ 142 h 177"/>
                  <a:gd name="T76" fmla="*/ 26 w 103"/>
                  <a:gd name="T77" fmla="*/ 159 h 177"/>
                  <a:gd name="T78" fmla="*/ 36 w 103"/>
                  <a:gd name="T79" fmla="*/ 168 h 177"/>
                  <a:gd name="T80" fmla="*/ 47 w 103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3" h="177">
                    <a:moveTo>
                      <a:pt x="47" y="177"/>
                    </a:moveTo>
                    <a:lnTo>
                      <a:pt x="57" y="174"/>
                    </a:lnTo>
                    <a:lnTo>
                      <a:pt x="62" y="164"/>
                    </a:lnTo>
                    <a:lnTo>
                      <a:pt x="65" y="160"/>
                    </a:lnTo>
                    <a:lnTo>
                      <a:pt x="67" y="169"/>
                    </a:lnTo>
                    <a:lnTo>
                      <a:pt x="76" y="167"/>
                    </a:lnTo>
                    <a:lnTo>
                      <a:pt x="84" y="164"/>
                    </a:lnTo>
                    <a:lnTo>
                      <a:pt x="91" y="163"/>
                    </a:lnTo>
                    <a:lnTo>
                      <a:pt x="90" y="158"/>
                    </a:lnTo>
                    <a:lnTo>
                      <a:pt x="87" y="142"/>
                    </a:lnTo>
                    <a:lnTo>
                      <a:pt x="86" y="134"/>
                    </a:lnTo>
                    <a:lnTo>
                      <a:pt x="84" y="131"/>
                    </a:lnTo>
                    <a:lnTo>
                      <a:pt x="84" y="124"/>
                    </a:lnTo>
                    <a:lnTo>
                      <a:pt x="80" y="124"/>
                    </a:lnTo>
                    <a:lnTo>
                      <a:pt x="80" y="115"/>
                    </a:lnTo>
                    <a:lnTo>
                      <a:pt x="73" y="109"/>
                    </a:lnTo>
                    <a:lnTo>
                      <a:pt x="73" y="103"/>
                    </a:lnTo>
                    <a:lnTo>
                      <a:pt x="78" y="102"/>
                    </a:lnTo>
                    <a:lnTo>
                      <a:pt x="77" y="96"/>
                    </a:lnTo>
                    <a:lnTo>
                      <a:pt x="75" y="90"/>
                    </a:lnTo>
                    <a:lnTo>
                      <a:pt x="64" y="86"/>
                    </a:lnTo>
                    <a:lnTo>
                      <a:pt x="57" y="77"/>
                    </a:lnTo>
                    <a:lnTo>
                      <a:pt x="64" y="71"/>
                    </a:lnTo>
                    <a:lnTo>
                      <a:pt x="68" y="63"/>
                    </a:lnTo>
                    <a:lnTo>
                      <a:pt x="71" y="62"/>
                    </a:lnTo>
                    <a:lnTo>
                      <a:pt x="81" y="61"/>
                    </a:lnTo>
                    <a:lnTo>
                      <a:pt x="82" y="58"/>
                    </a:lnTo>
                    <a:lnTo>
                      <a:pt x="75" y="52"/>
                    </a:lnTo>
                    <a:lnTo>
                      <a:pt x="68" y="52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56" y="37"/>
                    </a:lnTo>
                    <a:lnTo>
                      <a:pt x="63" y="30"/>
                    </a:lnTo>
                    <a:lnTo>
                      <a:pt x="64" y="27"/>
                    </a:lnTo>
                    <a:lnTo>
                      <a:pt x="61" y="22"/>
                    </a:lnTo>
                    <a:lnTo>
                      <a:pt x="63" y="19"/>
                    </a:lnTo>
                    <a:lnTo>
                      <a:pt x="70" y="27"/>
                    </a:lnTo>
                    <a:lnTo>
                      <a:pt x="73" y="27"/>
                    </a:lnTo>
                    <a:lnTo>
                      <a:pt x="81" y="27"/>
                    </a:lnTo>
                    <a:lnTo>
                      <a:pt x="91" y="33"/>
                    </a:lnTo>
                    <a:lnTo>
                      <a:pt x="95" y="34"/>
                    </a:lnTo>
                    <a:lnTo>
                      <a:pt x="99" y="30"/>
                    </a:lnTo>
                    <a:lnTo>
                      <a:pt x="103" y="22"/>
                    </a:lnTo>
                    <a:lnTo>
                      <a:pt x="103" y="14"/>
                    </a:lnTo>
                    <a:lnTo>
                      <a:pt x="85" y="13"/>
                    </a:lnTo>
                    <a:lnTo>
                      <a:pt x="76" y="6"/>
                    </a:lnTo>
                    <a:lnTo>
                      <a:pt x="74" y="0"/>
                    </a:lnTo>
                    <a:lnTo>
                      <a:pt x="65" y="2"/>
                    </a:lnTo>
                    <a:lnTo>
                      <a:pt x="58" y="4"/>
                    </a:lnTo>
                    <a:lnTo>
                      <a:pt x="52" y="0"/>
                    </a:lnTo>
                    <a:lnTo>
                      <a:pt x="51" y="5"/>
                    </a:lnTo>
                    <a:lnTo>
                      <a:pt x="55" y="11"/>
                    </a:lnTo>
                    <a:lnTo>
                      <a:pt x="55" y="20"/>
                    </a:lnTo>
                    <a:lnTo>
                      <a:pt x="59" y="24"/>
                    </a:lnTo>
                    <a:lnTo>
                      <a:pt x="58" y="29"/>
                    </a:lnTo>
                    <a:lnTo>
                      <a:pt x="49" y="40"/>
                    </a:lnTo>
                    <a:lnTo>
                      <a:pt x="51" y="45"/>
                    </a:lnTo>
                    <a:lnTo>
                      <a:pt x="55" y="53"/>
                    </a:lnTo>
                    <a:lnTo>
                      <a:pt x="48" y="61"/>
                    </a:lnTo>
                    <a:lnTo>
                      <a:pt x="53" y="77"/>
                    </a:lnTo>
                    <a:lnTo>
                      <a:pt x="52" y="83"/>
                    </a:lnTo>
                    <a:lnTo>
                      <a:pt x="47" y="94"/>
                    </a:lnTo>
                    <a:lnTo>
                      <a:pt x="47" y="97"/>
                    </a:lnTo>
                    <a:lnTo>
                      <a:pt x="41" y="101"/>
                    </a:lnTo>
                    <a:lnTo>
                      <a:pt x="34" y="107"/>
                    </a:lnTo>
                    <a:lnTo>
                      <a:pt x="27" y="108"/>
                    </a:lnTo>
                    <a:lnTo>
                      <a:pt x="25" y="112"/>
                    </a:lnTo>
                    <a:lnTo>
                      <a:pt x="12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19" y="142"/>
                    </a:lnTo>
                    <a:lnTo>
                      <a:pt x="30" y="155"/>
                    </a:lnTo>
                    <a:lnTo>
                      <a:pt x="26" y="159"/>
                    </a:lnTo>
                    <a:lnTo>
                      <a:pt x="33" y="164"/>
                    </a:lnTo>
                    <a:lnTo>
                      <a:pt x="36" y="168"/>
                    </a:lnTo>
                    <a:lnTo>
                      <a:pt x="39" y="166"/>
                    </a:lnTo>
                    <a:lnTo>
                      <a:pt x="47" y="177"/>
                    </a:lnTo>
                    <a:close/>
                  </a:path>
                </a:pathLst>
              </a:custGeom>
              <a:noFill/>
              <a:ln w="44450" cap="rnd">
                <a:solidFill>
                  <a:srgbClr val="808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3" name="Group 687"/>
            <p:cNvGrpSpPr>
              <a:grpSpLocks/>
            </p:cNvGrpSpPr>
            <p:nvPr/>
          </p:nvGrpSpPr>
          <p:grpSpPr bwMode="auto">
            <a:xfrm>
              <a:off x="603170" y="1265266"/>
              <a:ext cx="337238" cy="322212"/>
              <a:chOff x="420" y="1556"/>
              <a:chExt cx="231" cy="229"/>
            </a:xfrm>
          </p:grpSpPr>
          <p:sp>
            <p:nvSpPr>
              <p:cNvPr id="1264" name="Freeform 688"/>
              <p:cNvSpPr>
                <a:spLocks noEditPoints="1"/>
              </p:cNvSpPr>
              <p:nvPr/>
            </p:nvSpPr>
            <p:spPr bwMode="auto">
              <a:xfrm>
                <a:off x="420" y="1556"/>
                <a:ext cx="231" cy="229"/>
              </a:xfrm>
              <a:custGeom>
                <a:avLst/>
                <a:gdLst>
                  <a:gd name="T0" fmla="*/ 105 w 231"/>
                  <a:gd name="T1" fmla="*/ 199 h 229"/>
                  <a:gd name="T2" fmla="*/ 98 w 231"/>
                  <a:gd name="T3" fmla="*/ 178 h 229"/>
                  <a:gd name="T4" fmla="*/ 96 w 231"/>
                  <a:gd name="T5" fmla="*/ 154 h 229"/>
                  <a:gd name="T6" fmla="*/ 101 w 231"/>
                  <a:gd name="T7" fmla="*/ 135 h 229"/>
                  <a:gd name="T8" fmla="*/ 115 w 231"/>
                  <a:gd name="T9" fmla="*/ 125 h 229"/>
                  <a:gd name="T10" fmla="*/ 122 w 231"/>
                  <a:gd name="T11" fmla="*/ 130 h 229"/>
                  <a:gd name="T12" fmla="*/ 132 w 231"/>
                  <a:gd name="T13" fmla="*/ 121 h 229"/>
                  <a:gd name="T14" fmla="*/ 139 w 231"/>
                  <a:gd name="T15" fmla="*/ 110 h 229"/>
                  <a:gd name="T16" fmla="*/ 163 w 231"/>
                  <a:gd name="T17" fmla="*/ 104 h 229"/>
                  <a:gd name="T18" fmla="*/ 165 w 231"/>
                  <a:gd name="T19" fmla="*/ 87 h 229"/>
                  <a:gd name="T20" fmla="*/ 189 w 231"/>
                  <a:gd name="T21" fmla="*/ 72 h 229"/>
                  <a:gd name="T22" fmla="*/ 198 w 231"/>
                  <a:gd name="T23" fmla="*/ 59 h 229"/>
                  <a:gd name="T24" fmla="*/ 222 w 231"/>
                  <a:gd name="T25" fmla="*/ 38 h 229"/>
                  <a:gd name="T26" fmla="*/ 227 w 231"/>
                  <a:gd name="T27" fmla="*/ 25 h 229"/>
                  <a:gd name="T28" fmla="*/ 205 w 231"/>
                  <a:gd name="T29" fmla="*/ 28 h 229"/>
                  <a:gd name="T30" fmla="*/ 201 w 231"/>
                  <a:gd name="T31" fmla="*/ 24 h 229"/>
                  <a:gd name="T32" fmla="*/ 185 w 231"/>
                  <a:gd name="T33" fmla="*/ 36 h 229"/>
                  <a:gd name="T34" fmla="*/ 182 w 231"/>
                  <a:gd name="T35" fmla="*/ 48 h 229"/>
                  <a:gd name="T36" fmla="*/ 165 w 231"/>
                  <a:gd name="T37" fmla="*/ 45 h 229"/>
                  <a:gd name="T38" fmla="*/ 152 w 231"/>
                  <a:gd name="T39" fmla="*/ 61 h 229"/>
                  <a:gd name="T40" fmla="*/ 136 w 231"/>
                  <a:gd name="T41" fmla="*/ 66 h 229"/>
                  <a:gd name="T42" fmla="*/ 123 w 231"/>
                  <a:gd name="T43" fmla="*/ 56 h 229"/>
                  <a:gd name="T44" fmla="*/ 109 w 231"/>
                  <a:gd name="T45" fmla="*/ 42 h 229"/>
                  <a:gd name="T46" fmla="*/ 102 w 231"/>
                  <a:gd name="T47" fmla="*/ 39 h 229"/>
                  <a:gd name="T48" fmla="*/ 93 w 231"/>
                  <a:gd name="T49" fmla="*/ 17 h 229"/>
                  <a:gd name="T50" fmla="*/ 82 w 231"/>
                  <a:gd name="T51" fmla="*/ 12 h 229"/>
                  <a:gd name="T52" fmla="*/ 61 w 231"/>
                  <a:gd name="T53" fmla="*/ 6 h 229"/>
                  <a:gd name="T54" fmla="*/ 47 w 231"/>
                  <a:gd name="T55" fmla="*/ 9 h 229"/>
                  <a:gd name="T56" fmla="*/ 35 w 231"/>
                  <a:gd name="T57" fmla="*/ 19 h 229"/>
                  <a:gd name="T58" fmla="*/ 36 w 231"/>
                  <a:gd name="T59" fmla="*/ 31 h 229"/>
                  <a:gd name="T60" fmla="*/ 24 w 231"/>
                  <a:gd name="T61" fmla="*/ 49 h 229"/>
                  <a:gd name="T62" fmla="*/ 21 w 231"/>
                  <a:gd name="T63" fmla="*/ 71 h 229"/>
                  <a:gd name="T64" fmla="*/ 24 w 231"/>
                  <a:gd name="T65" fmla="*/ 77 h 229"/>
                  <a:gd name="T66" fmla="*/ 14 w 231"/>
                  <a:gd name="T67" fmla="*/ 108 h 229"/>
                  <a:gd name="T68" fmla="*/ 22 w 231"/>
                  <a:gd name="T69" fmla="*/ 123 h 229"/>
                  <a:gd name="T70" fmla="*/ 7 w 231"/>
                  <a:gd name="T71" fmla="*/ 128 h 229"/>
                  <a:gd name="T72" fmla="*/ 8 w 231"/>
                  <a:gd name="T73" fmla="*/ 143 h 229"/>
                  <a:gd name="T74" fmla="*/ 9 w 231"/>
                  <a:gd name="T75" fmla="*/ 153 h 229"/>
                  <a:gd name="T76" fmla="*/ 0 w 231"/>
                  <a:gd name="T77" fmla="*/ 162 h 229"/>
                  <a:gd name="T78" fmla="*/ 3 w 231"/>
                  <a:gd name="T79" fmla="*/ 175 h 229"/>
                  <a:gd name="T80" fmla="*/ 13 w 231"/>
                  <a:gd name="T81" fmla="*/ 175 h 229"/>
                  <a:gd name="T82" fmla="*/ 20 w 231"/>
                  <a:gd name="T83" fmla="*/ 179 h 229"/>
                  <a:gd name="T84" fmla="*/ 11 w 231"/>
                  <a:gd name="T85" fmla="*/ 185 h 229"/>
                  <a:gd name="T86" fmla="*/ 5 w 231"/>
                  <a:gd name="T87" fmla="*/ 194 h 229"/>
                  <a:gd name="T88" fmla="*/ 20 w 231"/>
                  <a:gd name="T89" fmla="*/ 194 h 229"/>
                  <a:gd name="T90" fmla="*/ 30 w 231"/>
                  <a:gd name="T91" fmla="*/ 189 h 229"/>
                  <a:gd name="T92" fmla="*/ 40 w 231"/>
                  <a:gd name="T93" fmla="*/ 194 h 229"/>
                  <a:gd name="T94" fmla="*/ 47 w 231"/>
                  <a:gd name="T95" fmla="*/ 205 h 229"/>
                  <a:gd name="T96" fmla="*/ 53 w 231"/>
                  <a:gd name="T97" fmla="*/ 210 h 229"/>
                  <a:gd name="T98" fmla="*/ 42 w 231"/>
                  <a:gd name="T99" fmla="*/ 225 h 229"/>
                  <a:gd name="T100" fmla="*/ 46 w 231"/>
                  <a:gd name="T101" fmla="*/ 229 h 229"/>
                  <a:gd name="T102" fmla="*/ 64 w 231"/>
                  <a:gd name="T103" fmla="*/ 219 h 229"/>
                  <a:gd name="T104" fmla="*/ 76 w 231"/>
                  <a:gd name="T105" fmla="*/ 212 h 229"/>
                  <a:gd name="T106" fmla="*/ 97 w 231"/>
                  <a:gd name="T107" fmla="*/ 202 h 229"/>
                  <a:gd name="T108" fmla="*/ 157 w 231"/>
                  <a:gd name="T109" fmla="*/ 96 h 229"/>
                  <a:gd name="T110" fmla="*/ 161 w 231"/>
                  <a:gd name="T111" fmla="*/ 98 h 229"/>
                  <a:gd name="T112" fmla="*/ 157 w 231"/>
                  <a:gd name="T113" fmla="*/ 99 h 2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31" h="229">
                    <a:moveTo>
                      <a:pt x="103" y="203"/>
                    </a:moveTo>
                    <a:lnTo>
                      <a:pt x="105" y="199"/>
                    </a:lnTo>
                    <a:lnTo>
                      <a:pt x="98" y="183"/>
                    </a:lnTo>
                    <a:lnTo>
                      <a:pt x="98" y="178"/>
                    </a:lnTo>
                    <a:lnTo>
                      <a:pt x="99" y="166"/>
                    </a:lnTo>
                    <a:lnTo>
                      <a:pt x="96" y="154"/>
                    </a:lnTo>
                    <a:lnTo>
                      <a:pt x="97" y="144"/>
                    </a:lnTo>
                    <a:lnTo>
                      <a:pt x="101" y="135"/>
                    </a:lnTo>
                    <a:lnTo>
                      <a:pt x="107" y="127"/>
                    </a:lnTo>
                    <a:lnTo>
                      <a:pt x="115" y="125"/>
                    </a:lnTo>
                    <a:lnTo>
                      <a:pt x="120" y="127"/>
                    </a:lnTo>
                    <a:lnTo>
                      <a:pt x="122" y="130"/>
                    </a:lnTo>
                    <a:lnTo>
                      <a:pt x="126" y="128"/>
                    </a:lnTo>
                    <a:lnTo>
                      <a:pt x="132" y="121"/>
                    </a:lnTo>
                    <a:lnTo>
                      <a:pt x="134" y="112"/>
                    </a:lnTo>
                    <a:lnTo>
                      <a:pt x="139" y="110"/>
                    </a:lnTo>
                    <a:lnTo>
                      <a:pt x="146" y="111"/>
                    </a:lnTo>
                    <a:lnTo>
                      <a:pt x="163" y="104"/>
                    </a:lnTo>
                    <a:lnTo>
                      <a:pt x="165" y="94"/>
                    </a:lnTo>
                    <a:lnTo>
                      <a:pt x="165" y="87"/>
                    </a:lnTo>
                    <a:lnTo>
                      <a:pt x="170" y="82"/>
                    </a:lnTo>
                    <a:lnTo>
                      <a:pt x="189" y="72"/>
                    </a:lnTo>
                    <a:lnTo>
                      <a:pt x="194" y="62"/>
                    </a:lnTo>
                    <a:lnTo>
                      <a:pt x="198" y="59"/>
                    </a:lnTo>
                    <a:lnTo>
                      <a:pt x="217" y="45"/>
                    </a:lnTo>
                    <a:lnTo>
                      <a:pt x="222" y="38"/>
                    </a:lnTo>
                    <a:lnTo>
                      <a:pt x="231" y="24"/>
                    </a:lnTo>
                    <a:lnTo>
                      <a:pt x="227" y="25"/>
                    </a:lnTo>
                    <a:lnTo>
                      <a:pt x="217" y="34"/>
                    </a:lnTo>
                    <a:lnTo>
                      <a:pt x="205" y="28"/>
                    </a:lnTo>
                    <a:lnTo>
                      <a:pt x="203" y="29"/>
                    </a:lnTo>
                    <a:lnTo>
                      <a:pt x="201" y="24"/>
                    </a:lnTo>
                    <a:lnTo>
                      <a:pt x="190" y="29"/>
                    </a:lnTo>
                    <a:lnTo>
                      <a:pt x="185" y="36"/>
                    </a:lnTo>
                    <a:lnTo>
                      <a:pt x="182" y="41"/>
                    </a:lnTo>
                    <a:lnTo>
                      <a:pt x="182" y="48"/>
                    </a:lnTo>
                    <a:lnTo>
                      <a:pt x="175" y="46"/>
                    </a:lnTo>
                    <a:lnTo>
                      <a:pt x="165" y="45"/>
                    </a:lnTo>
                    <a:lnTo>
                      <a:pt x="163" y="58"/>
                    </a:lnTo>
                    <a:lnTo>
                      <a:pt x="152" y="61"/>
                    </a:lnTo>
                    <a:lnTo>
                      <a:pt x="145" y="62"/>
                    </a:lnTo>
                    <a:lnTo>
                      <a:pt x="136" y="66"/>
                    </a:lnTo>
                    <a:lnTo>
                      <a:pt x="124" y="65"/>
                    </a:lnTo>
                    <a:lnTo>
                      <a:pt x="123" y="56"/>
                    </a:lnTo>
                    <a:lnTo>
                      <a:pt x="116" y="49"/>
                    </a:lnTo>
                    <a:lnTo>
                      <a:pt x="109" y="42"/>
                    </a:lnTo>
                    <a:lnTo>
                      <a:pt x="105" y="42"/>
                    </a:lnTo>
                    <a:lnTo>
                      <a:pt x="102" y="39"/>
                    </a:lnTo>
                    <a:lnTo>
                      <a:pt x="93" y="33"/>
                    </a:lnTo>
                    <a:lnTo>
                      <a:pt x="93" y="17"/>
                    </a:lnTo>
                    <a:lnTo>
                      <a:pt x="88" y="11"/>
                    </a:lnTo>
                    <a:lnTo>
                      <a:pt x="82" y="12"/>
                    </a:lnTo>
                    <a:lnTo>
                      <a:pt x="72" y="12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2" y="19"/>
                    </a:lnTo>
                    <a:lnTo>
                      <a:pt x="35" y="1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26" y="40"/>
                    </a:lnTo>
                    <a:lnTo>
                      <a:pt x="24" y="49"/>
                    </a:lnTo>
                    <a:lnTo>
                      <a:pt x="27" y="58"/>
                    </a:lnTo>
                    <a:lnTo>
                      <a:pt x="21" y="71"/>
                    </a:lnTo>
                    <a:lnTo>
                      <a:pt x="26" y="73"/>
                    </a:lnTo>
                    <a:lnTo>
                      <a:pt x="24" y="77"/>
                    </a:lnTo>
                    <a:lnTo>
                      <a:pt x="20" y="86"/>
                    </a:lnTo>
                    <a:lnTo>
                      <a:pt x="14" y="108"/>
                    </a:lnTo>
                    <a:lnTo>
                      <a:pt x="24" y="112"/>
                    </a:lnTo>
                    <a:lnTo>
                      <a:pt x="22" y="123"/>
                    </a:lnTo>
                    <a:lnTo>
                      <a:pt x="14" y="124"/>
                    </a:lnTo>
                    <a:lnTo>
                      <a:pt x="7" y="128"/>
                    </a:lnTo>
                    <a:lnTo>
                      <a:pt x="8" y="135"/>
                    </a:lnTo>
                    <a:lnTo>
                      <a:pt x="8" y="143"/>
                    </a:lnTo>
                    <a:lnTo>
                      <a:pt x="12" y="145"/>
                    </a:lnTo>
                    <a:lnTo>
                      <a:pt x="9" y="15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3" y="175"/>
                    </a:lnTo>
                    <a:lnTo>
                      <a:pt x="6" y="177"/>
                    </a:lnTo>
                    <a:lnTo>
                      <a:pt x="13" y="175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19" y="189"/>
                    </a:lnTo>
                    <a:lnTo>
                      <a:pt x="11" y="185"/>
                    </a:lnTo>
                    <a:lnTo>
                      <a:pt x="4" y="182"/>
                    </a:lnTo>
                    <a:lnTo>
                      <a:pt x="5" y="194"/>
                    </a:lnTo>
                    <a:lnTo>
                      <a:pt x="10" y="195"/>
                    </a:lnTo>
                    <a:lnTo>
                      <a:pt x="20" y="194"/>
                    </a:lnTo>
                    <a:lnTo>
                      <a:pt x="29" y="192"/>
                    </a:lnTo>
                    <a:lnTo>
                      <a:pt x="30" y="189"/>
                    </a:lnTo>
                    <a:lnTo>
                      <a:pt x="35" y="188"/>
                    </a:lnTo>
                    <a:lnTo>
                      <a:pt x="40" y="194"/>
                    </a:lnTo>
                    <a:lnTo>
                      <a:pt x="48" y="201"/>
                    </a:lnTo>
                    <a:lnTo>
                      <a:pt x="47" y="205"/>
                    </a:lnTo>
                    <a:lnTo>
                      <a:pt x="48" y="209"/>
                    </a:lnTo>
                    <a:lnTo>
                      <a:pt x="53" y="210"/>
                    </a:lnTo>
                    <a:lnTo>
                      <a:pt x="49" y="221"/>
                    </a:lnTo>
                    <a:lnTo>
                      <a:pt x="42" y="225"/>
                    </a:lnTo>
                    <a:lnTo>
                      <a:pt x="43" y="228"/>
                    </a:lnTo>
                    <a:lnTo>
                      <a:pt x="46" y="229"/>
                    </a:lnTo>
                    <a:lnTo>
                      <a:pt x="52" y="227"/>
                    </a:lnTo>
                    <a:lnTo>
                      <a:pt x="64" y="219"/>
                    </a:lnTo>
                    <a:lnTo>
                      <a:pt x="72" y="217"/>
                    </a:lnTo>
                    <a:lnTo>
                      <a:pt x="76" y="212"/>
                    </a:lnTo>
                    <a:lnTo>
                      <a:pt x="78" y="208"/>
                    </a:lnTo>
                    <a:lnTo>
                      <a:pt x="97" y="202"/>
                    </a:lnTo>
                    <a:lnTo>
                      <a:pt x="103" y="203"/>
                    </a:lnTo>
                    <a:close/>
                    <a:moveTo>
                      <a:pt x="157" y="96"/>
                    </a:moveTo>
                    <a:lnTo>
                      <a:pt x="160" y="96"/>
                    </a:lnTo>
                    <a:lnTo>
                      <a:pt x="161" y="98"/>
                    </a:lnTo>
                    <a:lnTo>
                      <a:pt x="160" y="100"/>
                    </a:lnTo>
                    <a:lnTo>
                      <a:pt x="157" y="99"/>
                    </a:lnTo>
                    <a:lnTo>
                      <a:pt x="157" y="96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5" name="Freeform 689"/>
              <p:cNvSpPr>
                <a:spLocks/>
              </p:cNvSpPr>
              <p:nvPr/>
            </p:nvSpPr>
            <p:spPr bwMode="auto">
              <a:xfrm>
                <a:off x="420" y="1556"/>
                <a:ext cx="231" cy="229"/>
              </a:xfrm>
              <a:custGeom>
                <a:avLst/>
                <a:gdLst>
                  <a:gd name="T0" fmla="*/ 105 w 231"/>
                  <a:gd name="T1" fmla="*/ 199 h 229"/>
                  <a:gd name="T2" fmla="*/ 98 w 231"/>
                  <a:gd name="T3" fmla="*/ 178 h 229"/>
                  <a:gd name="T4" fmla="*/ 96 w 231"/>
                  <a:gd name="T5" fmla="*/ 154 h 229"/>
                  <a:gd name="T6" fmla="*/ 101 w 231"/>
                  <a:gd name="T7" fmla="*/ 135 h 229"/>
                  <a:gd name="T8" fmla="*/ 115 w 231"/>
                  <a:gd name="T9" fmla="*/ 125 h 229"/>
                  <a:gd name="T10" fmla="*/ 122 w 231"/>
                  <a:gd name="T11" fmla="*/ 130 h 229"/>
                  <a:gd name="T12" fmla="*/ 132 w 231"/>
                  <a:gd name="T13" fmla="*/ 121 h 229"/>
                  <a:gd name="T14" fmla="*/ 139 w 231"/>
                  <a:gd name="T15" fmla="*/ 110 h 229"/>
                  <a:gd name="T16" fmla="*/ 163 w 231"/>
                  <a:gd name="T17" fmla="*/ 104 h 229"/>
                  <a:gd name="T18" fmla="*/ 165 w 231"/>
                  <a:gd name="T19" fmla="*/ 87 h 229"/>
                  <a:gd name="T20" fmla="*/ 189 w 231"/>
                  <a:gd name="T21" fmla="*/ 72 h 229"/>
                  <a:gd name="T22" fmla="*/ 198 w 231"/>
                  <a:gd name="T23" fmla="*/ 59 h 229"/>
                  <a:gd name="T24" fmla="*/ 222 w 231"/>
                  <a:gd name="T25" fmla="*/ 38 h 229"/>
                  <a:gd name="T26" fmla="*/ 227 w 231"/>
                  <a:gd name="T27" fmla="*/ 25 h 229"/>
                  <a:gd name="T28" fmla="*/ 205 w 231"/>
                  <a:gd name="T29" fmla="*/ 28 h 229"/>
                  <a:gd name="T30" fmla="*/ 201 w 231"/>
                  <a:gd name="T31" fmla="*/ 24 h 229"/>
                  <a:gd name="T32" fmla="*/ 185 w 231"/>
                  <a:gd name="T33" fmla="*/ 36 h 229"/>
                  <a:gd name="T34" fmla="*/ 182 w 231"/>
                  <a:gd name="T35" fmla="*/ 48 h 229"/>
                  <a:gd name="T36" fmla="*/ 165 w 231"/>
                  <a:gd name="T37" fmla="*/ 45 h 229"/>
                  <a:gd name="T38" fmla="*/ 152 w 231"/>
                  <a:gd name="T39" fmla="*/ 61 h 229"/>
                  <a:gd name="T40" fmla="*/ 136 w 231"/>
                  <a:gd name="T41" fmla="*/ 66 h 229"/>
                  <a:gd name="T42" fmla="*/ 123 w 231"/>
                  <a:gd name="T43" fmla="*/ 56 h 229"/>
                  <a:gd name="T44" fmla="*/ 109 w 231"/>
                  <a:gd name="T45" fmla="*/ 42 h 229"/>
                  <a:gd name="T46" fmla="*/ 102 w 231"/>
                  <a:gd name="T47" fmla="*/ 39 h 229"/>
                  <a:gd name="T48" fmla="*/ 93 w 231"/>
                  <a:gd name="T49" fmla="*/ 17 h 229"/>
                  <a:gd name="T50" fmla="*/ 82 w 231"/>
                  <a:gd name="T51" fmla="*/ 12 h 229"/>
                  <a:gd name="T52" fmla="*/ 61 w 231"/>
                  <a:gd name="T53" fmla="*/ 6 h 229"/>
                  <a:gd name="T54" fmla="*/ 47 w 231"/>
                  <a:gd name="T55" fmla="*/ 9 h 229"/>
                  <a:gd name="T56" fmla="*/ 35 w 231"/>
                  <a:gd name="T57" fmla="*/ 19 h 229"/>
                  <a:gd name="T58" fmla="*/ 36 w 231"/>
                  <a:gd name="T59" fmla="*/ 31 h 229"/>
                  <a:gd name="T60" fmla="*/ 24 w 231"/>
                  <a:gd name="T61" fmla="*/ 49 h 229"/>
                  <a:gd name="T62" fmla="*/ 21 w 231"/>
                  <a:gd name="T63" fmla="*/ 71 h 229"/>
                  <a:gd name="T64" fmla="*/ 24 w 231"/>
                  <a:gd name="T65" fmla="*/ 77 h 229"/>
                  <a:gd name="T66" fmla="*/ 14 w 231"/>
                  <a:gd name="T67" fmla="*/ 108 h 229"/>
                  <a:gd name="T68" fmla="*/ 22 w 231"/>
                  <a:gd name="T69" fmla="*/ 123 h 229"/>
                  <a:gd name="T70" fmla="*/ 7 w 231"/>
                  <a:gd name="T71" fmla="*/ 128 h 229"/>
                  <a:gd name="T72" fmla="*/ 8 w 231"/>
                  <a:gd name="T73" fmla="*/ 143 h 229"/>
                  <a:gd name="T74" fmla="*/ 9 w 231"/>
                  <a:gd name="T75" fmla="*/ 153 h 229"/>
                  <a:gd name="T76" fmla="*/ 0 w 231"/>
                  <a:gd name="T77" fmla="*/ 162 h 229"/>
                  <a:gd name="T78" fmla="*/ 3 w 231"/>
                  <a:gd name="T79" fmla="*/ 175 h 229"/>
                  <a:gd name="T80" fmla="*/ 13 w 231"/>
                  <a:gd name="T81" fmla="*/ 175 h 229"/>
                  <a:gd name="T82" fmla="*/ 20 w 231"/>
                  <a:gd name="T83" fmla="*/ 179 h 229"/>
                  <a:gd name="T84" fmla="*/ 11 w 231"/>
                  <a:gd name="T85" fmla="*/ 185 h 229"/>
                  <a:gd name="T86" fmla="*/ 5 w 231"/>
                  <a:gd name="T87" fmla="*/ 194 h 229"/>
                  <a:gd name="T88" fmla="*/ 20 w 231"/>
                  <a:gd name="T89" fmla="*/ 194 h 229"/>
                  <a:gd name="T90" fmla="*/ 30 w 231"/>
                  <a:gd name="T91" fmla="*/ 189 h 229"/>
                  <a:gd name="T92" fmla="*/ 40 w 231"/>
                  <a:gd name="T93" fmla="*/ 194 h 229"/>
                  <a:gd name="T94" fmla="*/ 47 w 231"/>
                  <a:gd name="T95" fmla="*/ 205 h 229"/>
                  <a:gd name="T96" fmla="*/ 53 w 231"/>
                  <a:gd name="T97" fmla="*/ 210 h 229"/>
                  <a:gd name="T98" fmla="*/ 42 w 231"/>
                  <a:gd name="T99" fmla="*/ 225 h 229"/>
                  <a:gd name="T100" fmla="*/ 46 w 231"/>
                  <a:gd name="T101" fmla="*/ 229 h 229"/>
                  <a:gd name="T102" fmla="*/ 64 w 231"/>
                  <a:gd name="T103" fmla="*/ 219 h 229"/>
                  <a:gd name="T104" fmla="*/ 76 w 231"/>
                  <a:gd name="T105" fmla="*/ 212 h 229"/>
                  <a:gd name="T106" fmla="*/ 97 w 231"/>
                  <a:gd name="T107" fmla="*/ 202 h 22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31" h="229">
                    <a:moveTo>
                      <a:pt x="103" y="203"/>
                    </a:moveTo>
                    <a:lnTo>
                      <a:pt x="105" y="199"/>
                    </a:lnTo>
                    <a:lnTo>
                      <a:pt x="98" y="183"/>
                    </a:lnTo>
                    <a:lnTo>
                      <a:pt x="98" y="178"/>
                    </a:lnTo>
                    <a:lnTo>
                      <a:pt x="99" y="166"/>
                    </a:lnTo>
                    <a:lnTo>
                      <a:pt x="96" y="154"/>
                    </a:lnTo>
                    <a:lnTo>
                      <a:pt x="97" y="144"/>
                    </a:lnTo>
                    <a:lnTo>
                      <a:pt x="101" y="135"/>
                    </a:lnTo>
                    <a:lnTo>
                      <a:pt x="107" y="127"/>
                    </a:lnTo>
                    <a:lnTo>
                      <a:pt x="115" y="125"/>
                    </a:lnTo>
                    <a:lnTo>
                      <a:pt x="120" y="127"/>
                    </a:lnTo>
                    <a:lnTo>
                      <a:pt x="122" y="130"/>
                    </a:lnTo>
                    <a:lnTo>
                      <a:pt x="126" y="128"/>
                    </a:lnTo>
                    <a:lnTo>
                      <a:pt x="132" y="121"/>
                    </a:lnTo>
                    <a:lnTo>
                      <a:pt x="134" y="112"/>
                    </a:lnTo>
                    <a:lnTo>
                      <a:pt x="139" y="110"/>
                    </a:lnTo>
                    <a:lnTo>
                      <a:pt x="146" y="111"/>
                    </a:lnTo>
                    <a:lnTo>
                      <a:pt x="163" y="104"/>
                    </a:lnTo>
                    <a:lnTo>
                      <a:pt x="165" y="94"/>
                    </a:lnTo>
                    <a:lnTo>
                      <a:pt x="165" y="87"/>
                    </a:lnTo>
                    <a:lnTo>
                      <a:pt x="170" y="82"/>
                    </a:lnTo>
                    <a:lnTo>
                      <a:pt x="189" y="72"/>
                    </a:lnTo>
                    <a:lnTo>
                      <a:pt x="194" y="62"/>
                    </a:lnTo>
                    <a:lnTo>
                      <a:pt x="198" y="59"/>
                    </a:lnTo>
                    <a:lnTo>
                      <a:pt x="217" y="45"/>
                    </a:lnTo>
                    <a:lnTo>
                      <a:pt x="222" y="38"/>
                    </a:lnTo>
                    <a:lnTo>
                      <a:pt x="231" y="24"/>
                    </a:lnTo>
                    <a:lnTo>
                      <a:pt x="227" y="25"/>
                    </a:lnTo>
                    <a:lnTo>
                      <a:pt x="217" y="34"/>
                    </a:lnTo>
                    <a:lnTo>
                      <a:pt x="205" y="28"/>
                    </a:lnTo>
                    <a:lnTo>
                      <a:pt x="203" y="29"/>
                    </a:lnTo>
                    <a:lnTo>
                      <a:pt x="201" y="24"/>
                    </a:lnTo>
                    <a:lnTo>
                      <a:pt x="190" y="29"/>
                    </a:lnTo>
                    <a:lnTo>
                      <a:pt x="185" y="36"/>
                    </a:lnTo>
                    <a:lnTo>
                      <a:pt x="182" y="41"/>
                    </a:lnTo>
                    <a:lnTo>
                      <a:pt x="182" y="48"/>
                    </a:lnTo>
                    <a:lnTo>
                      <a:pt x="175" y="46"/>
                    </a:lnTo>
                    <a:lnTo>
                      <a:pt x="165" y="45"/>
                    </a:lnTo>
                    <a:lnTo>
                      <a:pt x="163" y="58"/>
                    </a:lnTo>
                    <a:lnTo>
                      <a:pt x="152" y="61"/>
                    </a:lnTo>
                    <a:lnTo>
                      <a:pt x="145" y="62"/>
                    </a:lnTo>
                    <a:lnTo>
                      <a:pt x="136" y="66"/>
                    </a:lnTo>
                    <a:lnTo>
                      <a:pt x="124" y="65"/>
                    </a:lnTo>
                    <a:lnTo>
                      <a:pt x="123" y="56"/>
                    </a:lnTo>
                    <a:lnTo>
                      <a:pt x="116" y="49"/>
                    </a:lnTo>
                    <a:lnTo>
                      <a:pt x="109" y="42"/>
                    </a:lnTo>
                    <a:lnTo>
                      <a:pt x="105" y="42"/>
                    </a:lnTo>
                    <a:lnTo>
                      <a:pt x="102" y="39"/>
                    </a:lnTo>
                    <a:lnTo>
                      <a:pt x="93" y="33"/>
                    </a:lnTo>
                    <a:lnTo>
                      <a:pt x="93" y="17"/>
                    </a:lnTo>
                    <a:lnTo>
                      <a:pt x="88" y="11"/>
                    </a:lnTo>
                    <a:lnTo>
                      <a:pt x="82" y="12"/>
                    </a:lnTo>
                    <a:lnTo>
                      <a:pt x="72" y="12"/>
                    </a:lnTo>
                    <a:lnTo>
                      <a:pt x="61" y="6"/>
                    </a:lnTo>
                    <a:lnTo>
                      <a:pt x="47" y="0"/>
                    </a:lnTo>
                    <a:lnTo>
                      <a:pt x="47" y="9"/>
                    </a:lnTo>
                    <a:lnTo>
                      <a:pt x="42" y="19"/>
                    </a:lnTo>
                    <a:lnTo>
                      <a:pt x="35" y="19"/>
                    </a:lnTo>
                    <a:lnTo>
                      <a:pt x="32" y="29"/>
                    </a:lnTo>
                    <a:lnTo>
                      <a:pt x="36" y="31"/>
                    </a:lnTo>
                    <a:lnTo>
                      <a:pt x="26" y="40"/>
                    </a:lnTo>
                    <a:lnTo>
                      <a:pt x="24" y="49"/>
                    </a:lnTo>
                    <a:lnTo>
                      <a:pt x="27" y="58"/>
                    </a:lnTo>
                    <a:lnTo>
                      <a:pt x="21" y="71"/>
                    </a:lnTo>
                    <a:lnTo>
                      <a:pt x="26" y="73"/>
                    </a:lnTo>
                    <a:lnTo>
                      <a:pt x="24" y="77"/>
                    </a:lnTo>
                    <a:lnTo>
                      <a:pt x="20" y="86"/>
                    </a:lnTo>
                    <a:lnTo>
                      <a:pt x="14" y="108"/>
                    </a:lnTo>
                    <a:lnTo>
                      <a:pt x="24" y="112"/>
                    </a:lnTo>
                    <a:lnTo>
                      <a:pt x="22" y="123"/>
                    </a:lnTo>
                    <a:lnTo>
                      <a:pt x="14" y="124"/>
                    </a:lnTo>
                    <a:lnTo>
                      <a:pt x="7" y="128"/>
                    </a:lnTo>
                    <a:lnTo>
                      <a:pt x="8" y="135"/>
                    </a:lnTo>
                    <a:lnTo>
                      <a:pt x="8" y="143"/>
                    </a:lnTo>
                    <a:lnTo>
                      <a:pt x="12" y="145"/>
                    </a:lnTo>
                    <a:lnTo>
                      <a:pt x="9" y="15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1" y="167"/>
                    </a:lnTo>
                    <a:lnTo>
                      <a:pt x="3" y="175"/>
                    </a:lnTo>
                    <a:lnTo>
                      <a:pt x="6" y="177"/>
                    </a:lnTo>
                    <a:lnTo>
                      <a:pt x="13" y="175"/>
                    </a:lnTo>
                    <a:lnTo>
                      <a:pt x="19" y="177"/>
                    </a:lnTo>
                    <a:lnTo>
                      <a:pt x="20" y="179"/>
                    </a:lnTo>
                    <a:lnTo>
                      <a:pt x="19" y="189"/>
                    </a:lnTo>
                    <a:lnTo>
                      <a:pt x="11" y="185"/>
                    </a:lnTo>
                    <a:lnTo>
                      <a:pt x="4" y="182"/>
                    </a:lnTo>
                    <a:lnTo>
                      <a:pt x="5" y="194"/>
                    </a:lnTo>
                    <a:lnTo>
                      <a:pt x="10" y="195"/>
                    </a:lnTo>
                    <a:lnTo>
                      <a:pt x="20" y="194"/>
                    </a:lnTo>
                    <a:lnTo>
                      <a:pt x="29" y="192"/>
                    </a:lnTo>
                    <a:lnTo>
                      <a:pt x="30" y="189"/>
                    </a:lnTo>
                    <a:lnTo>
                      <a:pt x="35" y="188"/>
                    </a:lnTo>
                    <a:lnTo>
                      <a:pt x="40" y="194"/>
                    </a:lnTo>
                    <a:lnTo>
                      <a:pt x="48" y="201"/>
                    </a:lnTo>
                    <a:lnTo>
                      <a:pt x="47" y="205"/>
                    </a:lnTo>
                    <a:lnTo>
                      <a:pt x="48" y="209"/>
                    </a:lnTo>
                    <a:lnTo>
                      <a:pt x="53" y="210"/>
                    </a:lnTo>
                    <a:lnTo>
                      <a:pt x="49" y="221"/>
                    </a:lnTo>
                    <a:lnTo>
                      <a:pt x="42" y="225"/>
                    </a:lnTo>
                    <a:lnTo>
                      <a:pt x="43" y="228"/>
                    </a:lnTo>
                    <a:lnTo>
                      <a:pt x="46" y="229"/>
                    </a:lnTo>
                    <a:lnTo>
                      <a:pt x="52" y="227"/>
                    </a:lnTo>
                    <a:lnTo>
                      <a:pt x="64" y="219"/>
                    </a:lnTo>
                    <a:lnTo>
                      <a:pt x="72" y="217"/>
                    </a:lnTo>
                    <a:lnTo>
                      <a:pt x="76" y="212"/>
                    </a:lnTo>
                    <a:lnTo>
                      <a:pt x="78" y="208"/>
                    </a:lnTo>
                    <a:lnTo>
                      <a:pt x="97" y="202"/>
                    </a:lnTo>
                    <a:lnTo>
                      <a:pt x="103" y="20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6" name="Freeform 690"/>
              <p:cNvSpPr>
                <a:spLocks/>
              </p:cNvSpPr>
              <p:nvPr/>
            </p:nvSpPr>
            <p:spPr bwMode="auto">
              <a:xfrm>
                <a:off x="577" y="1652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3 w 4"/>
                  <a:gd name="T3" fmla="*/ 0 h 4"/>
                  <a:gd name="T4" fmla="*/ 4 w 4"/>
                  <a:gd name="T5" fmla="*/ 2 h 4"/>
                  <a:gd name="T6" fmla="*/ 3 w 4"/>
                  <a:gd name="T7" fmla="*/ 4 h 4"/>
                  <a:gd name="T8" fmla="*/ 0 w 4"/>
                  <a:gd name="T9" fmla="*/ 3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3" y="0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4" name="Group 691"/>
            <p:cNvGrpSpPr>
              <a:grpSpLocks/>
            </p:cNvGrpSpPr>
            <p:nvPr/>
          </p:nvGrpSpPr>
          <p:grpSpPr bwMode="auto">
            <a:xfrm>
              <a:off x="1192995" y="803077"/>
              <a:ext cx="223915" cy="133374"/>
              <a:chOff x="824" y="1229"/>
              <a:chExt cx="154" cy="95"/>
            </a:xfrm>
          </p:grpSpPr>
          <p:sp>
            <p:nvSpPr>
              <p:cNvPr id="1262" name="Freeform 692"/>
              <p:cNvSpPr>
                <a:spLocks/>
              </p:cNvSpPr>
              <p:nvPr/>
            </p:nvSpPr>
            <p:spPr bwMode="auto">
              <a:xfrm>
                <a:off x="824" y="1229"/>
                <a:ext cx="154" cy="95"/>
              </a:xfrm>
              <a:custGeom>
                <a:avLst/>
                <a:gdLst>
                  <a:gd name="T0" fmla="*/ 0 w 154"/>
                  <a:gd name="T1" fmla="*/ 63 h 95"/>
                  <a:gd name="T2" fmla="*/ 9 w 154"/>
                  <a:gd name="T3" fmla="*/ 66 h 95"/>
                  <a:gd name="T4" fmla="*/ 16 w 154"/>
                  <a:gd name="T5" fmla="*/ 62 h 95"/>
                  <a:gd name="T6" fmla="*/ 22 w 154"/>
                  <a:gd name="T7" fmla="*/ 61 h 95"/>
                  <a:gd name="T8" fmla="*/ 27 w 154"/>
                  <a:gd name="T9" fmla="*/ 58 h 95"/>
                  <a:gd name="T10" fmla="*/ 30 w 154"/>
                  <a:gd name="T11" fmla="*/ 55 h 95"/>
                  <a:gd name="T12" fmla="*/ 40 w 154"/>
                  <a:gd name="T13" fmla="*/ 42 h 95"/>
                  <a:gd name="T14" fmla="*/ 45 w 154"/>
                  <a:gd name="T15" fmla="*/ 35 h 95"/>
                  <a:gd name="T16" fmla="*/ 61 w 154"/>
                  <a:gd name="T17" fmla="*/ 28 h 95"/>
                  <a:gd name="T18" fmla="*/ 68 w 154"/>
                  <a:gd name="T19" fmla="*/ 16 h 95"/>
                  <a:gd name="T20" fmla="*/ 79 w 154"/>
                  <a:gd name="T21" fmla="*/ 7 h 95"/>
                  <a:gd name="T22" fmla="*/ 95 w 154"/>
                  <a:gd name="T23" fmla="*/ 15 h 95"/>
                  <a:gd name="T24" fmla="*/ 104 w 154"/>
                  <a:gd name="T25" fmla="*/ 5 h 95"/>
                  <a:gd name="T26" fmla="*/ 114 w 154"/>
                  <a:gd name="T27" fmla="*/ 0 h 95"/>
                  <a:gd name="T28" fmla="*/ 123 w 154"/>
                  <a:gd name="T29" fmla="*/ 4 h 95"/>
                  <a:gd name="T30" fmla="*/ 126 w 154"/>
                  <a:gd name="T31" fmla="*/ 9 h 95"/>
                  <a:gd name="T32" fmla="*/ 130 w 154"/>
                  <a:gd name="T33" fmla="*/ 21 h 95"/>
                  <a:gd name="T34" fmla="*/ 124 w 154"/>
                  <a:gd name="T35" fmla="*/ 28 h 95"/>
                  <a:gd name="T36" fmla="*/ 125 w 154"/>
                  <a:gd name="T37" fmla="*/ 33 h 95"/>
                  <a:gd name="T38" fmla="*/ 154 w 154"/>
                  <a:gd name="T39" fmla="*/ 33 h 95"/>
                  <a:gd name="T40" fmla="*/ 154 w 154"/>
                  <a:gd name="T41" fmla="*/ 44 h 95"/>
                  <a:gd name="T42" fmla="*/ 148 w 154"/>
                  <a:gd name="T43" fmla="*/ 51 h 95"/>
                  <a:gd name="T44" fmla="*/ 143 w 154"/>
                  <a:gd name="T45" fmla="*/ 54 h 95"/>
                  <a:gd name="T46" fmla="*/ 152 w 154"/>
                  <a:gd name="T47" fmla="*/ 71 h 95"/>
                  <a:gd name="T48" fmla="*/ 144 w 154"/>
                  <a:gd name="T49" fmla="*/ 70 h 95"/>
                  <a:gd name="T50" fmla="*/ 140 w 154"/>
                  <a:gd name="T51" fmla="*/ 63 h 95"/>
                  <a:gd name="T52" fmla="*/ 126 w 154"/>
                  <a:gd name="T53" fmla="*/ 69 h 95"/>
                  <a:gd name="T54" fmla="*/ 114 w 154"/>
                  <a:gd name="T55" fmla="*/ 82 h 95"/>
                  <a:gd name="T56" fmla="*/ 104 w 154"/>
                  <a:gd name="T57" fmla="*/ 90 h 95"/>
                  <a:gd name="T58" fmla="*/ 102 w 154"/>
                  <a:gd name="T59" fmla="*/ 82 h 95"/>
                  <a:gd name="T60" fmla="*/ 106 w 154"/>
                  <a:gd name="T61" fmla="*/ 76 h 95"/>
                  <a:gd name="T62" fmla="*/ 107 w 154"/>
                  <a:gd name="T63" fmla="*/ 73 h 95"/>
                  <a:gd name="T64" fmla="*/ 111 w 154"/>
                  <a:gd name="T65" fmla="*/ 72 h 95"/>
                  <a:gd name="T66" fmla="*/ 120 w 154"/>
                  <a:gd name="T67" fmla="*/ 67 h 95"/>
                  <a:gd name="T68" fmla="*/ 117 w 154"/>
                  <a:gd name="T69" fmla="*/ 61 h 95"/>
                  <a:gd name="T70" fmla="*/ 117 w 154"/>
                  <a:gd name="T71" fmla="*/ 47 h 95"/>
                  <a:gd name="T72" fmla="*/ 105 w 154"/>
                  <a:gd name="T73" fmla="*/ 52 h 95"/>
                  <a:gd name="T74" fmla="*/ 102 w 154"/>
                  <a:gd name="T75" fmla="*/ 53 h 95"/>
                  <a:gd name="T76" fmla="*/ 89 w 154"/>
                  <a:gd name="T77" fmla="*/ 58 h 95"/>
                  <a:gd name="T78" fmla="*/ 76 w 154"/>
                  <a:gd name="T79" fmla="*/ 65 h 95"/>
                  <a:gd name="T80" fmla="*/ 74 w 154"/>
                  <a:gd name="T81" fmla="*/ 65 h 95"/>
                  <a:gd name="T82" fmla="*/ 60 w 154"/>
                  <a:gd name="T83" fmla="*/ 86 h 95"/>
                  <a:gd name="T84" fmla="*/ 48 w 154"/>
                  <a:gd name="T85" fmla="*/ 88 h 95"/>
                  <a:gd name="T86" fmla="*/ 42 w 154"/>
                  <a:gd name="T87" fmla="*/ 90 h 95"/>
                  <a:gd name="T88" fmla="*/ 32 w 154"/>
                  <a:gd name="T89" fmla="*/ 89 h 95"/>
                  <a:gd name="T90" fmla="*/ 22 w 154"/>
                  <a:gd name="T91" fmla="*/ 93 h 95"/>
                  <a:gd name="T92" fmla="*/ 17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6 h 95"/>
                  <a:gd name="T100" fmla="*/ 1 w 154"/>
                  <a:gd name="T101" fmla="*/ 71 h 95"/>
                  <a:gd name="T102" fmla="*/ 0 w 154"/>
                  <a:gd name="T103" fmla="*/ 63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3"/>
                    </a:moveTo>
                    <a:lnTo>
                      <a:pt x="9" y="66"/>
                    </a:lnTo>
                    <a:lnTo>
                      <a:pt x="16" y="62"/>
                    </a:lnTo>
                    <a:lnTo>
                      <a:pt x="22" y="61"/>
                    </a:lnTo>
                    <a:lnTo>
                      <a:pt x="27" y="58"/>
                    </a:lnTo>
                    <a:lnTo>
                      <a:pt x="30" y="55"/>
                    </a:lnTo>
                    <a:lnTo>
                      <a:pt x="40" y="42"/>
                    </a:lnTo>
                    <a:lnTo>
                      <a:pt x="45" y="35"/>
                    </a:lnTo>
                    <a:lnTo>
                      <a:pt x="61" y="28"/>
                    </a:lnTo>
                    <a:lnTo>
                      <a:pt x="68" y="16"/>
                    </a:lnTo>
                    <a:lnTo>
                      <a:pt x="79" y="7"/>
                    </a:lnTo>
                    <a:lnTo>
                      <a:pt x="95" y="15"/>
                    </a:lnTo>
                    <a:lnTo>
                      <a:pt x="104" y="5"/>
                    </a:lnTo>
                    <a:lnTo>
                      <a:pt x="114" y="0"/>
                    </a:lnTo>
                    <a:lnTo>
                      <a:pt x="123" y="4"/>
                    </a:lnTo>
                    <a:lnTo>
                      <a:pt x="126" y="9"/>
                    </a:lnTo>
                    <a:lnTo>
                      <a:pt x="130" y="21"/>
                    </a:lnTo>
                    <a:lnTo>
                      <a:pt x="124" y="28"/>
                    </a:lnTo>
                    <a:lnTo>
                      <a:pt x="125" y="33"/>
                    </a:lnTo>
                    <a:lnTo>
                      <a:pt x="154" y="33"/>
                    </a:lnTo>
                    <a:lnTo>
                      <a:pt x="154" y="44"/>
                    </a:lnTo>
                    <a:lnTo>
                      <a:pt x="148" y="51"/>
                    </a:lnTo>
                    <a:lnTo>
                      <a:pt x="143" y="54"/>
                    </a:lnTo>
                    <a:lnTo>
                      <a:pt x="152" y="71"/>
                    </a:lnTo>
                    <a:lnTo>
                      <a:pt x="144" y="70"/>
                    </a:lnTo>
                    <a:lnTo>
                      <a:pt x="140" y="63"/>
                    </a:lnTo>
                    <a:lnTo>
                      <a:pt x="126" y="69"/>
                    </a:lnTo>
                    <a:lnTo>
                      <a:pt x="114" y="82"/>
                    </a:lnTo>
                    <a:lnTo>
                      <a:pt x="104" y="90"/>
                    </a:lnTo>
                    <a:lnTo>
                      <a:pt x="102" y="82"/>
                    </a:lnTo>
                    <a:lnTo>
                      <a:pt x="106" y="76"/>
                    </a:lnTo>
                    <a:lnTo>
                      <a:pt x="107" y="73"/>
                    </a:lnTo>
                    <a:lnTo>
                      <a:pt x="111" y="72"/>
                    </a:lnTo>
                    <a:lnTo>
                      <a:pt x="120" y="67"/>
                    </a:lnTo>
                    <a:lnTo>
                      <a:pt x="117" y="61"/>
                    </a:lnTo>
                    <a:lnTo>
                      <a:pt x="117" y="47"/>
                    </a:lnTo>
                    <a:lnTo>
                      <a:pt x="105" y="52"/>
                    </a:lnTo>
                    <a:lnTo>
                      <a:pt x="102" y="53"/>
                    </a:lnTo>
                    <a:lnTo>
                      <a:pt x="89" y="58"/>
                    </a:lnTo>
                    <a:lnTo>
                      <a:pt x="76" y="65"/>
                    </a:lnTo>
                    <a:lnTo>
                      <a:pt x="74" y="65"/>
                    </a:lnTo>
                    <a:lnTo>
                      <a:pt x="60" y="86"/>
                    </a:lnTo>
                    <a:lnTo>
                      <a:pt x="48" y="88"/>
                    </a:lnTo>
                    <a:lnTo>
                      <a:pt x="42" y="90"/>
                    </a:lnTo>
                    <a:lnTo>
                      <a:pt x="32" y="89"/>
                    </a:lnTo>
                    <a:lnTo>
                      <a:pt x="22" y="93"/>
                    </a:lnTo>
                    <a:lnTo>
                      <a:pt x="17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6"/>
                    </a:lnTo>
                    <a:lnTo>
                      <a:pt x="1" y="71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3" name="Freeform 693"/>
              <p:cNvSpPr>
                <a:spLocks/>
              </p:cNvSpPr>
              <p:nvPr/>
            </p:nvSpPr>
            <p:spPr bwMode="auto">
              <a:xfrm>
                <a:off x="824" y="1229"/>
                <a:ext cx="154" cy="95"/>
              </a:xfrm>
              <a:custGeom>
                <a:avLst/>
                <a:gdLst>
                  <a:gd name="T0" fmla="*/ 0 w 154"/>
                  <a:gd name="T1" fmla="*/ 63 h 95"/>
                  <a:gd name="T2" fmla="*/ 9 w 154"/>
                  <a:gd name="T3" fmla="*/ 66 h 95"/>
                  <a:gd name="T4" fmla="*/ 16 w 154"/>
                  <a:gd name="T5" fmla="*/ 62 h 95"/>
                  <a:gd name="T6" fmla="*/ 22 w 154"/>
                  <a:gd name="T7" fmla="*/ 61 h 95"/>
                  <a:gd name="T8" fmla="*/ 27 w 154"/>
                  <a:gd name="T9" fmla="*/ 58 h 95"/>
                  <a:gd name="T10" fmla="*/ 30 w 154"/>
                  <a:gd name="T11" fmla="*/ 55 h 95"/>
                  <a:gd name="T12" fmla="*/ 40 w 154"/>
                  <a:gd name="T13" fmla="*/ 42 h 95"/>
                  <a:gd name="T14" fmla="*/ 45 w 154"/>
                  <a:gd name="T15" fmla="*/ 35 h 95"/>
                  <a:gd name="T16" fmla="*/ 61 w 154"/>
                  <a:gd name="T17" fmla="*/ 28 h 95"/>
                  <a:gd name="T18" fmla="*/ 68 w 154"/>
                  <a:gd name="T19" fmla="*/ 16 h 95"/>
                  <a:gd name="T20" fmla="*/ 79 w 154"/>
                  <a:gd name="T21" fmla="*/ 7 h 95"/>
                  <a:gd name="T22" fmla="*/ 95 w 154"/>
                  <a:gd name="T23" fmla="*/ 15 h 95"/>
                  <a:gd name="T24" fmla="*/ 104 w 154"/>
                  <a:gd name="T25" fmla="*/ 5 h 95"/>
                  <a:gd name="T26" fmla="*/ 114 w 154"/>
                  <a:gd name="T27" fmla="*/ 0 h 95"/>
                  <a:gd name="T28" fmla="*/ 123 w 154"/>
                  <a:gd name="T29" fmla="*/ 4 h 95"/>
                  <a:gd name="T30" fmla="*/ 126 w 154"/>
                  <a:gd name="T31" fmla="*/ 9 h 95"/>
                  <a:gd name="T32" fmla="*/ 130 w 154"/>
                  <a:gd name="T33" fmla="*/ 21 h 95"/>
                  <a:gd name="T34" fmla="*/ 124 w 154"/>
                  <a:gd name="T35" fmla="*/ 28 h 95"/>
                  <a:gd name="T36" fmla="*/ 125 w 154"/>
                  <a:gd name="T37" fmla="*/ 33 h 95"/>
                  <a:gd name="T38" fmla="*/ 154 w 154"/>
                  <a:gd name="T39" fmla="*/ 33 h 95"/>
                  <a:gd name="T40" fmla="*/ 154 w 154"/>
                  <a:gd name="T41" fmla="*/ 44 h 95"/>
                  <a:gd name="T42" fmla="*/ 148 w 154"/>
                  <a:gd name="T43" fmla="*/ 51 h 95"/>
                  <a:gd name="T44" fmla="*/ 143 w 154"/>
                  <a:gd name="T45" fmla="*/ 54 h 95"/>
                  <a:gd name="T46" fmla="*/ 152 w 154"/>
                  <a:gd name="T47" fmla="*/ 71 h 95"/>
                  <a:gd name="T48" fmla="*/ 144 w 154"/>
                  <a:gd name="T49" fmla="*/ 70 h 95"/>
                  <a:gd name="T50" fmla="*/ 140 w 154"/>
                  <a:gd name="T51" fmla="*/ 63 h 95"/>
                  <a:gd name="T52" fmla="*/ 126 w 154"/>
                  <a:gd name="T53" fmla="*/ 69 h 95"/>
                  <a:gd name="T54" fmla="*/ 114 w 154"/>
                  <a:gd name="T55" fmla="*/ 82 h 95"/>
                  <a:gd name="T56" fmla="*/ 104 w 154"/>
                  <a:gd name="T57" fmla="*/ 90 h 95"/>
                  <a:gd name="T58" fmla="*/ 102 w 154"/>
                  <a:gd name="T59" fmla="*/ 82 h 95"/>
                  <a:gd name="T60" fmla="*/ 106 w 154"/>
                  <a:gd name="T61" fmla="*/ 76 h 95"/>
                  <a:gd name="T62" fmla="*/ 107 w 154"/>
                  <a:gd name="T63" fmla="*/ 73 h 95"/>
                  <a:gd name="T64" fmla="*/ 111 w 154"/>
                  <a:gd name="T65" fmla="*/ 72 h 95"/>
                  <a:gd name="T66" fmla="*/ 120 w 154"/>
                  <a:gd name="T67" fmla="*/ 67 h 95"/>
                  <a:gd name="T68" fmla="*/ 117 w 154"/>
                  <a:gd name="T69" fmla="*/ 61 h 95"/>
                  <a:gd name="T70" fmla="*/ 117 w 154"/>
                  <a:gd name="T71" fmla="*/ 47 h 95"/>
                  <a:gd name="T72" fmla="*/ 105 w 154"/>
                  <a:gd name="T73" fmla="*/ 52 h 95"/>
                  <a:gd name="T74" fmla="*/ 102 w 154"/>
                  <a:gd name="T75" fmla="*/ 53 h 95"/>
                  <a:gd name="T76" fmla="*/ 89 w 154"/>
                  <a:gd name="T77" fmla="*/ 58 h 95"/>
                  <a:gd name="T78" fmla="*/ 76 w 154"/>
                  <a:gd name="T79" fmla="*/ 65 h 95"/>
                  <a:gd name="T80" fmla="*/ 74 w 154"/>
                  <a:gd name="T81" fmla="*/ 65 h 95"/>
                  <a:gd name="T82" fmla="*/ 60 w 154"/>
                  <a:gd name="T83" fmla="*/ 86 h 95"/>
                  <a:gd name="T84" fmla="*/ 48 w 154"/>
                  <a:gd name="T85" fmla="*/ 88 h 95"/>
                  <a:gd name="T86" fmla="*/ 42 w 154"/>
                  <a:gd name="T87" fmla="*/ 90 h 95"/>
                  <a:gd name="T88" fmla="*/ 32 w 154"/>
                  <a:gd name="T89" fmla="*/ 89 h 95"/>
                  <a:gd name="T90" fmla="*/ 22 w 154"/>
                  <a:gd name="T91" fmla="*/ 93 h 95"/>
                  <a:gd name="T92" fmla="*/ 17 w 154"/>
                  <a:gd name="T93" fmla="*/ 95 h 95"/>
                  <a:gd name="T94" fmla="*/ 14 w 154"/>
                  <a:gd name="T95" fmla="*/ 84 h 95"/>
                  <a:gd name="T96" fmla="*/ 12 w 154"/>
                  <a:gd name="T97" fmla="*/ 75 h 95"/>
                  <a:gd name="T98" fmla="*/ 5 w 154"/>
                  <a:gd name="T99" fmla="*/ 76 h 95"/>
                  <a:gd name="T100" fmla="*/ 1 w 154"/>
                  <a:gd name="T101" fmla="*/ 71 h 95"/>
                  <a:gd name="T102" fmla="*/ 0 w 154"/>
                  <a:gd name="T103" fmla="*/ 63 h 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54" h="95">
                    <a:moveTo>
                      <a:pt x="0" y="63"/>
                    </a:moveTo>
                    <a:lnTo>
                      <a:pt x="9" y="66"/>
                    </a:lnTo>
                    <a:lnTo>
                      <a:pt x="16" y="62"/>
                    </a:lnTo>
                    <a:lnTo>
                      <a:pt x="22" y="61"/>
                    </a:lnTo>
                    <a:lnTo>
                      <a:pt x="27" y="58"/>
                    </a:lnTo>
                    <a:lnTo>
                      <a:pt x="30" y="55"/>
                    </a:lnTo>
                    <a:lnTo>
                      <a:pt x="40" y="42"/>
                    </a:lnTo>
                    <a:lnTo>
                      <a:pt x="45" y="35"/>
                    </a:lnTo>
                    <a:lnTo>
                      <a:pt x="61" y="28"/>
                    </a:lnTo>
                    <a:lnTo>
                      <a:pt x="68" y="16"/>
                    </a:lnTo>
                    <a:lnTo>
                      <a:pt x="79" y="7"/>
                    </a:lnTo>
                    <a:lnTo>
                      <a:pt x="95" y="15"/>
                    </a:lnTo>
                    <a:lnTo>
                      <a:pt x="104" y="5"/>
                    </a:lnTo>
                    <a:lnTo>
                      <a:pt x="114" y="0"/>
                    </a:lnTo>
                    <a:lnTo>
                      <a:pt x="123" y="4"/>
                    </a:lnTo>
                    <a:lnTo>
                      <a:pt x="126" y="9"/>
                    </a:lnTo>
                    <a:lnTo>
                      <a:pt x="130" y="21"/>
                    </a:lnTo>
                    <a:lnTo>
                      <a:pt x="124" y="28"/>
                    </a:lnTo>
                    <a:lnTo>
                      <a:pt x="125" y="33"/>
                    </a:lnTo>
                    <a:lnTo>
                      <a:pt x="154" y="33"/>
                    </a:lnTo>
                    <a:lnTo>
                      <a:pt x="154" y="44"/>
                    </a:lnTo>
                    <a:lnTo>
                      <a:pt x="148" y="51"/>
                    </a:lnTo>
                    <a:lnTo>
                      <a:pt x="143" y="54"/>
                    </a:lnTo>
                    <a:lnTo>
                      <a:pt x="152" y="71"/>
                    </a:lnTo>
                    <a:lnTo>
                      <a:pt x="144" y="70"/>
                    </a:lnTo>
                    <a:lnTo>
                      <a:pt x="140" y="63"/>
                    </a:lnTo>
                    <a:lnTo>
                      <a:pt x="126" y="69"/>
                    </a:lnTo>
                    <a:lnTo>
                      <a:pt x="114" y="82"/>
                    </a:lnTo>
                    <a:lnTo>
                      <a:pt x="104" y="90"/>
                    </a:lnTo>
                    <a:lnTo>
                      <a:pt x="102" y="82"/>
                    </a:lnTo>
                    <a:lnTo>
                      <a:pt x="106" y="76"/>
                    </a:lnTo>
                    <a:lnTo>
                      <a:pt x="107" y="73"/>
                    </a:lnTo>
                    <a:lnTo>
                      <a:pt x="111" y="72"/>
                    </a:lnTo>
                    <a:lnTo>
                      <a:pt x="120" y="67"/>
                    </a:lnTo>
                    <a:lnTo>
                      <a:pt x="117" y="61"/>
                    </a:lnTo>
                    <a:lnTo>
                      <a:pt x="117" y="47"/>
                    </a:lnTo>
                    <a:lnTo>
                      <a:pt x="105" y="52"/>
                    </a:lnTo>
                    <a:lnTo>
                      <a:pt x="102" y="53"/>
                    </a:lnTo>
                    <a:lnTo>
                      <a:pt x="89" y="58"/>
                    </a:lnTo>
                    <a:lnTo>
                      <a:pt x="76" y="65"/>
                    </a:lnTo>
                    <a:lnTo>
                      <a:pt x="74" y="65"/>
                    </a:lnTo>
                    <a:lnTo>
                      <a:pt x="60" y="86"/>
                    </a:lnTo>
                    <a:lnTo>
                      <a:pt x="48" y="88"/>
                    </a:lnTo>
                    <a:lnTo>
                      <a:pt x="42" y="90"/>
                    </a:lnTo>
                    <a:lnTo>
                      <a:pt x="32" y="89"/>
                    </a:lnTo>
                    <a:lnTo>
                      <a:pt x="22" y="93"/>
                    </a:lnTo>
                    <a:lnTo>
                      <a:pt x="17" y="95"/>
                    </a:lnTo>
                    <a:lnTo>
                      <a:pt x="14" y="84"/>
                    </a:lnTo>
                    <a:lnTo>
                      <a:pt x="12" y="75"/>
                    </a:lnTo>
                    <a:lnTo>
                      <a:pt x="5" y="76"/>
                    </a:lnTo>
                    <a:lnTo>
                      <a:pt x="1" y="71"/>
                    </a:lnTo>
                    <a:lnTo>
                      <a:pt x="0" y="6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5" name="Group 694"/>
            <p:cNvGrpSpPr>
              <a:grpSpLocks/>
            </p:cNvGrpSpPr>
            <p:nvPr/>
          </p:nvGrpSpPr>
          <p:grpSpPr bwMode="auto">
            <a:xfrm>
              <a:off x="1123363" y="867783"/>
              <a:ext cx="244395" cy="184875"/>
              <a:chOff x="777" y="1275"/>
              <a:chExt cx="167" cy="131"/>
            </a:xfrm>
          </p:grpSpPr>
          <p:sp>
            <p:nvSpPr>
              <p:cNvPr id="1260" name="Freeform 695"/>
              <p:cNvSpPr>
                <a:spLocks/>
              </p:cNvSpPr>
              <p:nvPr/>
            </p:nvSpPr>
            <p:spPr bwMode="auto">
              <a:xfrm>
                <a:off x="777" y="1275"/>
                <a:ext cx="167" cy="131"/>
              </a:xfrm>
              <a:custGeom>
                <a:avLst/>
                <a:gdLst>
                  <a:gd name="T0" fmla="*/ 2 w 167"/>
                  <a:gd name="T1" fmla="*/ 85 h 131"/>
                  <a:gd name="T2" fmla="*/ 10 w 167"/>
                  <a:gd name="T3" fmla="*/ 90 h 131"/>
                  <a:gd name="T4" fmla="*/ 13 w 167"/>
                  <a:gd name="T5" fmla="*/ 79 h 131"/>
                  <a:gd name="T6" fmla="*/ 37 w 167"/>
                  <a:gd name="T7" fmla="*/ 80 h 131"/>
                  <a:gd name="T8" fmla="*/ 52 w 167"/>
                  <a:gd name="T9" fmla="*/ 78 h 131"/>
                  <a:gd name="T10" fmla="*/ 67 w 167"/>
                  <a:gd name="T11" fmla="*/ 71 h 131"/>
                  <a:gd name="T12" fmla="*/ 69 w 167"/>
                  <a:gd name="T13" fmla="*/ 85 h 131"/>
                  <a:gd name="T14" fmla="*/ 86 w 167"/>
                  <a:gd name="T15" fmla="*/ 99 h 131"/>
                  <a:gd name="T16" fmla="*/ 78 w 167"/>
                  <a:gd name="T17" fmla="*/ 107 h 131"/>
                  <a:gd name="T18" fmla="*/ 71 w 167"/>
                  <a:gd name="T19" fmla="*/ 120 h 131"/>
                  <a:gd name="T20" fmla="*/ 79 w 167"/>
                  <a:gd name="T21" fmla="*/ 127 h 131"/>
                  <a:gd name="T22" fmla="*/ 95 w 167"/>
                  <a:gd name="T23" fmla="*/ 121 h 131"/>
                  <a:gd name="T24" fmla="*/ 100 w 167"/>
                  <a:gd name="T25" fmla="*/ 106 h 131"/>
                  <a:gd name="T26" fmla="*/ 105 w 167"/>
                  <a:gd name="T27" fmla="*/ 94 h 131"/>
                  <a:gd name="T28" fmla="*/ 112 w 167"/>
                  <a:gd name="T29" fmla="*/ 73 h 131"/>
                  <a:gd name="T30" fmla="*/ 120 w 167"/>
                  <a:gd name="T31" fmla="*/ 56 h 131"/>
                  <a:gd name="T32" fmla="*/ 127 w 167"/>
                  <a:gd name="T33" fmla="*/ 51 h 131"/>
                  <a:gd name="T34" fmla="*/ 134 w 167"/>
                  <a:gd name="T35" fmla="*/ 44 h 131"/>
                  <a:gd name="T36" fmla="*/ 148 w 167"/>
                  <a:gd name="T37" fmla="*/ 35 h 131"/>
                  <a:gd name="T38" fmla="*/ 154 w 167"/>
                  <a:gd name="T39" fmla="*/ 26 h 131"/>
                  <a:gd name="T40" fmla="*/ 167 w 167"/>
                  <a:gd name="T41" fmla="*/ 20 h 131"/>
                  <a:gd name="T42" fmla="*/ 164 w 167"/>
                  <a:gd name="T43" fmla="*/ 0 h 131"/>
                  <a:gd name="T44" fmla="*/ 149 w 167"/>
                  <a:gd name="T45" fmla="*/ 6 h 131"/>
                  <a:gd name="T46" fmla="*/ 123 w 167"/>
                  <a:gd name="T47" fmla="*/ 18 h 131"/>
                  <a:gd name="T48" fmla="*/ 106 w 167"/>
                  <a:gd name="T49" fmla="*/ 39 h 131"/>
                  <a:gd name="T50" fmla="*/ 88 w 167"/>
                  <a:gd name="T51" fmla="*/ 43 h 131"/>
                  <a:gd name="T52" fmla="*/ 69 w 167"/>
                  <a:gd name="T53" fmla="*/ 46 h 131"/>
                  <a:gd name="T54" fmla="*/ 53 w 167"/>
                  <a:gd name="T55" fmla="*/ 48 h 131"/>
                  <a:gd name="T56" fmla="*/ 43 w 167"/>
                  <a:gd name="T57" fmla="*/ 50 h 131"/>
                  <a:gd name="T58" fmla="*/ 23 w 167"/>
                  <a:gd name="T59" fmla="*/ 54 h 131"/>
                  <a:gd name="T60" fmla="*/ 12 w 167"/>
                  <a:gd name="T61" fmla="*/ 52 h 131"/>
                  <a:gd name="T62" fmla="*/ 3 w 167"/>
                  <a:gd name="T63" fmla="*/ 65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1">
                    <a:moveTo>
                      <a:pt x="0" y="73"/>
                    </a:moveTo>
                    <a:lnTo>
                      <a:pt x="2" y="85"/>
                    </a:lnTo>
                    <a:lnTo>
                      <a:pt x="4" y="95"/>
                    </a:lnTo>
                    <a:lnTo>
                      <a:pt x="10" y="9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9" y="79"/>
                    </a:lnTo>
                    <a:lnTo>
                      <a:pt x="37" y="80"/>
                    </a:lnTo>
                    <a:lnTo>
                      <a:pt x="46" y="81"/>
                    </a:lnTo>
                    <a:lnTo>
                      <a:pt x="52" y="78"/>
                    </a:lnTo>
                    <a:lnTo>
                      <a:pt x="59" y="73"/>
                    </a:lnTo>
                    <a:lnTo>
                      <a:pt x="67" y="71"/>
                    </a:lnTo>
                    <a:lnTo>
                      <a:pt x="69" y="73"/>
                    </a:lnTo>
                    <a:lnTo>
                      <a:pt x="69" y="85"/>
                    </a:lnTo>
                    <a:lnTo>
                      <a:pt x="81" y="88"/>
                    </a:lnTo>
                    <a:lnTo>
                      <a:pt x="86" y="99"/>
                    </a:lnTo>
                    <a:lnTo>
                      <a:pt x="77" y="105"/>
                    </a:lnTo>
                    <a:lnTo>
                      <a:pt x="78" y="107"/>
                    </a:lnTo>
                    <a:lnTo>
                      <a:pt x="71" y="108"/>
                    </a:lnTo>
                    <a:lnTo>
                      <a:pt x="71" y="120"/>
                    </a:lnTo>
                    <a:lnTo>
                      <a:pt x="75" y="131"/>
                    </a:lnTo>
                    <a:lnTo>
                      <a:pt x="79" y="127"/>
                    </a:lnTo>
                    <a:lnTo>
                      <a:pt x="89" y="121"/>
                    </a:lnTo>
                    <a:lnTo>
                      <a:pt x="95" y="121"/>
                    </a:lnTo>
                    <a:lnTo>
                      <a:pt x="96" y="115"/>
                    </a:lnTo>
                    <a:lnTo>
                      <a:pt x="100" y="106"/>
                    </a:lnTo>
                    <a:lnTo>
                      <a:pt x="101" y="102"/>
                    </a:lnTo>
                    <a:lnTo>
                      <a:pt x="105" y="94"/>
                    </a:lnTo>
                    <a:lnTo>
                      <a:pt x="102" y="83"/>
                    </a:lnTo>
                    <a:lnTo>
                      <a:pt x="112" y="73"/>
                    </a:lnTo>
                    <a:lnTo>
                      <a:pt x="119" y="69"/>
                    </a:lnTo>
                    <a:lnTo>
                      <a:pt x="120" y="56"/>
                    </a:lnTo>
                    <a:lnTo>
                      <a:pt x="124" y="50"/>
                    </a:lnTo>
                    <a:lnTo>
                      <a:pt x="127" y="51"/>
                    </a:lnTo>
                    <a:lnTo>
                      <a:pt x="130" y="46"/>
                    </a:lnTo>
                    <a:lnTo>
                      <a:pt x="134" y="44"/>
                    </a:lnTo>
                    <a:lnTo>
                      <a:pt x="137" y="43"/>
                    </a:lnTo>
                    <a:lnTo>
                      <a:pt x="148" y="35"/>
                    </a:lnTo>
                    <a:lnTo>
                      <a:pt x="153" y="30"/>
                    </a:lnTo>
                    <a:lnTo>
                      <a:pt x="154" y="26"/>
                    </a:lnTo>
                    <a:lnTo>
                      <a:pt x="157" y="25"/>
                    </a:lnTo>
                    <a:lnTo>
                      <a:pt x="167" y="20"/>
                    </a:lnTo>
                    <a:lnTo>
                      <a:pt x="164" y="14"/>
                    </a:lnTo>
                    <a:lnTo>
                      <a:pt x="164" y="0"/>
                    </a:lnTo>
                    <a:lnTo>
                      <a:pt x="151" y="5"/>
                    </a:lnTo>
                    <a:lnTo>
                      <a:pt x="149" y="6"/>
                    </a:lnTo>
                    <a:lnTo>
                      <a:pt x="136" y="11"/>
                    </a:lnTo>
                    <a:lnTo>
                      <a:pt x="123" y="18"/>
                    </a:lnTo>
                    <a:lnTo>
                      <a:pt x="120" y="19"/>
                    </a:lnTo>
                    <a:lnTo>
                      <a:pt x="106" y="39"/>
                    </a:lnTo>
                    <a:lnTo>
                      <a:pt x="95" y="41"/>
                    </a:lnTo>
                    <a:lnTo>
                      <a:pt x="88" y="43"/>
                    </a:lnTo>
                    <a:lnTo>
                      <a:pt x="78" y="42"/>
                    </a:lnTo>
                    <a:lnTo>
                      <a:pt x="69" y="46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51" y="51"/>
                    </a:lnTo>
                    <a:lnTo>
                      <a:pt x="43" y="50"/>
                    </a:lnTo>
                    <a:lnTo>
                      <a:pt x="32" y="52"/>
                    </a:lnTo>
                    <a:lnTo>
                      <a:pt x="23" y="54"/>
                    </a:lnTo>
                    <a:lnTo>
                      <a:pt x="19" y="51"/>
                    </a:lnTo>
                    <a:lnTo>
                      <a:pt x="12" y="52"/>
                    </a:lnTo>
                    <a:lnTo>
                      <a:pt x="3" y="58"/>
                    </a:lnTo>
                    <a:lnTo>
                      <a:pt x="3" y="65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61" name="Freeform 696"/>
              <p:cNvSpPr>
                <a:spLocks/>
              </p:cNvSpPr>
              <p:nvPr/>
            </p:nvSpPr>
            <p:spPr bwMode="auto">
              <a:xfrm>
                <a:off x="777" y="1275"/>
                <a:ext cx="167" cy="131"/>
              </a:xfrm>
              <a:custGeom>
                <a:avLst/>
                <a:gdLst>
                  <a:gd name="T0" fmla="*/ 2 w 167"/>
                  <a:gd name="T1" fmla="*/ 85 h 131"/>
                  <a:gd name="T2" fmla="*/ 10 w 167"/>
                  <a:gd name="T3" fmla="*/ 90 h 131"/>
                  <a:gd name="T4" fmla="*/ 13 w 167"/>
                  <a:gd name="T5" fmla="*/ 79 h 131"/>
                  <a:gd name="T6" fmla="*/ 37 w 167"/>
                  <a:gd name="T7" fmla="*/ 80 h 131"/>
                  <a:gd name="T8" fmla="*/ 52 w 167"/>
                  <a:gd name="T9" fmla="*/ 78 h 131"/>
                  <a:gd name="T10" fmla="*/ 67 w 167"/>
                  <a:gd name="T11" fmla="*/ 71 h 131"/>
                  <a:gd name="T12" fmla="*/ 69 w 167"/>
                  <a:gd name="T13" fmla="*/ 85 h 131"/>
                  <a:gd name="T14" fmla="*/ 86 w 167"/>
                  <a:gd name="T15" fmla="*/ 99 h 131"/>
                  <a:gd name="T16" fmla="*/ 78 w 167"/>
                  <a:gd name="T17" fmla="*/ 107 h 131"/>
                  <a:gd name="T18" fmla="*/ 71 w 167"/>
                  <a:gd name="T19" fmla="*/ 120 h 131"/>
                  <a:gd name="T20" fmla="*/ 79 w 167"/>
                  <a:gd name="T21" fmla="*/ 127 h 131"/>
                  <a:gd name="T22" fmla="*/ 95 w 167"/>
                  <a:gd name="T23" fmla="*/ 121 h 131"/>
                  <a:gd name="T24" fmla="*/ 100 w 167"/>
                  <a:gd name="T25" fmla="*/ 106 h 131"/>
                  <a:gd name="T26" fmla="*/ 105 w 167"/>
                  <a:gd name="T27" fmla="*/ 94 h 131"/>
                  <a:gd name="T28" fmla="*/ 112 w 167"/>
                  <a:gd name="T29" fmla="*/ 73 h 131"/>
                  <a:gd name="T30" fmla="*/ 120 w 167"/>
                  <a:gd name="T31" fmla="*/ 56 h 131"/>
                  <a:gd name="T32" fmla="*/ 127 w 167"/>
                  <a:gd name="T33" fmla="*/ 51 h 131"/>
                  <a:gd name="T34" fmla="*/ 134 w 167"/>
                  <a:gd name="T35" fmla="*/ 44 h 131"/>
                  <a:gd name="T36" fmla="*/ 148 w 167"/>
                  <a:gd name="T37" fmla="*/ 35 h 131"/>
                  <a:gd name="T38" fmla="*/ 154 w 167"/>
                  <a:gd name="T39" fmla="*/ 26 h 131"/>
                  <a:gd name="T40" fmla="*/ 167 w 167"/>
                  <a:gd name="T41" fmla="*/ 20 h 131"/>
                  <a:gd name="T42" fmla="*/ 164 w 167"/>
                  <a:gd name="T43" fmla="*/ 0 h 131"/>
                  <a:gd name="T44" fmla="*/ 149 w 167"/>
                  <a:gd name="T45" fmla="*/ 6 h 131"/>
                  <a:gd name="T46" fmla="*/ 123 w 167"/>
                  <a:gd name="T47" fmla="*/ 18 h 131"/>
                  <a:gd name="T48" fmla="*/ 106 w 167"/>
                  <a:gd name="T49" fmla="*/ 39 h 131"/>
                  <a:gd name="T50" fmla="*/ 88 w 167"/>
                  <a:gd name="T51" fmla="*/ 43 h 131"/>
                  <a:gd name="T52" fmla="*/ 69 w 167"/>
                  <a:gd name="T53" fmla="*/ 46 h 131"/>
                  <a:gd name="T54" fmla="*/ 53 w 167"/>
                  <a:gd name="T55" fmla="*/ 48 h 131"/>
                  <a:gd name="T56" fmla="*/ 43 w 167"/>
                  <a:gd name="T57" fmla="*/ 50 h 131"/>
                  <a:gd name="T58" fmla="*/ 23 w 167"/>
                  <a:gd name="T59" fmla="*/ 54 h 131"/>
                  <a:gd name="T60" fmla="*/ 12 w 167"/>
                  <a:gd name="T61" fmla="*/ 52 h 131"/>
                  <a:gd name="T62" fmla="*/ 3 w 167"/>
                  <a:gd name="T63" fmla="*/ 65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7" h="131">
                    <a:moveTo>
                      <a:pt x="0" y="73"/>
                    </a:moveTo>
                    <a:lnTo>
                      <a:pt x="2" y="85"/>
                    </a:lnTo>
                    <a:lnTo>
                      <a:pt x="4" y="95"/>
                    </a:lnTo>
                    <a:lnTo>
                      <a:pt x="10" y="90"/>
                    </a:lnTo>
                    <a:lnTo>
                      <a:pt x="11" y="80"/>
                    </a:lnTo>
                    <a:lnTo>
                      <a:pt x="13" y="79"/>
                    </a:lnTo>
                    <a:lnTo>
                      <a:pt x="19" y="79"/>
                    </a:lnTo>
                    <a:lnTo>
                      <a:pt x="37" y="80"/>
                    </a:lnTo>
                    <a:lnTo>
                      <a:pt x="46" y="81"/>
                    </a:lnTo>
                    <a:lnTo>
                      <a:pt x="52" y="78"/>
                    </a:lnTo>
                    <a:lnTo>
                      <a:pt x="59" y="73"/>
                    </a:lnTo>
                    <a:lnTo>
                      <a:pt x="67" y="71"/>
                    </a:lnTo>
                    <a:lnTo>
                      <a:pt x="69" y="73"/>
                    </a:lnTo>
                    <a:lnTo>
                      <a:pt x="69" y="85"/>
                    </a:lnTo>
                    <a:lnTo>
                      <a:pt x="81" y="88"/>
                    </a:lnTo>
                    <a:lnTo>
                      <a:pt x="86" y="99"/>
                    </a:lnTo>
                    <a:lnTo>
                      <a:pt x="77" y="105"/>
                    </a:lnTo>
                    <a:lnTo>
                      <a:pt x="78" y="107"/>
                    </a:lnTo>
                    <a:lnTo>
                      <a:pt x="71" y="108"/>
                    </a:lnTo>
                    <a:lnTo>
                      <a:pt x="71" y="120"/>
                    </a:lnTo>
                    <a:lnTo>
                      <a:pt x="75" y="131"/>
                    </a:lnTo>
                    <a:lnTo>
                      <a:pt x="79" y="127"/>
                    </a:lnTo>
                    <a:lnTo>
                      <a:pt x="89" y="121"/>
                    </a:lnTo>
                    <a:lnTo>
                      <a:pt x="95" y="121"/>
                    </a:lnTo>
                    <a:lnTo>
                      <a:pt x="96" y="115"/>
                    </a:lnTo>
                    <a:lnTo>
                      <a:pt x="100" y="106"/>
                    </a:lnTo>
                    <a:lnTo>
                      <a:pt x="101" y="102"/>
                    </a:lnTo>
                    <a:lnTo>
                      <a:pt x="105" y="94"/>
                    </a:lnTo>
                    <a:lnTo>
                      <a:pt x="102" y="83"/>
                    </a:lnTo>
                    <a:lnTo>
                      <a:pt x="112" y="73"/>
                    </a:lnTo>
                    <a:lnTo>
                      <a:pt x="119" y="69"/>
                    </a:lnTo>
                    <a:lnTo>
                      <a:pt x="120" y="56"/>
                    </a:lnTo>
                    <a:lnTo>
                      <a:pt x="124" y="50"/>
                    </a:lnTo>
                    <a:lnTo>
                      <a:pt x="127" y="51"/>
                    </a:lnTo>
                    <a:lnTo>
                      <a:pt x="130" y="46"/>
                    </a:lnTo>
                    <a:lnTo>
                      <a:pt x="134" y="44"/>
                    </a:lnTo>
                    <a:lnTo>
                      <a:pt x="137" y="43"/>
                    </a:lnTo>
                    <a:lnTo>
                      <a:pt x="148" y="35"/>
                    </a:lnTo>
                    <a:lnTo>
                      <a:pt x="153" y="30"/>
                    </a:lnTo>
                    <a:lnTo>
                      <a:pt x="154" y="26"/>
                    </a:lnTo>
                    <a:lnTo>
                      <a:pt x="157" y="25"/>
                    </a:lnTo>
                    <a:lnTo>
                      <a:pt x="167" y="20"/>
                    </a:lnTo>
                    <a:lnTo>
                      <a:pt x="164" y="14"/>
                    </a:lnTo>
                    <a:lnTo>
                      <a:pt x="164" y="0"/>
                    </a:lnTo>
                    <a:lnTo>
                      <a:pt x="151" y="5"/>
                    </a:lnTo>
                    <a:lnTo>
                      <a:pt x="149" y="6"/>
                    </a:lnTo>
                    <a:lnTo>
                      <a:pt x="136" y="11"/>
                    </a:lnTo>
                    <a:lnTo>
                      <a:pt x="123" y="18"/>
                    </a:lnTo>
                    <a:lnTo>
                      <a:pt x="120" y="19"/>
                    </a:lnTo>
                    <a:lnTo>
                      <a:pt x="106" y="39"/>
                    </a:lnTo>
                    <a:lnTo>
                      <a:pt x="95" y="41"/>
                    </a:lnTo>
                    <a:lnTo>
                      <a:pt x="88" y="43"/>
                    </a:lnTo>
                    <a:lnTo>
                      <a:pt x="78" y="42"/>
                    </a:lnTo>
                    <a:lnTo>
                      <a:pt x="69" y="46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51" y="51"/>
                    </a:lnTo>
                    <a:lnTo>
                      <a:pt x="43" y="50"/>
                    </a:lnTo>
                    <a:lnTo>
                      <a:pt x="32" y="52"/>
                    </a:lnTo>
                    <a:lnTo>
                      <a:pt x="23" y="54"/>
                    </a:lnTo>
                    <a:lnTo>
                      <a:pt x="19" y="51"/>
                    </a:lnTo>
                    <a:lnTo>
                      <a:pt x="12" y="52"/>
                    </a:lnTo>
                    <a:lnTo>
                      <a:pt x="3" y="58"/>
                    </a:lnTo>
                    <a:lnTo>
                      <a:pt x="3" y="65"/>
                    </a:lnTo>
                    <a:lnTo>
                      <a:pt x="0" y="7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6" name="Group 697"/>
            <p:cNvGrpSpPr>
              <a:grpSpLocks/>
            </p:cNvGrpSpPr>
            <p:nvPr/>
          </p:nvGrpSpPr>
          <p:grpSpPr bwMode="auto">
            <a:xfrm>
              <a:off x="1060557" y="956260"/>
              <a:ext cx="197974" cy="249581"/>
              <a:chOff x="734" y="1338"/>
              <a:chExt cx="135" cy="176"/>
            </a:xfrm>
          </p:grpSpPr>
          <p:sp>
            <p:nvSpPr>
              <p:cNvPr id="1258" name="Freeform 698"/>
              <p:cNvSpPr>
                <a:spLocks/>
              </p:cNvSpPr>
              <p:nvPr/>
            </p:nvSpPr>
            <p:spPr bwMode="auto">
              <a:xfrm>
                <a:off x="734" y="1338"/>
                <a:ext cx="135" cy="176"/>
              </a:xfrm>
              <a:custGeom>
                <a:avLst/>
                <a:gdLst>
                  <a:gd name="T0" fmla="*/ 43 w 135"/>
                  <a:gd name="T1" fmla="*/ 142 h 176"/>
                  <a:gd name="T2" fmla="*/ 57 w 135"/>
                  <a:gd name="T3" fmla="*/ 145 h 176"/>
                  <a:gd name="T4" fmla="*/ 67 w 135"/>
                  <a:gd name="T5" fmla="*/ 145 h 176"/>
                  <a:gd name="T6" fmla="*/ 71 w 135"/>
                  <a:gd name="T7" fmla="*/ 139 h 176"/>
                  <a:gd name="T8" fmla="*/ 77 w 135"/>
                  <a:gd name="T9" fmla="*/ 130 h 176"/>
                  <a:gd name="T10" fmla="*/ 74 w 135"/>
                  <a:gd name="T11" fmla="*/ 116 h 176"/>
                  <a:gd name="T12" fmla="*/ 73 w 135"/>
                  <a:gd name="T13" fmla="*/ 106 h 176"/>
                  <a:gd name="T14" fmla="*/ 75 w 135"/>
                  <a:gd name="T15" fmla="*/ 101 h 176"/>
                  <a:gd name="T16" fmla="*/ 90 w 135"/>
                  <a:gd name="T17" fmla="*/ 114 h 176"/>
                  <a:gd name="T18" fmla="*/ 110 w 135"/>
                  <a:gd name="T19" fmla="*/ 126 h 176"/>
                  <a:gd name="T20" fmla="*/ 118 w 135"/>
                  <a:gd name="T21" fmla="*/ 149 h 176"/>
                  <a:gd name="T22" fmla="*/ 130 w 135"/>
                  <a:gd name="T23" fmla="*/ 176 h 176"/>
                  <a:gd name="T24" fmla="*/ 135 w 135"/>
                  <a:gd name="T25" fmla="*/ 150 h 176"/>
                  <a:gd name="T26" fmla="*/ 128 w 135"/>
                  <a:gd name="T27" fmla="*/ 114 h 176"/>
                  <a:gd name="T28" fmla="*/ 123 w 135"/>
                  <a:gd name="T29" fmla="*/ 95 h 176"/>
                  <a:gd name="T30" fmla="*/ 110 w 135"/>
                  <a:gd name="T31" fmla="*/ 84 h 176"/>
                  <a:gd name="T32" fmla="*/ 107 w 135"/>
                  <a:gd name="T33" fmla="*/ 103 h 176"/>
                  <a:gd name="T34" fmla="*/ 96 w 135"/>
                  <a:gd name="T35" fmla="*/ 106 h 176"/>
                  <a:gd name="T36" fmla="*/ 86 w 135"/>
                  <a:gd name="T37" fmla="*/ 86 h 176"/>
                  <a:gd name="T38" fmla="*/ 101 w 135"/>
                  <a:gd name="T39" fmla="*/ 69 h 176"/>
                  <a:gd name="T40" fmla="*/ 113 w 135"/>
                  <a:gd name="T41" fmla="*/ 57 h 176"/>
                  <a:gd name="T42" fmla="*/ 120 w 135"/>
                  <a:gd name="T43" fmla="*/ 44 h 176"/>
                  <a:gd name="T44" fmla="*/ 108 w 135"/>
                  <a:gd name="T45" fmla="*/ 37 h 176"/>
                  <a:gd name="T46" fmla="*/ 81 w 135"/>
                  <a:gd name="T47" fmla="*/ 39 h 176"/>
                  <a:gd name="T48" fmla="*/ 47 w 135"/>
                  <a:gd name="T49" fmla="*/ 33 h 176"/>
                  <a:gd name="T50" fmla="*/ 42 w 135"/>
                  <a:gd name="T51" fmla="*/ 11 h 176"/>
                  <a:gd name="T52" fmla="*/ 34 w 135"/>
                  <a:gd name="T53" fmla="*/ 15 h 176"/>
                  <a:gd name="T54" fmla="*/ 17 w 135"/>
                  <a:gd name="T55" fmla="*/ 9 h 176"/>
                  <a:gd name="T56" fmla="*/ 6 w 135"/>
                  <a:gd name="T57" fmla="*/ 0 h 176"/>
                  <a:gd name="T58" fmla="*/ 7 w 135"/>
                  <a:gd name="T59" fmla="*/ 9 h 176"/>
                  <a:gd name="T60" fmla="*/ 0 w 135"/>
                  <a:gd name="T61" fmla="*/ 19 h 176"/>
                  <a:gd name="T62" fmla="*/ 5 w 135"/>
                  <a:gd name="T63" fmla="*/ 27 h 176"/>
                  <a:gd name="T64" fmla="*/ 18 w 135"/>
                  <a:gd name="T65" fmla="*/ 33 h 176"/>
                  <a:gd name="T66" fmla="*/ 24 w 135"/>
                  <a:gd name="T67" fmla="*/ 43 h 176"/>
                  <a:gd name="T68" fmla="*/ 11 w 135"/>
                  <a:gd name="T69" fmla="*/ 44 h 176"/>
                  <a:gd name="T70" fmla="*/ 0 w 135"/>
                  <a:gd name="T71" fmla="*/ 58 h 176"/>
                  <a:gd name="T72" fmla="*/ 18 w 135"/>
                  <a:gd name="T73" fmla="*/ 71 h 176"/>
                  <a:gd name="T74" fmla="*/ 21 w 135"/>
                  <a:gd name="T75" fmla="*/ 84 h 176"/>
                  <a:gd name="T76" fmla="*/ 16 w 135"/>
                  <a:gd name="T77" fmla="*/ 90 h 176"/>
                  <a:gd name="T78" fmla="*/ 23 w 135"/>
                  <a:gd name="T79" fmla="*/ 105 h 176"/>
                  <a:gd name="T80" fmla="*/ 27 w 135"/>
                  <a:gd name="T81" fmla="*/ 112 h 176"/>
                  <a:gd name="T82" fmla="*/ 30 w 135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5" h="176">
                    <a:moveTo>
                      <a:pt x="33" y="139"/>
                    </a:moveTo>
                    <a:lnTo>
                      <a:pt x="43" y="142"/>
                    </a:lnTo>
                    <a:lnTo>
                      <a:pt x="55" y="146"/>
                    </a:lnTo>
                    <a:lnTo>
                      <a:pt x="57" y="145"/>
                    </a:lnTo>
                    <a:lnTo>
                      <a:pt x="63" y="145"/>
                    </a:lnTo>
                    <a:lnTo>
                      <a:pt x="67" y="145"/>
                    </a:lnTo>
                    <a:lnTo>
                      <a:pt x="70" y="141"/>
                    </a:lnTo>
                    <a:lnTo>
                      <a:pt x="71" y="139"/>
                    </a:lnTo>
                    <a:lnTo>
                      <a:pt x="75" y="135"/>
                    </a:lnTo>
                    <a:lnTo>
                      <a:pt x="77" y="130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2" y="109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101"/>
                    </a:lnTo>
                    <a:lnTo>
                      <a:pt x="78" y="109"/>
                    </a:lnTo>
                    <a:lnTo>
                      <a:pt x="90" y="114"/>
                    </a:lnTo>
                    <a:lnTo>
                      <a:pt x="99" y="114"/>
                    </a:lnTo>
                    <a:lnTo>
                      <a:pt x="110" y="126"/>
                    </a:lnTo>
                    <a:lnTo>
                      <a:pt x="115" y="146"/>
                    </a:lnTo>
                    <a:lnTo>
                      <a:pt x="118" y="149"/>
                    </a:lnTo>
                    <a:lnTo>
                      <a:pt x="118" y="158"/>
                    </a:lnTo>
                    <a:lnTo>
                      <a:pt x="130" y="176"/>
                    </a:lnTo>
                    <a:lnTo>
                      <a:pt x="130" y="157"/>
                    </a:lnTo>
                    <a:lnTo>
                      <a:pt x="135" y="150"/>
                    </a:lnTo>
                    <a:lnTo>
                      <a:pt x="133" y="135"/>
                    </a:lnTo>
                    <a:lnTo>
                      <a:pt x="128" y="114"/>
                    </a:lnTo>
                    <a:lnTo>
                      <a:pt x="122" y="102"/>
                    </a:lnTo>
                    <a:lnTo>
                      <a:pt x="123" y="95"/>
                    </a:lnTo>
                    <a:lnTo>
                      <a:pt x="118" y="83"/>
                    </a:lnTo>
                    <a:lnTo>
                      <a:pt x="110" y="84"/>
                    </a:lnTo>
                    <a:lnTo>
                      <a:pt x="105" y="95"/>
                    </a:lnTo>
                    <a:lnTo>
                      <a:pt x="107" y="103"/>
                    </a:lnTo>
                    <a:lnTo>
                      <a:pt x="102" y="108"/>
                    </a:lnTo>
                    <a:lnTo>
                      <a:pt x="96" y="106"/>
                    </a:lnTo>
                    <a:lnTo>
                      <a:pt x="92" y="98"/>
                    </a:lnTo>
                    <a:lnTo>
                      <a:pt x="86" y="86"/>
                    </a:lnTo>
                    <a:lnTo>
                      <a:pt x="93" y="73"/>
                    </a:lnTo>
                    <a:lnTo>
                      <a:pt x="101" y="69"/>
                    </a:lnTo>
                    <a:lnTo>
                      <a:pt x="108" y="62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08" y="37"/>
                    </a:lnTo>
                    <a:lnTo>
                      <a:pt x="91" y="37"/>
                    </a:lnTo>
                    <a:lnTo>
                      <a:pt x="81" y="39"/>
                    </a:lnTo>
                    <a:lnTo>
                      <a:pt x="49" y="40"/>
                    </a:lnTo>
                    <a:lnTo>
                      <a:pt x="47" y="33"/>
                    </a:lnTo>
                    <a:lnTo>
                      <a:pt x="45" y="22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4" y="15"/>
                    </a:lnTo>
                    <a:lnTo>
                      <a:pt x="24" y="9"/>
                    </a:lnTo>
                    <a:lnTo>
                      <a:pt x="17" y="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11" y="33"/>
                    </a:lnTo>
                    <a:lnTo>
                      <a:pt x="18" y="33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7" y="52"/>
                    </a:lnTo>
                    <a:lnTo>
                      <a:pt x="0" y="58"/>
                    </a:lnTo>
                    <a:lnTo>
                      <a:pt x="7" y="68"/>
                    </a:lnTo>
                    <a:lnTo>
                      <a:pt x="18" y="71"/>
                    </a:lnTo>
                    <a:lnTo>
                      <a:pt x="20" y="77"/>
                    </a:lnTo>
                    <a:lnTo>
                      <a:pt x="21" y="84"/>
                    </a:lnTo>
                    <a:lnTo>
                      <a:pt x="17" y="85"/>
                    </a:lnTo>
                    <a:lnTo>
                      <a:pt x="16" y="90"/>
                    </a:lnTo>
                    <a:lnTo>
                      <a:pt x="23" y="96"/>
                    </a:lnTo>
                    <a:lnTo>
                      <a:pt x="23" y="105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9" y="115"/>
                    </a:lnTo>
                    <a:lnTo>
                      <a:pt x="30" y="123"/>
                    </a:lnTo>
                    <a:lnTo>
                      <a:pt x="33" y="13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9" name="Freeform 699"/>
              <p:cNvSpPr>
                <a:spLocks/>
              </p:cNvSpPr>
              <p:nvPr/>
            </p:nvSpPr>
            <p:spPr bwMode="auto">
              <a:xfrm>
                <a:off x="734" y="1338"/>
                <a:ext cx="135" cy="176"/>
              </a:xfrm>
              <a:custGeom>
                <a:avLst/>
                <a:gdLst>
                  <a:gd name="T0" fmla="*/ 43 w 135"/>
                  <a:gd name="T1" fmla="*/ 142 h 176"/>
                  <a:gd name="T2" fmla="*/ 57 w 135"/>
                  <a:gd name="T3" fmla="*/ 145 h 176"/>
                  <a:gd name="T4" fmla="*/ 67 w 135"/>
                  <a:gd name="T5" fmla="*/ 145 h 176"/>
                  <a:gd name="T6" fmla="*/ 71 w 135"/>
                  <a:gd name="T7" fmla="*/ 139 h 176"/>
                  <a:gd name="T8" fmla="*/ 77 w 135"/>
                  <a:gd name="T9" fmla="*/ 130 h 176"/>
                  <a:gd name="T10" fmla="*/ 74 w 135"/>
                  <a:gd name="T11" fmla="*/ 116 h 176"/>
                  <a:gd name="T12" fmla="*/ 73 w 135"/>
                  <a:gd name="T13" fmla="*/ 106 h 176"/>
                  <a:gd name="T14" fmla="*/ 75 w 135"/>
                  <a:gd name="T15" fmla="*/ 101 h 176"/>
                  <a:gd name="T16" fmla="*/ 90 w 135"/>
                  <a:gd name="T17" fmla="*/ 114 h 176"/>
                  <a:gd name="T18" fmla="*/ 110 w 135"/>
                  <a:gd name="T19" fmla="*/ 126 h 176"/>
                  <a:gd name="T20" fmla="*/ 118 w 135"/>
                  <a:gd name="T21" fmla="*/ 149 h 176"/>
                  <a:gd name="T22" fmla="*/ 130 w 135"/>
                  <a:gd name="T23" fmla="*/ 176 h 176"/>
                  <a:gd name="T24" fmla="*/ 135 w 135"/>
                  <a:gd name="T25" fmla="*/ 150 h 176"/>
                  <a:gd name="T26" fmla="*/ 128 w 135"/>
                  <a:gd name="T27" fmla="*/ 114 h 176"/>
                  <a:gd name="T28" fmla="*/ 123 w 135"/>
                  <a:gd name="T29" fmla="*/ 95 h 176"/>
                  <a:gd name="T30" fmla="*/ 110 w 135"/>
                  <a:gd name="T31" fmla="*/ 84 h 176"/>
                  <a:gd name="T32" fmla="*/ 107 w 135"/>
                  <a:gd name="T33" fmla="*/ 103 h 176"/>
                  <a:gd name="T34" fmla="*/ 96 w 135"/>
                  <a:gd name="T35" fmla="*/ 106 h 176"/>
                  <a:gd name="T36" fmla="*/ 86 w 135"/>
                  <a:gd name="T37" fmla="*/ 86 h 176"/>
                  <a:gd name="T38" fmla="*/ 101 w 135"/>
                  <a:gd name="T39" fmla="*/ 69 h 176"/>
                  <a:gd name="T40" fmla="*/ 113 w 135"/>
                  <a:gd name="T41" fmla="*/ 57 h 176"/>
                  <a:gd name="T42" fmla="*/ 120 w 135"/>
                  <a:gd name="T43" fmla="*/ 44 h 176"/>
                  <a:gd name="T44" fmla="*/ 108 w 135"/>
                  <a:gd name="T45" fmla="*/ 37 h 176"/>
                  <a:gd name="T46" fmla="*/ 81 w 135"/>
                  <a:gd name="T47" fmla="*/ 39 h 176"/>
                  <a:gd name="T48" fmla="*/ 47 w 135"/>
                  <a:gd name="T49" fmla="*/ 33 h 176"/>
                  <a:gd name="T50" fmla="*/ 42 w 135"/>
                  <a:gd name="T51" fmla="*/ 11 h 176"/>
                  <a:gd name="T52" fmla="*/ 34 w 135"/>
                  <a:gd name="T53" fmla="*/ 15 h 176"/>
                  <a:gd name="T54" fmla="*/ 17 w 135"/>
                  <a:gd name="T55" fmla="*/ 9 h 176"/>
                  <a:gd name="T56" fmla="*/ 6 w 135"/>
                  <a:gd name="T57" fmla="*/ 0 h 176"/>
                  <a:gd name="T58" fmla="*/ 7 w 135"/>
                  <a:gd name="T59" fmla="*/ 9 h 176"/>
                  <a:gd name="T60" fmla="*/ 0 w 135"/>
                  <a:gd name="T61" fmla="*/ 19 h 176"/>
                  <a:gd name="T62" fmla="*/ 5 w 135"/>
                  <a:gd name="T63" fmla="*/ 27 h 176"/>
                  <a:gd name="T64" fmla="*/ 18 w 135"/>
                  <a:gd name="T65" fmla="*/ 33 h 176"/>
                  <a:gd name="T66" fmla="*/ 24 w 135"/>
                  <a:gd name="T67" fmla="*/ 43 h 176"/>
                  <a:gd name="T68" fmla="*/ 11 w 135"/>
                  <a:gd name="T69" fmla="*/ 44 h 176"/>
                  <a:gd name="T70" fmla="*/ 0 w 135"/>
                  <a:gd name="T71" fmla="*/ 58 h 176"/>
                  <a:gd name="T72" fmla="*/ 18 w 135"/>
                  <a:gd name="T73" fmla="*/ 71 h 176"/>
                  <a:gd name="T74" fmla="*/ 21 w 135"/>
                  <a:gd name="T75" fmla="*/ 84 h 176"/>
                  <a:gd name="T76" fmla="*/ 16 w 135"/>
                  <a:gd name="T77" fmla="*/ 90 h 176"/>
                  <a:gd name="T78" fmla="*/ 23 w 135"/>
                  <a:gd name="T79" fmla="*/ 105 h 176"/>
                  <a:gd name="T80" fmla="*/ 27 w 135"/>
                  <a:gd name="T81" fmla="*/ 112 h 176"/>
                  <a:gd name="T82" fmla="*/ 30 w 135"/>
                  <a:gd name="T83" fmla="*/ 123 h 17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35" h="176">
                    <a:moveTo>
                      <a:pt x="33" y="139"/>
                    </a:moveTo>
                    <a:lnTo>
                      <a:pt x="43" y="142"/>
                    </a:lnTo>
                    <a:lnTo>
                      <a:pt x="55" y="146"/>
                    </a:lnTo>
                    <a:lnTo>
                      <a:pt x="57" y="145"/>
                    </a:lnTo>
                    <a:lnTo>
                      <a:pt x="63" y="145"/>
                    </a:lnTo>
                    <a:lnTo>
                      <a:pt x="67" y="145"/>
                    </a:lnTo>
                    <a:lnTo>
                      <a:pt x="70" y="141"/>
                    </a:lnTo>
                    <a:lnTo>
                      <a:pt x="71" y="139"/>
                    </a:lnTo>
                    <a:lnTo>
                      <a:pt x="75" y="135"/>
                    </a:lnTo>
                    <a:lnTo>
                      <a:pt x="77" y="130"/>
                    </a:lnTo>
                    <a:lnTo>
                      <a:pt x="74" y="120"/>
                    </a:lnTo>
                    <a:lnTo>
                      <a:pt x="74" y="116"/>
                    </a:lnTo>
                    <a:lnTo>
                      <a:pt x="72" y="109"/>
                    </a:lnTo>
                    <a:lnTo>
                      <a:pt x="73" y="106"/>
                    </a:lnTo>
                    <a:lnTo>
                      <a:pt x="73" y="100"/>
                    </a:lnTo>
                    <a:lnTo>
                      <a:pt x="75" y="101"/>
                    </a:lnTo>
                    <a:lnTo>
                      <a:pt x="78" y="109"/>
                    </a:lnTo>
                    <a:lnTo>
                      <a:pt x="90" y="114"/>
                    </a:lnTo>
                    <a:lnTo>
                      <a:pt x="99" y="114"/>
                    </a:lnTo>
                    <a:lnTo>
                      <a:pt x="110" y="126"/>
                    </a:lnTo>
                    <a:lnTo>
                      <a:pt x="115" y="146"/>
                    </a:lnTo>
                    <a:lnTo>
                      <a:pt x="118" y="149"/>
                    </a:lnTo>
                    <a:lnTo>
                      <a:pt x="118" y="158"/>
                    </a:lnTo>
                    <a:lnTo>
                      <a:pt x="130" y="176"/>
                    </a:lnTo>
                    <a:lnTo>
                      <a:pt x="130" y="157"/>
                    </a:lnTo>
                    <a:lnTo>
                      <a:pt x="135" y="150"/>
                    </a:lnTo>
                    <a:lnTo>
                      <a:pt x="133" y="135"/>
                    </a:lnTo>
                    <a:lnTo>
                      <a:pt x="128" y="114"/>
                    </a:lnTo>
                    <a:lnTo>
                      <a:pt x="122" y="102"/>
                    </a:lnTo>
                    <a:lnTo>
                      <a:pt x="123" y="95"/>
                    </a:lnTo>
                    <a:lnTo>
                      <a:pt x="118" y="83"/>
                    </a:lnTo>
                    <a:lnTo>
                      <a:pt x="110" y="84"/>
                    </a:lnTo>
                    <a:lnTo>
                      <a:pt x="105" y="95"/>
                    </a:lnTo>
                    <a:lnTo>
                      <a:pt x="107" y="103"/>
                    </a:lnTo>
                    <a:lnTo>
                      <a:pt x="102" y="108"/>
                    </a:lnTo>
                    <a:lnTo>
                      <a:pt x="96" y="106"/>
                    </a:lnTo>
                    <a:lnTo>
                      <a:pt x="92" y="98"/>
                    </a:lnTo>
                    <a:lnTo>
                      <a:pt x="86" y="86"/>
                    </a:lnTo>
                    <a:lnTo>
                      <a:pt x="93" y="73"/>
                    </a:lnTo>
                    <a:lnTo>
                      <a:pt x="101" y="69"/>
                    </a:lnTo>
                    <a:lnTo>
                      <a:pt x="108" y="62"/>
                    </a:lnTo>
                    <a:lnTo>
                      <a:pt x="113" y="57"/>
                    </a:lnTo>
                    <a:lnTo>
                      <a:pt x="113" y="45"/>
                    </a:lnTo>
                    <a:lnTo>
                      <a:pt x="120" y="44"/>
                    </a:lnTo>
                    <a:lnTo>
                      <a:pt x="120" y="42"/>
                    </a:lnTo>
                    <a:lnTo>
                      <a:pt x="108" y="37"/>
                    </a:lnTo>
                    <a:lnTo>
                      <a:pt x="91" y="37"/>
                    </a:lnTo>
                    <a:lnTo>
                      <a:pt x="81" y="39"/>
                    </a:lnTo>
                    <a:lnTo>
                      <a:pt x="49" y="40"/>
                    </a:lnTo>
                    <a:lnTo>
                      <a:pt x="47" y="33"/>
                    </a:lnTo>
                    <a:lnTo>
                      <a:pt x="45" y="22"/>
                    </a:lnTo>
                    <a:lnTo>
                      <a:pt x="42" y="11"/>
                    </a:lnTo>
                    <a:lnTo>
                      <a:pt x="38" y="15"/>
                    </a:lnTo>
                    <a:lnTo>
                      <a:pt x="34" y="15"/>
                    </a:lnTo>
                    <a:lnTo>
                      <a:pt x="24" y="9"/>
                    </a:lnTo>
                    <a:lnTo>
                      <a:pt x="17" y="9"/>
                    </a:lnTo>
                    <a:lnTo>
                      <a:pt x="13" y="9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7" y="9"/>
                    </a:lnTo>
                    <a:lnTo>
                      <a:pt x="6" y="11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27"/>
                    </a:lnTo>
                    <a:lnTo>
                      <a:pt x="11" y="33"/>
                    </a:lnTo>
                    <a:lnTo>
                      <a:pt x="18" y="33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4" y="43"/>
                    </a:lnTo>
                    <a:lnTo>
                      <a:pt x="11" y="44"/>
                    </a:lnTo>
                    <a:lnTo>
                      <a:pt x="7" y="52"/>
                    </a:lnTo>
                    <a:lnTo>
                      <a:pt x="0" y="58"/>
                    </a:lnTo>
                    <a:lnTo>
                      <a:pt x="7" y="68"/>
                    </a:lnTo>
                    <a:lnTo>
                      <a:pt x="18" y="71"/>
                    </a:lnTo>
                    <a:lnTo>
                      <a:pt x="20" y="77"/>
                    </a:lnTo>
                    <a:lnTo>
                      <a:pt x="21" y="84"/>
                    </a:lnTo>
                    <a:lnTo>
                      <a:pt x="17" y="85"/>
                    </a:lnTo>
                    <a:lnTo>
                      <a:pt x="16" y="90"/>
                    </a:lnTo>
                    <a:lnTo>
                      <a:pt x="23" y="96"/>
                    </a:lnTo>
                    <a:lnTo>
                      <a:pt x="23" y="105"/>
                    </a:lnTo>
                    <a:lnTo>
                      <a:pt x="27" y="105"/>
                    </a:lnTo>
                    <a:lnTo>
                      <a:pt x="27" y="112"/>
                    </a:lnTo>
                    <a:lnTo>
                      <a:pt x="29" y="115"/>
                    </a:lnTo>
                    <a:lnTo>
                      <a:pt x="30" y="123"/>
                    </a:lnTo>
                    <a:lnTo>
                      <a:pt x="33" y="13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7" name="Group 700"/>
            <p:cNvGrpSpPr>
              <a:grpSpLocks/>
            </p:cNvGrpSpPr>
            <p:nvPr/>
          </p:nvGrpSpPr>
          <p:grpSpPr bwMode="auto">
            <a:xfrm>
              <a:off x="1085133" y="879668"/>
              <a:ext cx="131073" cy="71309"/>
              <a:chOff x="751" y="1283"/>
              <a:chExt cx="89" cy="51"/>
            </a:xfrm>
          </p:grpSpPr>
          <p:sp>
            <p:nvSpPr>
              <p:cNvPr id="1251" name="Freeform 701"/>
              <p:cNvSpPr>
                <a:spLocks/>
              </p:cNvSpPr>
              <p:nvPr/>
            </p:nvSpPr>
            <p:spPr bwMode="auto">
              <a:xfrm>
                <a:off x="751" y="1283"/>
                <a:ext cx="89" cy="51"/>
              </a:xfrm>
              <a:custGeom>
                <a:avLst/>
                <a:gdLst>
                  <a:gd name="T0" fmla="*/ 2 w 89"/>
                  <a:gd name="T1" fmla="*/ 33 h 51"/>
                  <a:gd name="T2" fmla="*/ 13 w 89"/>
                  <a:gd name="T3" fmla="*/ 14 h 51"/>
                  <a:gd name="T4" fmla="*/ 15 w 89"/>
                  <a:gd name="T5" fmla="*/ 7 h 51"/>
                  <a:gd name="T6" fmla="*/ 24 w 89"/>
                  <a:gd name="T7" fmla="*/ 0 h 51"/>
                  <a:gd name="T8" fmla="*/ 44 w 89"/>
                  <a:gd name="T9" fmla="*/ 0 h 51"/>
                  <a:gd name="T10" fmla="*/ 42 w 89"/>
                  <a:gd name="T11" fmla="*/ 7 h 51"/>
                  <a:gd name="T12" fmla="*/ 59 w 89"/>
                  <a:gd name="T13" fmla="*/ 7 h 51"/>
                  <a:gd name="T14" fmla="*/ 63 w 89"/>
                  <a:gd name="T15" fmla="*/ 3 h 51"/>
                  <a:gd name="T16" fmla="*/ 73 w 89"/>
                  <a:gd name="T17" fmla="*/ 8 h 51"/>
                  <a:gd name="T18" fmla="*/ 74 w 89"/>
                  <a:gd name="T19" fmla="*/ 17 h 51"/>
                  <a:gd name="T20" fmla="*/ 78 w 89"/>
                  <a:gd name="T21" fmla="*/ 22 h 51"/>
                  <a:gd name="T22" fmla="*/ 85 w 89"/>
                  <a:gd name="T23" fmla="*/ 20 h 51"/>
                  <a:gd name="T24" fmla="*/ 87 w 89"/>
                  <a:gd name="T25" fmla="*/ 29 h 51"/>
                  <a:gd name="T26" fmla="*/ 89 w 89"/>
                  <a:gd name="T27" fmla="*/ 40 h 51"/>
                  <a:gd name="T28" fmla="*/ 79 w 89"/>
                  <a:gd name="T29" fmla="*/ 41 h 51"/>
                  <a:gd name="T30" fmla="*/ 77 w 89"/>
                  <a:gd name="T31" fmla="*/ 43 h 51"/>
                  <a:gd name="T32" fmla="*/ 69 w 89"/>
                  <a:gd name="T33" fmla="*/ 43 h 51"/>
                  <a:gd name="T34" fmla="*/ 58 w 89"/>
                  <a:gd name="T35" fmla="*/ 45 h 51"/>
                  <a:gd name="T36" fmla="*/ 49 w 89"/>
                  <a:gd name="T37" fmla="*/ 46 h 51"/>
                  <a:gd name="T38" fmla="*/ 45 w 89"/>
                  <a:gd name="T39" fmla="*/ 43 h 51"/>
                  <a:gd name="T40" fmla="*/ 38 w 89"/>
                  <a:gd name="T41" fmla="*/ 45 h 51"/>
                  <a:gd name="T42" fmla="*/ 29 w 89"/>
                  <a:gd name="T43" fmla="*/ 51 h 51"/>
                  <a:gd name="T44" fmla="*/ 11 w 89"/>
                  <a:gd name="T45" fmla="*/ 49 h 51"/>
                  <a:gd name="T46" fmla="*/ 3 w 89"/>
                  <a:gd name="T47" fmla="*/ 42 h 51"/>
                  <a:gd name="T48" fmla="*/ 0 w 89"/>
                  <a:gd name="T49" fmla="*/ 36 h 51"/>
                  <a:gd name="T50" fmla="*/ 2 w 89"/>
                  <a:gd name="T51" fmla="*/ 33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9" h="51">
                    <a:moveTo>
                      <a:pt x="2" y="33"/>
                    </a:moveTo>
                    <a:lnTo>
                      <a:pt x="13" y="14"/>
                    </a:lnTo>
                    <a:lnTo>
                      <a:pt x="15" y="7"/>
                    </a:lnTo>
                    <a:lnTo>
                      <a:pt x="24" y="0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59" y="7"/>
                    </a:lnTo>
                    <a:lnTo>
                      <a:pt x="63" y="3"/>
                    </a:lnTo>
                    <a:lnTo>
                      <a:pt x="73" y="8"/>
                    </a:lnTo>
                    <a:lnTo>
                      <a:pt x="74" y="17"/>
                    </a:lnTo>
                    <a:lnTo>
                      <a:pt x="78" y="22"/>
                    </a:lnTo>
                    <a:lnTo>
                      <a:pt x="85" y="20"/>
                    </a:lnTo>
                    <a:lnTo>
                      <a:pt x="87" y="29"/>
                    </a:lnTo>
                    <a:lnTo>
                      <a:pt x="89" y="40"/>
                    </a:lnTo>
                    <a:lnTo>
                      <a:pt x="79" y="41"/>
                    </a:lnTo>
                    <a:lnTo>
                      <a:pt x="77" y="43"/>
                    </a:lnTo>
                    <a:lnTo>
                      <a:pt x="69" y="43"/>
                    </a:lnTo>
                    <a:lnTo>
                      <a:pt x="58" y="45"/>
                    </a:lnTo>
                    <a:lnTo>
                      <a:pt x="49" y="46"/>
                    </a:lnTo>
                    <a:lnTo>
                      <a:pt x="45" y="43"/>
                    </a:lnTo>
                    <a:lnTo>
                      <a:pt x="38" y="45"/>
                    </a:lnTo>
                    <a:lnTo>
                      <a:pt x="29" y="51"/>
                    </a:lnTo>
                    <a:lnTo>
                      <a:pt x="11" y="49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54" name="Freeform 702"/>
              <p:cNvSpPr>
                <a:spLocks/>
              </p:cNvSpPr>
              <p:nvPr/>
            </p:nvSpPr>
            <p:spPr bwMode="auto">
              <a:xfrm>
                <a:off x="751" y="1283"/>
                <a:ext cx="89" cy="51"/>
              </a:xfrm>
              <a:custGeom>
                <a:avLst/>
                <a:gdLst>
                  <a:gd name="T0" fmla="*/ 2 w 89"/>
                  <a:gd name="T1" fmla="*/ 33 h 51"/>
                  <a:gd name="T2" fmla="*/ 13 w 89"/>
                  <a:gd name="T3" fmla="*/ 14 h 51"/>
                  <a:gd name="T4" fmla="*/ 15 w 89"/>
                  <a:gd name="T5" fmla="*/ 7 h 51"/>
                  <a:gd name="T6" fmla="*/ 24 w 89"/>
                  <a:gd name="T7" fmla="*/ 0 h 51"/>
                  <a:gd name="T8" fmla="*/ 44 w 89"/>
                  <a:gd name="T9" fmla="*/ 0 h 51"/>
                  <a:gd name="T10" fmla="*/ 42 w 89"/>
                  <a:gd name="T11" fmla="*/ 7 h 51"/>
                  <a:gd name="T12" fmla="*/ 59 w 89"/>
                  <a:gd name="T13" fmla="*/ 7 h 51"/>
                  <a:gd name="T14" fmla="*/ 63 w 89"/>
                  <a:gd name="T15" fmla="*/ 3 h 51"/>
                  <a:gd name="T16" fmla="*/ 73 w 89"/>
                  <a:gd name="T17" fmla="*/ 8 h 51"/>
                  <a:gd name="T18" fmla="*/ 74 w 89"/>
                  <a:gd name="T19" fmla="*/ 17 h 51"/>
                  <a:gd name="T20" fmla="*/ 78 w 89"/>
                  <a:gd name="T21" fmla="*/ 22 h 51"/>
                  <a:gd name="T22" fmla="*/ 85 w 89"/>
                  <a:gd name="T23" fmla="*/ 20 h 51"/>
                  <a:gd name="T24" fmla="*/ 87 w 89"/>
                  <a:gd name="T25" fmla="*/ 29 h 51"/>
                  <a:gd name="T26" fmla="*/ 89 w 89"/>
                  <a:gd name="T27" fmla="*/ 40 h 51"/>
                  <a:gd name="T28" fmla="*/ 79 w 89"/>
                  <a:gd name="T29" fmla="*/ 41 h 51"/>
                  <a:gd name="T30" fmla="*/ 77 w 89"/>
                  <a:gd name="T31" fmla="*/ 43 h 51"/>
                  <a:gd name="T32" fmla="*/ 69 w 89"/>
                  <a:gd name="T33" fmla="*/ 43 h 51"/>
                  <a:gd name="T34" fmla="*/ 58 w 89"/>
                  <a:gd name="T35" fmla="*/ 45 h 51"/>
                  <a:gd name="T36" fmla="*/ 49 w 89"/>
                  <a:gd name="T37" fmla="*/ 46 h 51"/>
                  <a:gd name="T38" fmla="*/ 45 w 89"/>
                  <a:gd name="T39" fmla="*/ 43 h 51"/>
                  <a:gd name="T40" fmla="*/ 38 w 89"/>
                  <a:gd name="T41" fmla="*/ 45 h 51"/>
                  <a:gd name="T42" fmla="*/ 29 w 89"/>
                  <a:gd name="T43" fmla="*/ 51 h 51"/>
                  <a:gd name="T44" fmla="*/ 11 w 89"/>
                  <a:gd name="T45" fmla="*/ 49 h 51"/>
                  <a:gd name="T46" fmla="*/ 3 w 89"/>
                  <a:gd name="T47" fmla="*/ 42 h 51"/>
                  <a:gd name="T48" fmla="*/ 0 w 89"/>
                  <a:gd name="T49" fmla="*/ 36 h 51"/>
                  <a:gd name="T50" fmla="*/ 2 w 89"/>
                  <a:gd name="T51" fmla="*/ 33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9" h="51">
                    <a:moveTo>
                      <a:pt x="2" y="33"/>
                    </a:moveTo>
                    <a:lnTo>
                      <a:pt x="13" y="14"/>
                    </a:lnTo>
                    <a:lnTo>
                      <a:pt x="15" y="7"/>
                    </a:lnTo>
                    <a:lnTo>
                      <a:pt x="24" y="0"/>
                    </a:lnTo>
                    <a:lnTo>
                      <a:pt x="44" y="0"/>
                    </a:lnTo>
                    <a:lnTo>
                      <a:pt x="42" y="7"/>
                    </a:lnTo>
                    <a:lnTo>
                      <a:pt x="59" y="7"/>
                    </a:lnTo>
                    <a:lnTo>
                      <a:pt x="63" y="3"/>
                    </a:lnTo>
                    <a:lnTo>
                      <a:pt x="73" y="8"/>
                    </a:lnTo>
                    <a:lnTo>
                      <a:pt x="74" y="17"/>
                    </a:lnTo>
                    <a:lnTo>
                      <a:pt x="78" y="22"/>
                    </a:lnTo>
                    <a:lnTo>
                      <a:pt x="85" y="20"/>
                    </a:lnTo>
                    <a:lnTo>
                      <a:pt x="87" y="29"/>
                    </a:lnTo>
                    <a:lnTo>
                      <a:pt x="89" y="40"/>
                    </a:lnTo>
                    <a:lnTo>
                      <a:pt x="79" y="41"/>
                    </a:lnTo>
                    <a:lnTo>
                      <a:pt x="77" y="43"/>
                    </a:lnTo>
                    <a:lnTo>
                      <a:pt x="69" y="43"/>
                    </a:lnTo>
                    <a:lnTo>
                      <a:pt x="58" y="45"/>
                    </a:lnTo>
                    <a:lnTo>
                      <a:pt x="49" y="46"/>
                    </a:lnTo>
                    <a:lnTo>
                      <a:pt x="45" y="43"/>
                    </a:lnTo>
                    <a:lnTo>
                      <a:pt x="38" y="45"/>
                    </a:lnTo>
                    <a:lnTo>
                      <a:pt x="29" y="51"/>
                    </a:lnTo>
                    <a:lnTo>
                      <a:pt x="11" y="49"/>
                    </a:lnTo>
                    <a:lnTo>
                      <a:pt x="3" y="42"/>
                    </a:lnTo>
                    <a:lnTo>
                      <a:pt x="0" y="36"/>
                    </a:lnTo>
                    <a:lnTo>
                      <a:pt x="2" y="3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8" name="Group 703"/>
            <p:cNvGrpSpPr>
              <a:grpSpLocks/>
            </p:cNvGrpSpPr>
            <p:nvPr/>
          </p:nvGrpSpPr>
          <p:grpSpPr bwMode="auto">
            <a:xfrm>
              <a:off x="611362" y="775346"/>
              <a:ext cx="8192" cy="18488"/>
              <a:chOff x="426" y="1210"/>
              <a:chExt cx="6" cy="13"/>
            </a:xfrm>
          </p:grpSpPr>
          <p:sp>
            <p:nvSpPr>
              <p:cNvPr id="1248" name="Freeform 704"/>
              <p:cNvSpPr>
                <a:spLocks/>
              </p:cNvSpPr>
              <p:nvPr/>
            </p:nvSpPr>
            <p:spPr bwMode="auto">
              <a:xfrm>
                <a:off x="426" y="1210"/>
                <a:ext cx="6" cy="13"/>
              </a:xfrm>
              <a:custGeom>
                <a:avLst/>
                <a:gdLst>
                  <a:gd name="T0" fmla="*/ 3 w 6"/>
                  <a:gd name="T1" fmla="*/ 0 h 13"/>
                  <a:gd name="T2" fmla="*/ 0 w 6"/>
                  <a:gd name="T3" fmla="*/ 2 h 13"/>
                  <a:gd name="T4" fmla="*/ 2 w 6"/>
                  <a:gd name="T5" fmla="*/ 6 h 13"/>
                  <a:gd name="T6" fmla="*/ 4 w 6"/>
                  <a:gd name="T7" fmla="*/ 13 h 13"/>
                  <a:gd name="T8" fmla="*/ 5 w 6"/>
                  <a:gd name="T9" fmla="*/ 8 h 13"/>
                  <a:gd name="T10" fmla="*/ 6 w 6"/>
                  <a:gd name="T11" fmla="*/ 5 h 13"/>
                  <a:gd name="T12" fmla="*/ 6 w 6"/>
                  <a:gd name="T13" fmla="*/ 4 h 13"/>
                  <a:gd name="T14" fmla="*/ 5 w 6"/>
                  <a:gd name="T15" fmla="*/ 2 h 13"/>
                  <a:gd name="T16" fmla="*/ 3 w 6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9" name="Freeform 705"/>
              <p:cNvSpPr>
                <a:spLocks/>
              </p:cNvSpPr>
              <p:nvPr/>
            </p:nvSpPr>
            <p:spPr bwMode="auto">
              <a:xfrm>
                <a:off x="426" y="1210"/>
                <a:ext cx="6" cy="13"/>
              </a:xfrm>
              <a:custGeom>
                <a:avLst/>
                <a:gdLst>
                  <a:gd name="T0" fmla="*/ 3 w 6"/>
                  <a:gd name="T1" fmla="*/ 0 h 13"/>
                  <a:gd name="T2" fmla="*/ 0 w 6"/>
                  <a:gd name="T3" fmla="*/ 2 h 13"/>
                  <a:gd name="T4" fmla="*/ 2 w 6"/>
                  <a:gd name="T5" fmla="*/ 6 h 13"/>
                  <a:gd name="T6" fmla="*/ 4 w 6"/>
                  <a:gd name="T7" fmla="*/ 13 h 13"/>
                  <a:gd name="T8" fmla="*/ 5 w 6"/>
                  <a:gd name="T9" fmla="*/ 8 h 13"/>
                  <a:gd name="T10" fmla="*/ 6 w 6"/>
                  <a:gd name="T11" fmla="*/ 5 h 13"/>
                  <a:gd name="T12" fmla="*/ 6 w 6"/>
                  <a:gd name="T13" fmla="*/ 4 h 13"/>
                  <a:gd name="T14" fmla="*/ 5 w 6"/>
                  <a:gd name="T15" fmla="*/ 2 h 13"/>
                  <a:gd name="T16" fmla="*/ 3 w 6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" h="13">
                    <a:moveTo>
                      <a:pt x="3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4" y="13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2"/>
                    </a:lnTo>
                    <a:lnTo>
                      <a:pt x="3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59" name="Group 706"/>
            <p:cNvGrpSpPr>
              <a:grpSpLocks/>
            </p:cNvGrpSpPr>
            <p:nvPr/>
          </p:nvGrpSpPr>
          <p:grpSpPr bwMode="auto">
            <a:xfrm>
              <a:off x="446157" y="1237535"/>
              <a:ext cx="13653" cy="13206"/>
              <a:chOff x="313" y="1537"/>
              <a:chExt cx="9" cy="9"/>
            </a:xfrm>
          </p:grpSpPr>
          <p:sp>
            <p:nvSpPr>
              <p:cNvPr id="1246" name="Freeform 707"/>
              <p:cNvSpPr>
                <a:spLocks/>
              </p:cNvSpPr>
              <p:nvPr/>
            </p:nvSpPr>
            <p:spPr bwMode="auto">
              <a:xfrm>
                <a:off x="313" y="1537"/>
                <a:ext cx="9" cy="9"/>
              </a:xfrm>
              <a:custGeom>
                <a:avLst/>
                <a:gdLst>
                  <a:gd name="T0" fmla="*/ 9 w 9"/>
                  <a:gd name="T1" fmla="*/ 7 h 9"/>
                  <a:gd name="T2" fmla="*/ 7 w 9"/>
                  <a:gd name="T3" fmla="*/ 9 h 9"/>
                  <a:gd name="T4" fmla="*/ 3 w 9"/>
                  <a:gd name="T5" fmla="*/ 8 h 9"/>
                  <a:gd name="T6" fmla="*/ 0 w 9"/>
                  <a:gd name="T7" fmla="*/ 5 h 9"/>
                  <a:gd name="T8" fmla="*/ 0 w 9"/>
                  <a:gd name="T9" fmla="*/ 2 h 9"/>
                  <a:gd name="T10" fmla="*/ 3 w 9"/>
                  <a:gd name="T11" fmla="*/ 0 h 9"/>
                  <a:gd name="T12" fmla="*/ 7 w 9"/>
                  <a:gd name="T13" fmla="*/ 0 h 9"/>
                  <a:gd name="T14" fmla="*/ 8 w 9"/>
                  <a:gd name="T15" fmla="*/ 5 h 9"/>
                  <a:gd name="T16" fmla="*/ 9 w 9"/>
                  <a:gd name="T17" fmla="*/ 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7"/>
                    </a:moveTo>
                    <a:lnTo>
                      <a:pt x="7" y="9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7" name="Freeform 708"/>
              <p:cNvSpPr>
                <a:spLocks/>
              </p:cNvSpPr>
              <p:nvPr/>
            </p:nvSpPr>
            <p:spPr bwMode="auto">
              <a:xfrm>
                <a:off x="313" y="1537"/>
                <a:ext cx="9" cy="9"/>
              </a:xfrm>
              <a:custGeom>
                <a:avLst/>
                <a:gdLst>
                  <a:gd name="T0" fmla="*/ 9 w 9"/>
                  <a:gd name="T1" fmla="*/ 7 h 9"/>
                  <a:gd name="T2" fmla="*/ 7 w 9"/>
                  <a:gd name="T3" fmla="*/ 9 h 9"/>
                  <a:gd name="T4" fmla="*/ 3 w 9"/>
                  <a:gd name="T5" fmla="*/ 8 h 9"/>
                  <a:gd name="T6" fmla="*/ 0 w 9"/>
                  <a:gd name="T7" fmla="*/ 5 h 9"/>
                  <a:gd name="T8" fmla="*/ 0 w 9"/>
                  <a:gd name="T9" fmla="*/ 2 h 9"/>
                  <a:gd name="T10" fmla="*/ 3 w 9"/>
                  <a:gd name="T11" fmla="*/ 0 h 9"/>
                  <a:gd name="T12" fmla="*/ 7 w 9"/>
                  <a:gd name="T13" fmla="*/ 0 h 9"/>
                  <a:gd name="T14" fmla="*/ 8 w 9"/>
                  <a:gd name="T15" fmla="*/ 5 h 9"/>
                  <a:gd name="T16" fmla="*/ 9 w 9"/>
                  <a:gd name="T17" fmla="*/ 7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" h="9">
                    <a:moveTo>
                      <a:pt x="9" y="7"/>
                    </a:moveTo>
                    <a:lnTo>
                      <a:pt x="7" y="9"/>
                    </a:lnTo>
                    <a:lnTo>
                      <a:pt x="3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8" y="5"/>
                    </a:lnTo>
                    <a:lnTo>
                      <a:pt x="9" y="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0" name="Group 709"/>
            <p:cNvGrpSpPr>
              <a:grpSpLocks/>
            </p:cNvGrpSpPr>
            <p:nvPr/>
          </p:nvGrpSpPr>
          <p:grpSpPr bwMode="auto">
            <a:xfrm>
              <a:off x="368332" y="1215086"/>
              <a:ext cx="77824" cy="22449"/>
              <a:chOff x="260" y="1521"/>
              <a:chExt cx="53" cy="16"/>
            </a:xfrm>
          </p:grpSpPr>
          <p:sp>
            <p:nvSpPr>
              <p:cNvPr id="1243" name="Freeform 710"/>
              <p:cNvSpPr>
                <a:spLocks noEditPoints="1"/>
              </p:cNvSpPr>
              <p:nvPr/>
            </p:nvSpPr>
            <p:spPr bwMode="auto">
              <a:xfrm>
                <a:off x="260" y="1521"/>
                <a:ext cx="53" cy="16"/>
              </a:xfrm>
              <a:custGeom>
                <a:avLst/>
                <a:gdLst>
                  <a:gd name="T0" fmla="*/ 50 w 53"/>
                  <a:gd name="T1" fmla="*/ 9 h 16"/>
                  <a:gd name="T2" fmla="*/ 48 w 53"/>
                  <a:gd name="T3" fmla="*/ 16 h 16"/>
                  <a:gd name="T4" fmla="*/ 51 w 53"/>
                  <a:gd name="T5" fmla="*/ 16 h 16"/>
                  <a:gd name="T6" fmla="*/ 53 w 53"/>
                  <a:gd name="T7" fmla="*/ 13 h 16"/>
                  <a:gd name="T8" fmla="*/ 50 w 53"/>
                  <a:gd name="T9" fmla="*/ 9 h 16"/>
                  <a:gd name="T10" fmla="*/ 0 w 53"/>
                  <a:gd name="T11" fmla="*/ 0 h 16"/>
                  <a:gd name="T12" fmla="*/ 4 w 53"/>
                  <a:gd name="T13" fmla="*/ 1 h 16"/>
                  <a:gd name="T14" fmla="*/ 5 w 53"/>
                  <a:gd name="T15" fmla="*/ 5 h 16"/>
                  <a:gd name="T16" fmla="*/ 0 w 53"/>
                  <a:gd name="T17" fmla="*/ 6 h 16"/>
                  <a:gd name="T18" fmla="*/ 0 w 53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3" h="16">
                    <a:moveTo>
                      <a:pt x="50" y="9"/>
                    </a:moveTo>
                    <a:lnTo>
                      <a:pt x="48" y="16"/>
                    </a:lnTo>
                    <a:lnTo>
                      <a:pt x="51" y="16"/>
                    </a:lnTo>
                    <a:lnTo>
                      <a:pt x="53" y="13"/>
                    </a:lnTo>
                    <a:lnTo>
                      <a:pt x="50" y="9"/>
                    </a:lnTo>
                    <a:close/>
                    <a:moveTo>
                      <a:pt x="0" y="0"/>
                    </a:moveTo>
                    <a:lnTo>
                      <a:pt x="4" y="1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4" name="Freeform 711"/>
              <p:cNvSpPr>
                <a:spLocks/>
              </p:cNvSpPr>
              <p:nvPr/>
            </p:nvSpPr>
            <p:spPr bwMode="auto">
              <a:xfrm>
                <a:off x="308" y="1530"/>
                <a:ext cx="5" cy="7"/>
              </a:xfrm>
              <a:custGeom>
                <a:avLst/>
                <a:gdLst>
                  <a:gd name="T0" fmla="*/ 2 w 5"/>
                  <a:gd name="T1" fmla="*/ 0 h 7"/>
                  <a:gd name="T2" fmla="*/ 0 w 5"/>
                  <a:gd name="T3" fmla="*/ 7 h 7"/>
                  <a:gd name="T4" fmla="*/ 3 w 5"/>
                  <a:gd name="T5" fmla="*/ 7 h 7"/>
                  <a:gd name="T6" fmla="*/ 5 w 5"/>
                  <a:gd name="T7" fmla="*/ 4 h 7"/>
                  <a:gd name="T8" fmla="*/ 2 w 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5" name="Freeform 712"/>
              <p:cNvSpPr>
                <a:spLocks/>
              </p:cNvSpPr>
              <p:nvPr/>
            </p:nvSpPr>
            <p:spPr bwMode="auto">
              <a:xfrm>
                <a:off x="260" y="1521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4 w 5"/>
                  <a:gd name="T3" fmla="*/ 1 h 6"/>
                  <a:gd name="T4" fmla="*/ 5 w 5"/>
                  <a:gd name="T5" fmla="*/ 5 h 6"/>
                  <a:gd name="T6" fmla="*/ 0 w 5"/>
                  <a:gd name="T7" fmla="*/ 6 h 6"/>
                  <a:gd name="T8" fmla="*/ 0 w 5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4" y="1"/>
                    </a:lnTo>
                    <a:lnTo>
                      <a:pt x="5" y="5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1" name="Group 713"/>
            <p:cNvGrpSpPr>
              <a:grpSpLocks/>
            </p:cNvGrpSpPr>
            <p:nvPr/>
          </p:nvGrpSpPr>
          <p:grpSpPr bwMode="auto">
            <a:xfrm>
              <a:off x="872141" y="924567"/>
              <a:ext cx="191147" cy="240338"/>
              <a:chOff x="605" y="1315"/>
              <a:chExt cx="131" cy="170"/>
            </a:xfrm>
          </p:grpSpPr>
          <p:sp>
            <p:nvSpPr>
              <p:cNvPr id="1241" name="Freeform 714"/>
              <p:cNvSpPr>
                <a:spLocks/>
              </p:cNvSpPr>
              <p:nvPr/>
            </p:nvSpPr>
            <p:spPr bwMode="auto">
              <a:xfrm>
                <a:off x="605" y="1315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2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9 h 170"/>
                  <a:gd name="T10" fmla="*/ 116 w 131"/>
                  <a:gd name="T11" fmla="*/ 29 h 170"/>
                  <a:gd name="T12" fmla="*/ 128 w 131"/>
                  <a:gd name="T13" fmla="*/ 24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1 w 131"/>
                  <a:gd name="T19" fmla="*/ 65 h 170"/>
                  <a:gd name="T20" fmla="*/ 124 w 131"/>
                  <a:gd name="T21" fmla="*/ 86 h 170"/>
                  <a:gd name="T22" fmla="*/ 119 w 131"/>
                  <a:gd name="T23" fmla="*/ 101 h 170"/>
                  <a:gd name="T24" fmla="*/ 106 w 131"/>
                  <a:gd name="T25" fmla="*/ 111 h 170"/>
                  <a:gd name="T26" fmla="*/ 97 w 131"/>
                  <a:gd name="T27" fmla="*/ 116 h 170"/>
                  <a:gd name="T28" fmla="*/ 82 w 131"/>
                  <a:gd name="T29" fmla="*/ 125 h 170"/>
                  <a:gd name="T30" fmla="*/ 72 w 131"/>
                  <a:gd name="T31" fmla="*/ 125 h 170"/>
                  <a:gd name="T32" fmla="*/ 81 w 131"/>
                  <a:gd name="T33" fmla="*/ 137 h 170"/>
                  <a:gd name="T34" fmla="*/ 89 w 131"/>
                  <a:gd name="T35" fmla="*/ 143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6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1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1 h 170"/>
                  <a:gd name="T54" fmla="*/ 19 w 131"/>
                  <a:gd name="T55" fmla="*/ 128 h 170"/>
                  <a:gd name="T56" fmla="*/ 1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6 h 170"/>
                  <a:gd name="T64" fmla="*/ 23 w 131"/>
                  <a:gd name="T65" fmla="*/ 53 h 170"/>
                  <a:gd name="T66" fmla="*/ 27 w 131"/>
                  <a:gd name="T67" fmla="*/ 48 h 170"/>
                  <a:gd name="T68" fmla="*/ 21 w 131"/>
                  <a:gd name="T69" fmla="*/ 37 h 170"/>
                  <a:gd name="T70" fmla="*/ 19 w 131"/>
                  <a:gd name="T71" fmla="*/ 28 h 170"/>
                  <a:gd name="T72" fmla="*/ 23 w 131"/>
                  <a:gd name="T73" fmla="*/ 20 h 170"/>
                  <a:gd name="T74" fmla="*/ 13 w 131"/>
                  <a:gd name="T75" fmla="*/ 8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2"/>
                    </a:lnTo>
                    <a:lnTo>
                      <a:pt x="36" y="13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4"/>
                    </a:lnTo>
                    <a:lnTo>
                      <a:pt x="90" y="29"/>
                    </a:lnTo>
                    <a:lnTo>
                      <a:pt x="99" y="28"/>
                    </a:lnTo>
                    <a:lnTo>
                      <a:pt x="116" y="29"/>
                    </a:lnTo>
                    <a:lnTo>
                      <a:pt x="120" y="26"/>
                    </a:lnTo>
                    <a:lnTo>
                      <a:pt x="128" y="24"/>
                    </a:lnTo>
                    <a:lnTo>
                      <a:pt x="131" y="28"/>
                    </a:lnTo>
                    <a:lnTo>
                      <a:pt x="130" y="32"/>
                    </a:lnTo>
                    <a:lnTo>
                      <a:pt x="122" y="43"/>
                    </a:lnTo>
                    <a:lnTo>
                      <a:pt x="123" y="48"/>
                    </a:lnTo>
                    <a:lnTo>
                      <a:pt x="128" y="57"/>
                    </a:lnTo>
                    <a:lnTo>
                      <a:pt x="121" y="65"/>
                    </a:lnTo>
                    <a:lnTo>
                      <a:pt x="126" y="81"/>
                    </a:lnTo>
                    <a:lnTo>
                      <a:pt x="124" y="86"/>
                    </a:lnTo>
                    <a:lnTo>
                      <a:pt x="119" y="98"/>
                    </a:lnTo>
                    <a:lnTo>
                      <a:pt x="119" y="101"/>
                    </a:lnTo>
                    <a:lnTo>
                      <a:pt x="113" y="105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6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78" y="120"/>
                    </a:lnTo>
                    <a:lnTo>
                      <a:pt x="72" y="125"/>
                    </a:lnTo>
                    <a:lnTo>
                      <a:pt x="72" y="132"/>
                    </a:lnTo>
                    <a:lnTo>
                      <a:pt x="81" y="137"/>
                    </a:lnTo>
                    <a:lnTo>
                      <a:pt x="90" y="138"/>
                    </a:lnTo>
                    <a:lnTo>
                      <a:pt x="89" y="143"/>
                    </a:lnTo>
                    <a:lnTo>
                      <a:pt x="91" y="146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5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1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1"/>
                    </a:lnTo>
                    <a:lnTo>
                      <a:pt x="21" y="134"/>
                    </a:lnTo>
                    <a:lnTo>
                      <a:pt x="19" y="128"/>
                    </a:lnTo>
                    <a:lnTo>
                      <a:pt x="20" y="124"/>
                    </a:lnTo>
                    <a:lnTo>
                      <a:pt x="1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3"/>
                    </a:lnTo>
                    <a:lnTo>
                      <a:pt x="27" y="48"/>
                    </a:lnTo>
                    <a:lnTo>
                      <a:pt x="18" y="41"/>
                    </a:lnTo>
                    <a:lnTo>
                      <a:pt x="21" y="37"/>
                    </a:lnTo>
                    <a:lnTo>
                      <a:pt x="15" y="31"/>
                    </a:lnTo>
                    <a:lnTo>
                      <a:pt x="19" y="28"/>
                    </a:lnTo>
                    <a:lnTo>
                      <a:pt x="25" y="26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3" y="8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2" name="Freeform 715"/>
              <p:cNvSpPr>
                <a:spLocks/>
              </p:cNvSpPr>
              <p:nvPr/>
            </p:nvSpPr>
            <p:spPr bwMode="auto">
              <a:xfrm>
                <a:off x="605" y="1315"/>
                <a:ext cx="131" cy="170"/>
              </a:xfrm>
              <a:custGeom>
                <a:avLst/>
                <a:gdLst>
                  <a:gd name="T0" fmla="*/ 18 w 131"/>
                  <a:gd name="T1" fmla="*/ 0 h 170"/>
                  <a:gd name="T2" fmla="*/ 34 w 131"/>
                  <a:gd name="T3" fmla="*/ 12 h 170"/>
                  <a:gd name="T4" fmla="*/ 52 w 131"/>
                  <a:gd name="T5" fmla="*/ 21 h 170"/>
                  <a:gd name="T6" fmla="*/ 65 w 131"/>
                  <a:gd name="T7" fmla="*/ 26 h 170"/>
                  <a:gd name="T8" fmla="*/ 90 w 131"/>
                  <a:gd name="T9" fmla="*/ 29 h 170"/>
                  <a:gd name="T10" fmla="*/ 116 w 131"/>
                  <a:gd name="T11" fmla="*/ 29 h 170"/>
                  <a:gd name="T12" fmla="*/ 128 w 131"/>
                  <a:gd name="T13" fmla="*/ 24 h 170"/>
                  <a:gd name="T14" fmla="*/ 130 w 131"/>
                  <a:gd name="T15" fmla="*/ 32 h 170"/>
                  <a:gd name="T16" fmla="*/ 123 w 131"/>
                  <a:gd name="T17" fmla="*/ 48 h 170"/>
                  <a:gd name="T18" fmla="*/ 121 w 131"/>
                  <a:gd name="T19" fmla="*/ 65 h 170"/>
                  <a:gd name="T20" fmla="*/ 124 w 131"/>
                  <a:gd name="T21" fmla="*/ 86 h 170"/>
                  <a:gd name="T22" fmla="*/ 119 w 131"/>
                  <a:gd name="T23" fmla="*/ 101 h 170"/>
                  <a:gd name="T24" fmla="*/ 106 w 131"/>
                  <a:gd name="T25" fmla="*/ 111 h 170"/>
                  <a:gd name="T26" fmla="*/ 97 w 131"/>
                  <a:gd name="T27" fmla="*/ 116 h 170"/>
                  <a:gd name="T28" fmla="*/ 82 w 131"/>
                  <a:gd name="T29" fmla="*/ 125 h 170"/>
                  <a:gd name="T30" fmla="*/ 72 w 131"/>
                  <a:gd name="T31" fmla="*/ 125 h 170"/>
                  <a:gd name="T32" fmla="*/ 81 w 131"/>
                  <a:gd name="T33" fmla="*/ 137 h 170"/>
                  <a:gd name="T34" fmla="*/ 89 w 131"/>
                  <a:gd name="T35" fmla="*/ 143 h 170"/>
                  <a:gd name="T36" fmla="*/ 102 w 131"/>
                  <a:gd name="T37" fmla="*/ 159 h 170"/>
                  <a:gd name="T38" fmla="*/ 89 w 131"/>
                  <a:gd name="T39" fmla="*/ 161 h 170"/>
                  <a:gd name="T40" fmla="*/ 76 w 131"/>
                  <a:gd name="T41" fmla="*/ 170 h 170"/>
                  <a:gd name="T42" fmla="*/ 60 w 131"/>
                  <a:gd name="T43" fmla="*/ 166 h 170"/>
                  <a:gd name="T44" fmla="*/ 48 w 131"/>
                  <a:gd name="T45" fmla="*/ 167 h 170"/>
                  <a:gd name="T46" fmla="*/ 49 w 131"/>
                  <a:gd name="T47" fmla="*/ 156 h 170"/>
                  <a:gd name="T48" fmla="*/ 21 w 131"/>
                  <a:gd name="T49" fmla="*/ 157 h 170"/>
                  <a:gd name="T50" fmla="*/ 29 w 131"/>
                  <a:gd name="T51" fmla="*/ 146 h 170"/>
                  <a:gd name="T52" fmla="*/ 25 w 131"/>
                  <a:gd name="T53" fmla="*/ 141 h 170"/>
                  <a:gd name="T54" fmla="*/ 19 w 131"/>
                  <a:gd name="T55" fmla="*/ 128 h 170"/>
                  <a:gd name="T56" fmla="*/ 1 w 131"/>
                  <a:gd name="T57" fmla="*/ 105 h 170"/>
                  <a:gd name="T58" fmla="*/ 5 w 131"/>
                  <a:gd name="T59" fmla="*/ 91 h 170"/>
                  <a:gd name="T60" fmla="*/ 0 w 131"/>
                  <a:gd name="T61" fmla="*/ 76 h 170"/>
                  <a:gd name="T62" fmla="*/ 10 w 131"/>
                  <a:gd name="T63" fmla="*/ 66 h 170"/>
                  <a:gd name="T64" fmla="*/ 23 w 131"/>
                  <a:gd name="T65" fmla="*/ 53 h 170"/>
                  <a:gd name="T66" fmla="*/ 27 w 131"/>
                  <a:gd name="T67" fmla="*/ 48 h 170"/>
                  <a:gd name="T68" fmla="*/ 21 w 131"/>
                  <a:gd name="T69" fmla="*/ 37 h 170"/>
                  <a:gd name="T70" fmla="*/ 19 w 131"/>
                  <a:gd name="T71" fmla="*/ 28 h 170"/>
                  <a:gd name="T72" fmla="*/ 23 w 131"/>
                  <a:gd name="T73" fmla="*/ 20 h 170"/>
                  <a:gd name="T74" fmla="*/ 13 w 131"/>
                  <a:gd name="T75" fmla="*/ 8 h 17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31" h="170">
                    <a:moveTo>
                      <a:pt x="12" y="3"/>
                    </a:moveTo>
                    <a:lnTo>
                      <a:pt x="18" y="0"/>
                    </a:lnTo>
                    <a:lnTo>
                      <a:pt x="34" y="5"/>
                    </a:lnTo>
                    <a:lnTo>
                      <a:pt x="34" y="12"/>
                    </a:lnTo>
                    <a:lnTo>
                      <a:pt x="36" y="13"/>
                    </a:lnTo>
                    <a:lnTo>
                      <a:pt x="52" y="21"/>
                    </a:lnTo>
                    <a:lnTo>
                      <a:pt x="58" y="17"/>
                    </a:lnTo>
                    <a:lnTo>
                      <a:pt x="65" y="26"/>
                    </a:lnTo>
                    <a:lnTo>
                      <a:pt x="68" y="24"/>
                    </a:lnTo>
                    <a:lnTo>
                      <a:pt x="90" y="29"/>
                    </a:lnTo>
                    <a:lnTo>
                      <a:pt x="99" y="28"/>
                    </a:lnTo>
                    <a:lnTo>
                      <a:pt x="116" y="29"/>
                    </a:lnTo>
                    <a:lnTo>
                      <a:pt x="120" y="26"/>
                    </a:lnTo>
                    <a:lnTo>
                      <a:pt x="128" y="24"/>
                    </a:lnTo>
                    <a:lnTo>
                      <a:pt x="131" y="28"/>
                    </a:lnTo>
                    <a:lnTo>
                      <a:pt x="130" y="32"/>
                    </a:lnTo>
                    <a:lnTo>
                      <a:pt x="122" y="43"/>
                    </a:lnTo>
                    <a:lnTo>
                      <a:pt x="123" y="48"/>
                    </a:lnTo>
                    <a:lnTo>
                      <a:pt x="128" y="57"/>
                    </a:lnTo>
                    <a:lnTo>
                      <a:pt x="121" y="65"/>
                    </a:lnTo>
                    <a:lnTo>
                      <a:pt x="126" y="81"/>
                    </a:lnTo>
                    <a:lnTo>
                      <a:pt x="124" y="86"/>
                    </a:lnTo>
                    <a:lnTo>
                      <a:pt x="119" y="98"/>
                    </a:lnTo>
                    <a:lnTo>
                      <a:pt x="119" y="101"/>
                    </a:lnTo>
                    <a:lnTo>
                      <a:pt x="113" y="105"/>
                    </a:lnTo>
                    <a:lnTo>
                      <a:pt x="106" y="111"/>
                    </a:lnTo>
                    <a:lnTo>
                      <a:pt x="99" y="112"/>
                    </a:lnTo>
                    <a:lnTo>
                      <a:pt x="97" y="116"/>
                    </a:lnTo>
                    <a:lnTo>
                      <a:pt x="84" y="125"/>
                    </a:lnTo>
                    <a:lnTo>
                      <a:pt x="82" y="125"/>
                    </a:lnTo>
                    <a:lnTo>
                      <a:pt x="78" y="120"/>
                    </a:lnTo>
                    <a:lnTo>
                      <a:pt x="72" y="125"/>
                    </a:lnTo>
                    <a:lnTo>
                      <a:pt x="72" y="132"/>
                    </a:lnTo>
                    <a:lnTo>
                      <a:pt x="81" y="137"/>
                    </a:lnTo>
                    <a:lnTo>
                      <a:pt x="90" y="138"/>
                    </a:lnTo>
                    <a:lnTo>
                      <a:pt x="89" y="143"/>
                    </a:lnTo>
                    <a:lnTo>
                      <a:pt x="91" y="146"/>
                    </a:lnTo>
                    <a:lnTo>
                      <a:pt x="102" y="159"/>
                    </a:lnTo>
                    <a:lnTo>
                      <a:pt x="98" y="162"/>
                    </a:lnTo>
                    <a:lnTo>
                      <a:pt x="89" y="161"/>
                    </a:lnTo>
                    <a:lnTo>
                      <a:pt x="78" y="155"/>
                    </a:lnTo>
                    <a:lnTo>
                      <a:pt x="76" y="170"/>
                    </a:lnTo>
                    <a:lnTo>
                      <a:pt x="70" y="169"/>
                    </a:lnTo>
                    <a:lnTo>
                      <a:pt x="60" y="166"/>
                    </a:lnTo>
                    <a:lnTo>
                      <a:pt x="58" y="170"/>
                    </a:lnTo>
                    <a:lnTo>
                      <a:pt x="48" y="167"/>
                    </a:lnTo>
                    <a:lnTo>
                      <a:pt x="52" y="160"/>
                    </a:lnTo>
                    <a:lnTo>
                      <a:pt x="49" y="156"/>
                    </a:lnTo>
                    <a:lnTo>
                      <a:pt x="32" y="161"/>
                    </a:lnTo>
                    <a:lnTo>
                      <a:pt x="21" y="157"/>
                    </a:lnTo>
                    <a:lnTo>
                      <a:pt x="22" y="153"/>
                    </a:lnTo>
                    <a:lnTo>
                      <a:pt x="29" y="146"/>
                    </a:lnTo>
                    <a:lnTo>
                      <a:pt x="30" y="142"/>
                    </a:lnTo>
                    <a:lnTo>
                      <a:pt x="25" y="141"/>
                    </a:lnTo>
                    <a:lnTo>
                      <a:pt x="21" y="134"/>
                    </a:lnTo>
                    <a:lnTo>
                      <a:pt x="19" y="128"/>
                    </a:lnTo>
                    <a:lnTo>
                      <a:pt x="20" y="124"/>
                    </a:lnTo>
                    <a:lnTo>
                      <a:pt x="1" y="105"/>
                    </a:lnTo>
                    <a:lnTo>
                      <a:pt x="2" y="95"/>
                    </a:lnTo>
                    <a:lnTo>
                      <a:pt x="5" y="91"/>
                    </a:lnTo>
                    <a:lnTo>
                      <a:pt x="0" y="84"/>
                    </a:lnTo>
                    <a:lnTo>
                      <a:pt x="0" y="76"/>
                    </a:lnTo>
                    <a:lnTo>
                      <a:pt x="4" y="68"/>
                    </a:lnTo>
                    <a:lnTo>
                      <a:pt x="10" y="66"/>
                    </a:lnTo>
                    <a:lnTo>
                      <a:pt x="16" y="59"/>
                    </a:lnTo>
                    <a:lnTo>
                      <a:pt x="23" y="53"/>
                    </a:lnTo>
                    <a:lnTo>
                      <a:pt x="33" y="53"/>
                    </a:lnTo>
                    <a:lnTo>
                      <a:pt x="27" y="48"/>
                    </a:lnTo>
                    <a:lnTo>
                      <a:pt x="18" y="41"/>
                    </a:lnTo>
                    <a:lnTo>
                      <a:pt x="21" y="37"/>
                    </a:lnTo>
                    <a:lnTo>
                      <a:pt x="15" y="31"/>
                    </a:lnTo>
                    <a:lnTo>
                      <a:pt x="19" y="28"/>
                    </a:lnTo>
                    <a:lnTo>
                      <a:pt x="25" y="26"/>
                    </a:lnTo>
                    <a:lnTo>
                      <a:pt x="23" y="20"/>
                    </a:lnTo>
                    <a:lnTo>
                      <a:pt x="20" y="20"/>
                    </a:lnTo>
                    <a:lnTo>
                      <a:pt x="13" y="8"/>
                    </a:lnTo>
                    <a:lnTo>
                      <a:pt x="12" y="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2" name="Group 716"/>
            <p:cNvGrpSpPr>
              <a:grpSpLocks/>
            </p:cNvGrpSpPr>
            <p:nvPr/>
          </p:nvGrpSpPr>
          <p:grpSpPr bwMode="auto">
            <a:xfrm>
              <a:off x="615458" y="865143"/>
              <a:ext cx="20480" cy="19807"/>
              <a:chOff x="429" y="1273"/>
              <a:chExt cx="14" cy="14"/>
            </a:xfrm>
          </p:grpSpPr>
          <p:sp>
            <p:nvSpPr>
              <p:cNvPr id="1239" name="Freeform 717"/>
              <p:cNvSpPr>
                <a:spLocks/>
              </p:cNvSpPr>
              <p:nvPr/>
            </p:nvSpPr>
            <p:spPr bwMode="auto">
              <a:xfrm>
                <a:off x="429" y="1273"/>
                <a:ext cx="14" cy="14"/>
              </a:xfrm>
              <a:custGeom>
                <a:avLst/>
                <a:gdLst>
                  <a:gd name="T0" fmla="*/ 14 w 14"/>
                  <a:gd name="T1" fmla="*/ 13 h 14"/>
                  <a:gd name="T2" fmla="*/ 14 w 14"/>
                  <a:gd name="T3" fmla="*/ 5 h 14"/>
                  <a:gd name="T4" fmla="*/ 9 w 14"/>
                  <a:gd name="T5" fmla="*/ 0 h 14"/>
                  <a:gd name="T6" fmla="*/ 3 w 14"/>
                  <a:gd name="T7" fmla="*/ 1 h 14"/>
                  <a:gd name="T8" fmla="*/ 0 w 14"/>
                  <a:gd name="T9" fmla="*/ 10 h 14"/>
                  <a:gd name="T10" fmla="*/ 8 w 14"/>
                  <a:gd name="T11" fmla="*/ 14 h 14"/>
                  <a:gd name="T12" fmla="*/ 14 w 14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3"/>
                    </a:moveTo>
                    <a:lnTo>
                      <a:pt x="14" y="5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10"/>
                    </a:lnTo>
                    <a:lnTo>
                      <a:pt x="8" y="14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40" name="Freeform 718"/>
              <p:cNvSpPr>
                <a:spLocks/>
              </p:cNvSpPr>
              <p:nvPr/>
            </p:nvSpPr>
            <p:spPr bwMode="auto">
              <a:xfrm>
                <a:off x="429" y="1273"/>
                <a:ext cx="14" cy="14"/>
              </a:xfrm>
              <a:custGeom>
                <a:avLst/>
                <a:gdLst>
                  <a:gd name="T0" fmla="*/ 14 w 14"/>
                  <a:gd name="T1" fmla="*/ 13 h 14"/>
                  <a:gd name="T2" fmla="*/ 14 w 14"/>
                  <a:gd name="T3" fmla="*/ 5 h 14"/>
                  <a:gd name="T4" fmla="*/ 9 w 14"/>
                  <a:gd name="T5" fmla="*/ 0 h 14"/>
                  <a:gd name="T6" fmla="*/ 3 w 14"/>
                  <a:gd name="T7" fmla="*/ 1 h 14"/>
                  <a:gd name="T8" fmla="*/ 0 w 14"/>
                  <a:gd name="T9" fmla="*/ 10 h 14"/>
                  <a:gd name="T10" fmla="*/ 8 w 14"/>
                  <a:gd name="T11" fmla="*/ 14 h 14"/>
                  <a:gd name="T12" fmla="*/ 14 w 14"/>
                  <a:gd name="T13" fmla="*/ 13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14" y="13"/>
                    </a:moveTo>
                    <a:lnTo>
                      <a:pt x="14" y="5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10"/>
                    </a:lnTo>
                    <a:lnTo>
                      <a:pt x="8" y="14"/>
                    </a:lnTo>
                    <a:lnTo>
                      <a:pt x="14" y="1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3" name="Group 719"/>
            <p:cNvGrpSpPr>
              <a:grpSpLocks/>
            </p:cNvGrpSpPr>
            <p:nvPr/>
          </p:nvGrpSpPr>
          <p:grpSpPr bwMode="auto">
            <a:xfrm>
              <a:off x="468002" y="1444860"/>
              <a:ext cx="30037" cy="42257"/>
              <a:chOff x="328" y="1684"/>
              <a:chExt cx="20" cy="30"/>
            </a:xfrm>
          </p:grpSpPr>
          <p:sp>
            <p:nvSpPr>
              <p:cNvPr id="1237" name="Freeform 720"/>
              <p:cNvSpPr>
                <a:spLocks/>
              </p:cNvSpPr>
              <p:nvPr/>
            </p:nvSpPr>
            <p:spPr bwMode="auto">
              <a:xfrm>
                <a:off x="328" y="1684"/>
                <a:ext cx="20" cy="30"/>
              </a:xfrm>
              <a:custGeom>
                <a:avLst/>
                <a:gdLst>
                  <a:gd name="T0" fmla="*/ 0 w 20"/>
                  <a:gd name="T1" fmla="*/ 0 h 30"/>
                  <a:gd name="T2" fmla="*/ 5 w 20"/>
                  <a:gd name="T3" fmla="*/ 11 h 30"/>
                  <a:gd name="T4" fmla="*/ 14 w 20"/>
                  <a:gd name="T5" fmla="*/ 30 h 30"/>
                  <a:gd name="T6" fmla="*/ 18 w 20"/>
                  <a:gd name="T7" fmla="*/ 24 h 30"/>
                  <a:gd name="T8" fmla="*/ 20 w 20"/>
                  <a:gd name="T9" fmla="*/ 15 h 30"/>
                  <a:gd name="T10" fmla="*/ 18 w 20"/>
                  <a:gd name="T11" fmla="*/ 8 h 30"/>
                  <a:gd name="T12" fmla="*/ 14 w 20"/>
                  <a:gd name="T13" fmla="*/ 4 h 30"/>
                  <a:gd name="T14" fmla="*/ 10 w 20"/>
                  <a:gd name="T15" fmla="*/ 3 h 30"/>
                  <a:gd name="T16" fmla="*/ 7 w 20"/>
                  <a:gd name="T17" fmla="*/ 0 h 30"/>
                  <a:gd name="T18" fmla="*/ 0 w 20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0">
                    <a:moveTo>
                      <a:pt x="0" y="0"/>
                    </a:moveTo>
                    <a:lnTo>
                      <a:pt x="5" y="11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20" y="15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8" name="Freeform 721"/>
              <p:cNvSpPr>
                <a:spLocks/>
              </p:cNvSpPr>
              <p:nvPr/>
            </p:nvSpPr>
            <p:spPr bwMode="auto">
              <a:xfrm>
                <a:off x="328" y="1684"/>
                <a:ext cx="20" cy="30"/>
              </a:xfrm>
              <a:custGeom>
                <a:avLst/>
                <a:gdLst>
                  <a:gd name="T0" fmla="*/ 0 w 20"/>
                  <a:gd name="T1" fmla="*/ 0 h 30"/>
                  <a:gd name="T2" fmla="*/ 5 w 20"/>
                  <a:gd name="T3" fmla="*/ 11 h 30"/>
                  <a:gd name="T4" fmla="*/ 14 w 20"/>
                  <a:gd name="T5" fmla="*/ 30 h 30"/>
                  <a:gd name="T6" fmla="*/ 18 w 20"/>
                  <a:gd name="T7" fmla="*/ 24 h 30"/>
                  <a:gd name="T8" fmla="*/ 20 w 20"/>
                  <a:gd name="T9" fmla="*/ 15 h 30"/>
                  <a:gd name="T10" fmla="*/ 18 w 20"/>
                  <a:gd name="T11" fmla="*/ 8 h 30"/>
                  <a:gd name="T12" fmla="*/ 14 w 20"/>
                  <a:gd name="T13" fmla="*/ 4 h 30"/>
                  <a:gd name="T14" fmla="*/ 10 w 20"/>
                  <a:gd name="T15" fmla="*/ 3 h 30"/>
                  <a:gd name="T16" fmla="*/ 7 w 20"/>
                  <a:gd name="T17" fmla="*/ 0 h 30"/>
                  <a:gd name="T18" fmla="*/ 0 w 20"/>
                  <a:gd name="T19" fmla="*/ 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" h="30">
                    <a:moveTo>
                      <a:pt x="0" y="0"/>
                    </a:moveTo>
                    <a:lnTo>
                      <a:pt x="5" y="11"/>
                    </a:lnTo>
                    <a:lnTo>
                      <a:pt x="14" y="30"/>
                    </a:lnTo>
                    <a:lnTo>
                      <a:pt x="18" y="24"/>
                    </a:lnTo>
                    <a:lnTo>
                      <a:pt x="20" y="15"/>
                    </a:lnTo>
                    <a:lnTo>
                      <a:pt x="18" y="8"/>
                    </a:lnTo>
                    <a:lnTo>
                      <a:pt x="14" y="4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4" name="Group 722"/>
            <p:cNvGrpSpPr>
              <a:grpSpLocks/>
            </p:cNvGrpSpPr>
            <p:nvPr/>
          </p:nvGrpSpPr>
          <p:grpSpPr bwMode="auto">
            <a:xfrm>
              <a:off x="259105" y="1034171"/>
              <a:ext cx="252587" cy="212607"/>
              <a:chOff x="185" y="1393"/>
              <a:chExt cx="173" cy="150"/>
            </a:xfrm>
          </p:grpSpPr>
          <p:sp>
            <p:nvSpPr>
              <p:cNvPr id="1235" name="Freeform 723"/>
              <p:cNvSpPr>
                <a:spLocks/>
              </p:cNvSpPr>
              <p:nvPr/>
            </p:nvSpPr>
            <p:spPr bwMode="auto">
              <a:xfrm>
                <a:off x="185" y="1393"/>
                <a:ext cx="173" cy="150"/>
              </a:xfrm>
              <a:custGeom>
                <a:avLst/>
                <a:gdLst>
                  <a:gd name="T0" fmla="*/ 0 w 173"/>
                  <a:gd name="T1" fmla="*/ 27 h 150"/>
                  <a:gd name="T2" fmla="*/ 8 w 173"/>
                  <a:gd name="T3" fmla="*/ 30 h 150"/>
                  <a:gd name="T4" fmla="*/ 16 w 173"/>
                  <a:gd name="T5" fmla="*/ 48 h 150"/>
                  <a:gd name="T6" fmla="*/ 28 w 173"/>
                  <a:gd name="T7" fmla="*/ 57 h 150"/>
                  <a:gd name="T8" fmla="*/ 45 w 173"/>
                  <a:gd name="T9" fmla="*/ 59 h 150"/>
                  <a:gd name="T10" fmla="*/ 55 w 173"/>
                  <a:gd name="T11" fmla="*/ 55 h 150"/>
                  <a:gd name="T12" fmla="*/ 57 w 173"/>
                  <a:gd name="T13" fmla="*/ 60 h 150"/>
                  <a:gd name="T14" fmla="*/ 41 w 173"/>
                  <a:gd name="T15" fmla="*/ 67 h 150"/>
                  <a:gd name="T16" fmla="*/ 21 w 173"/>
                  <a:gd name="T17" fmla="*/ 66 h 150"/>
                  <a:gd name="T18" fmla="*/ 23 w 173"/>
                  <a:gd name="T19" fmla="*/ 81 h 150"/>
                  <a:gd name="T20" fmla="*/ 44 w 173"/>
                  <a:gd name="T21" fmla="*/ 108 h 150"/>
                  <a:gd name="T22" fmla="*/ 54 w 173"/>
                  <a:gd name="T23" fmla="*/ 119 h 150"/>
                  <a:gd name="T24" fmla="*/ 70 w 173"/>
                  <a:gd name="T25" fmla="*/ 124 h 150"/>
                  <a:gd name="T26" fmla="*/ 92 w 173"/>
                  <a:gd name="T27" fmla="*/ 120 h 150"/>
                  <a:gd name="T28" fmla="*/ 107 w 173"/>
                  <a:gd name="T29" fmla="*/ 110 h 150"/>
                  <a:gd name="T30" fmla="*/ 111 w 173"/>
                  <a:gd name="T31" fmla="*/ 91 h 150"/>
                  <a:gd name="T32" fmla="*/ 114 w 173"/>
                  <a:gd name="T33" fmla="*/ 77 h 150"/>
                  <a:gd name="T34" fmla="*/ 120 w 173"/>
                  <a:gd name="T35" fmla="*/ 93 h 150"/>
                  <a:gd name="T36" fmla="*/ 122 w 173"/>
                  <a:gd name="T37" fmla="*/ 106 h 150"/>
                  <a:gd name="T38" fmla="*/ 122 w 173"/>
                  <a:gd name="T39" fmla="*/ 119 h 150"/>
                  <a:gd name="T40" fmla="*/ 126 w 173"/>
                  <a:gd name="T41" fmla="*/ 137 h 150"/>
                  <a:gd name="T42" fmla="*/ 126 w 173"/>
                  <a:gd name="T43" fmla="*/ 143 h 150"/>
                  <a:gd name="T44" fmla="*/ 122 w 173"/>
                  <a:gd name="T45" fmla="*/ 150 h 150"/>
                  <a:gd name="T46" fmla="*/ 128 w 173"/>
                  <a:gd name="T47" fmla="*/ 146 h 150"/>
                  <a:gd name="T48" fmla="*/ 135 w 173"/>
                  <a:gd name="T49" fmla="*/ 144 h 150"/>
                  <a:gd name="T50" fmla="*/ 137 w 173"/>
                  <a:gd name="T51" fmla="*/ 150 h 150"/>
                  <a:gd name="T52" fmla="*/ 141 w 173"/>
                  <a:gd name="T53" fmla="*/ 148 h 150"/>
                  <a:gd name="T54" fmla="*/ 152 w 173"/>
                  <a:gd name="T55" fmla="*/ 138 h 150"/>
                  <a:gd name="T56" fmla="*/ 157 w 173"/>
                  <a:gd name="T57" fmla="*/ 127 h 150"/>
                  <a:gd name="T58" fmla="*/ 166 w 173"/>
                  <a:gd name="T59" fmla="*/ 110 h 150"/>
                  <a:gd name="T60" fmla="*/ 168 w 173"/>
                  <a:gd name="T61" fmla="*/ 106 h 150"/>
                  <a:gd name="T62" fmla="*/ 156 w 173"/>
                  <a:gd name="T63" fmla="*/ 100 h 150"/>
                  <a:gd name="T64" fmla="*/ 164 w 173"/>
                  <a:gd name="T65" fmla="*/ 94 h 150"/>
                  <a:gd name="T66" fmla="*/ 173 w 173"/>
                  <a:gd name="T67" fmla="*/ 71 h 150"/>
                  <a:gd name="T68" fmla="*/ 159 w 173"/>
                  <a:gd name="T69" fmla="*/ 51 h 150"/>
                  <a:gd name="T70" fmla="*/ 153 w 173"/>
                  <a:gd name="T71" fmla="*/ 41 h 150"/>
                  <a:gd name="T72" fmla="*/ 147 w 173"/>
                  <a:gd name="T73" fmla="*/ 28 h 150"/>
                  <a:gd name="T74" fmla="*/ 136 w 173"/>
                  <a:gd name="T75" fmla="*/ 14 h 150"/>
                  <a:gd name="T76" fmla="*/ 122 w 173"/>
                  <a:gd name="T77" fmla="*/ 13 h 150"/>
                  <a:gd name="T78" fmla="*/ 91 w 173"/>
                  <a:gd name="T79" fmla="*/ 5 h 150"/>
                  <a:gd name="T80" fmla="*/ 87 w 173"/>
                  <a:gd name="T81" fmla="*/ 1 h 150"/>
                  <a:gd name="T82" fmla="*/ 80 w 173"/>
                  <a:gd name="T83" fmla="*/ 7 h 150"/>
                  <a:gd name="T84" fmla="*/ 76 w 173"/>
                  <a:gd name="T85" fmla="*/ 16 h 150"/>
                  <a:gd name="T86" fmla="*/ 68 w 173"/>
                  <a:gd name="T87" fmla="*/ 11 h 150"/>
                  <a:gd name="T88" fmla="*/ 55 w 173"/>
                  <a:gd name="T89" fmla="*/ 15 h 150"/>
                  <a:gd name="T90" fmla="*/ 40 w 173"/>
                  <a:gd name="T91" fmla="*/ 12 h 150"/>
                  <a:gd name="T92" fmla="*/ 18 w 173"/>
                  <a:gd name="T93" fmla="*/ 18 h 150"/>
                  <a:gd name="T94" fmla="*/ 2 w 173"/>
                  <a:gd name="T95" fmla="*/ 20 h 15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50">
                    <a:moveTo>
                      <a:pt x="1" y="24"/>
                    </a:moveTo>
                    <a:lnTo>
                      <a:pt x="0" y="27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42"/>
                    </a:lnTo>
                    <a:lnTo>
                      <a:pt x="16" y="48"/>
                    </a:lnTo>
                    <a:lnTo>
                      <a:pt x="22" y="53"/>
                    </a:lnTo>
                    <a:lnTo>
                      <a:pt x="28" y="57"/>
                    </a:lnTo>
                    <a:lnTo>
                      <a:pt x="39" y="60"/>
                    </a:lnTo>
                    <a:lnTo>
                      <a:pt x="45" y="59"/>
                    </a:lnTo>
                    <a:lnTo>
                      <a:pt x="53" y="56"/>
                    </a:lnTo>
                    <a:lnTo>
                      <a:pt x="55" y="55"/>
                    </a:lnTo>
                    <a:lnTo>
                      <a:pt x="60" y="54"/>
                    </a:lnTo>
                    <a:lnTo>
                      <a:pt x="57" y="60"/>
                    </a:lnTo>
                    <a:lnTo>
                      <a:pt x="49" y="65"/>
                    </a:lnTo>
                    <a:lnTo>
                      <a:pt x="41" y="67"/>
                    </a:lnTo>
                    <a:lnTo>
                      <a:pt x="25" y="69"/>
                    </a:lnTo>
                    <a:lnTo>
                      <a:pt x="21" y="66"/>
                    </a:lnTo>
                    <a:lnTo>
                      <a:pt x="17" y="73"/>
                    </a:lnTo>
                    <a:lnTo>
                      <a:pt x="23" y="81"/>
                    </a:lnTo>
                    <a:lnTo>
                      <a:pt x="35" y="94"/>
                    </a:lnTo>
                    <a:lnTo>
                      <a:pt x="44" y="108"/>
                    </a:lnTo>
                    <a:lnTo>
                      <a:pt x="50" y="115"/>
                    </a:lnTo>
                    <a:lnTo>
                      <a:pt x="54" y="119"/>
                    </a:lnTo>
                    <a:lnTo>
                      <a:pt x="61" y="123"/>
                    </a:lnTo>
                    <a:lnTo>
                      <a:pt x="70" y="124"/>
                    </a:lnTo>
                    <a:lnTo>
                      <a:pt x="80" y="123"/>
                    </a:lnTo>
                    <a:lnTo>
                      <a:pt x="92" y="120"/>
                    </a:lnTo>
                    <a:lnTo>
                      <a:pt x="102" y="115"/>
                    </a:lnTo>
                    <a:lnTo>
                      <a:pt x="107" y="110"/>
                    </a:lnTo>
                    <a:lnTo>
                      <a:pt x="110" y="100"/>
                    </a:lnTo>
                    <a:lnTo>
                      <a:pt x="111" y="91"/>
                    </a:lnTo>
                    <a:lnTo>
                      <a:pt x="111" y="89"/>
                    </a:lnTo>
                    <a:lnTo>
                      <a:pt x="114" y="77"/>
                    </a:lnTo>
                    <a:lnTo>
                      <a:pt x="120" y="82"/>
                    </a:lnTo>
                    <a:lnTo>
                      <a:pt x="120" y="93"/>
                    </a:lnTo>
                    <a:lnTo>
                      <a:pt x="125" y="102"/>
                    </a:lnTo>
                    <a:lnTo>
                      <a:pt x="122" y="106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28" y="141"/>
                    </a:lnTo>
                    <a:lnTo>
                      <a:pt x="126" y="143"/>
                    </a:lnTo>
                    <a:lnTo>
                      <a:pt x="124" y="143"/>
                    </a:lnTo>
                    <a:lnTo>
                      <a:pt x="122" y="150"/>
                    </a:lnTo>
                    <a:lnTo>
                      <a:pt x="128" y="149"/>
                    </a:lnTo>
                    <a:lnTo>
                      <a:pt x="128" y="146"/>
                    </a:lnTo>
                    <a:lnTo>
                      <a:pt x="131" y="143"/>
                    </a:lnTo>
                    <a:lnTo>
                      <a:pt x="135" y="144"/>
                    </a:lnTo>
                    <a:lnTo>
                      <a:pt x="136" y="148"/>
                    </a:lnTo>
                    <a:lnTo>
                      <a:pt x="137" y="150"/>
                    </a:lnTo>
                    <a:lnTo>
                      <a:pt x="140" y="150"/>
                    </a:lnTo>
                    <a:lnTo>
                      <a:pt x="141" y="148"/>
                    </a:lnTo>
                    <a:lnTo>
                      <a:pt x="144" y="134"/>
                    </a:lnTo>
                    <a:lnTo>
                      <a:pt x="152" y="138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1" y="121"/>
                    </a:lnTo>
                    <a:lnTo>
                      <a:pt x="166" y="110"/>
                    </a:lnTo>
                    <a:lnTo>
                      <a:pt x="169" y="108"/>
                    </a:lnTo>
                    <a:lnTo>
                      <a:pt x="168" y="106"/>
                    </a:lnTo>
                    <a:lnTo>
                      <a:pt x="156" y="107"/>
                    </a:lnTo>
                    <a:lnTo>
                      <a:pt x="156" y="100"/>
                    </a:lnTo>
                    <a:lnTo>
                      <a:pt x="160" y="96"/>
                    </a:lnTo>
                    <a:lnTo>
                      <a:pt x="164" y="94"/>
                    </a:lnTo>
                    <a:lnTo>
                      <a:pt x="164" y="76"/>
                    </a:lnTo>
                    <a:lnTo>
                      <a:pt x="173" y="71"/>
                    </a:lnTo>
                    <a:lnTo>
                      <a:pt x="171" y="60"/>
                    </a:lnTo>
                    <a:lnTo>
                      <a:pt x="159" y="51"/>
                    </a:lnTo>
                    <a:lnTo>
                      <a:pt x="152" y="46"/>
                    </a:lnTo>
                    <a:lnTo>
                      <a:pt x="153" y="41"/>
                    </a:lnTo>
                    <a:lnTo>
                      <a:pt x="146" y="35"/>
                    </a:lnTo>
                    <a:lnTo>
                      <a:pt x="147" y="28"/>
                    </a:lnTo>
                    <a:lnTo>
                      <a:pt x="142" y="18"/>
                    </a:lnTo>
                    <a:lnTo>
                      <a:pt x="136" y="14"/>
                    </a:lnTo>
                    <a:lnTo>
                      <a:pt x="132" y="15"/>
                    </a:lnTo>
                    <a:lnTo>
                      <a:pt x="122" y="13"/>
                    </a:lnTo>
                    <a:lnTo>
                      <a:pt x="117" y="7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4" y="2"/>
                    </a:lnTo>
                    <a:lnTo>
                      <a:pt x="80" y="7"/>
                    </a:lnTo>
                    <a:lnTo>
                      <a:pt x="84" y="10"/>
                    </a:lnTo>
                    <a:lnTo>
                      <a:pt x="76" y="16"/>
                    </a:lnTo>
                    <a:lnTo>
                      <a:pt x="68" y="14"/>
                    </a:lnTo>
                    <a:lnTo>
                      <a:pt x="68" y="11"/>
                    </a:lnTo>
                    <a:lnTo>
                      <a:pt x="56" y="12"/>
                    </a:lnTo>
                    <a:lnTo>
                      <a:pt x="55" y="15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17" y="8"/>
                    </a:lnTo>
                    <a:lnTo>
                      <a:pt x="18" y="18"/>
                    </a:lnTo>
                    <a:lnTo>
                      <a:pt x="8" y="17"/>
                    </a:lnTo>
                    <a:lnTo>
                      <a:pt x="2" y="20"/>
                    </a:lnTo>
                    <a:lnTo>
                      <a:pt x="1" y="2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6" name="Freeform 724"/>
              <p:cNvSpPr>
                <a:spLocks/>
              </p:cNvSpPr>
              <p:nvPr/>
            </p:nvSpPr>
            <p:spPr bwMode="auto">
              <a:xfrm>
                <a:off x="185" y="1393"/>
                <a:ext cx="173" cy="150"/>
              </a:xfrm>
              <a:custGeom>
                <a:avLst/>
                <a:gdLst>
                  <a:gd name="T0" fmla="*/ 0 w 173"/>
                  <a:gd name="T1" fmla="*/ 27 h 150"/>
                  <a:gd name="T2" fmla="*/ 8 w 173"/>
                  <a:gd name="T3" fmla="*/ 30 h 150"/>
                  <a:gd name="T4" fmla="*/ 16 w 173"/>
                  <a:gd name="T5" fmla="*/ 48 h 150"/>
                  <a:gd name="T6" fmla="*/ 28 w 173"/>
                  <a:gd name="T7" fmla="*/ 57 h 150"/>
                  <a:gd name="T8" fmla="*/ 45 w 173"/>
                  <a:gd name="T9" fmla="*/ 59 h 150"/>
                  <a:gd name="T10" fmla="*/ 55 w 173"/>
                  <a:gd name="T11" fmla="*/ 55 h 150"/>
                  <a:gd name="T12" fmla="*/ 57 w 173"/>
                  <a:gd name="T13" fmla="*/ 60 h 150"/>
                  <a:gd name="T14" fmla="*/ 41 w 173"/>
                  <a:gd name="T15" fmla="*/ 67 h 150"/>
                  <a:gd name="T16" fmla="*/ 21 w 173"/>
                  <a:gd name="T17" fmla="*/ 66 h 150"/>
                  <a:gd name="T18" fmla="*/ 23 w 173"/>
                  <a:gd name="T19" fmla="*/ 81 h 150"/>
                  <a:gd name="T20" fmla="*/ 44 w 173"/>
                  <a:gd name="T21" fmla="*/ 108 h 150"/>
                  <a:gd name="T22" fmla="*/ 54 w 173"/>
                  <a:gd name="T23" fmla="*/ 119 h 150"/>
                  <a:gd name="T24" fmla="*/ 70 w 173"/>
                  <a:gd name="T25" fmla="*/ 124 h 150"/>
                  <a:gd name="T26" fmla="*/ 92 w 173"/>
                  <a:gd name="T27" fmla="*/ 120 h 150"/>
                  <a:gd name="T28" fmla="*/ 107 w 173"/>
                  <a:gd name="T29" fmla="*/ 110 h 150"/>
                  <a:gd name="T30" fmla="*/ 111 w 173"/>
                  <a:gd name="T31" fmla="*/ 91 h 150"/>
                  <a:gd name="T32" fmla="*/ 114 w 173"/>
                  <a:gd name="T33" fmla="*/ 77 h 150"/>
                  <a:gd name="T34" fmla="*/ 120 w 173"/>
                  <a:gd name="T35" fmla="*/ 93 h 150"/>
                  <a:gd name="T36" fmla="*/ 122 w 173"/>
                  <a:gd name="T37" fmla="*/ 106 h 150"/>
                  <a:gd name="T38" fmla="*/ 122 w 173"/>
                  <a:gd name="T39" fmla="*/ 119 h 150"/>
                  <a:gd name="T40" fmla="*/ 126 w 173"/>
                  <a:gd name="T41" fmla="*/ 137 h 150"/>
                  <a:gd name="T42" fmla="*/ 126 w 173"/>
                  <a:gd name="T43" fmla="*/ 143 h 150"/>
                  <a:gd name="T44" fmla="*/ 122 w 173"/>
                  <a:gd name="T45" fmla="*/ 150 h 150"/>
                  <a:gd name="T46" fmla="*/ 128 w 173"/>
                  <a:gd name="T47" fmla="*/ 146 h 150"/>
                  <a:gd name="T48" fmla="*/ 135 w 173"/>
                  <a:gd name="T49" fmla="*/ 144 h 150"/>
                  <a:gd name="T50" fmla="*/ 137 w 173"/>
                  <a:gd name="T51" fmla="*/ 150 h 150"/>
                  <a:gd name="T52" fmla="*/ 141 w 173"/>
                  <a:gd name="T53" fmla="*/ 148 h 150"/>
                  <a:gd name="T54" fmla="*/ 152 w 173"/>
                  <a:gd name="T55" fmla="*/ 138 h 150"/>
                  <a:gd name="T56" fmla="*/ 157 w 173"/>
                  <a:gd name="T57" fmla="*/ 127 h 150"/>
                  <a:gd name="T58" fmla="*/ 166 w 173"/>
                  <a:gd name="T59" fmla="*/ 110 h 150"/>
                  <a:gd name="T60" fmla="*/ 168 w 173"/>
                  <a:gd name="T61" fmla="*/ 106 h 150"/>
                  <a:gd name="T62" fmla="*/ 156 w 173"/>
                  <a:gd name="T63" fmla="*/ 100 h 150"/>
                  <a:gd name="T64" fmla="*/ 164 w 173"/>
                  <a:gd name="T65" fmla="*/ 94 h 150"/>
                  <a:gd name="T66" fmla="*/ 173 w 173"/>
                  <a:gd name="T67" fmla="*/ 71 h 150"/>
                  <a:gd name="T68" fmla="*/ 159 w 173"/>
                  <a:gd name="T69" fmla="*/ 51 h 150"/>
                  <a:gd name="T70" fmla="*/ 153 w 173"/>
                  <a:gd name="T71" fmla="*/ 41 h 150"/>
                  <a:gd name="T72" fmla="*/ 147 w 173"/>
                  <a:gd name="T73" fmla="*/ 28 h 150"/>
                  <a:gd name="T74" fmla="*/ 136 w 173"/>
                  <a:gd name="T75" fmla="*/ 14 h 150"/>
                  <a:gd name="T76" fmla="*/ 122 w 173"/>
                  <a:gd name="T77" fmla="*/ 13 h 150"/>
                  <a:gd name="T78" fmla="*/ 91 w 173"/>
                  <a:gd name="T79" fmla="*/ 5 h 150"/>
                  <a:gd name="T80" fmla="*/ 87 w 173"/>
                  <a:gd name="T81" fmla="*/ 1 h 150"/>
                  <a:gd name="T82" fmla="*/ 80 w 173"/>
                  <a:gd name="T83" fmla="*/ 7 h 150"/>
                  <a:gd name="T84" fmla="*/ 76 w 173"/>
                  <a:gd name="T85" fmla="*/ 16 h 150"/>
                  <a:gd name="T86" fmla="*/ 68 w 173"/>
                  <a:gd name="T87" fmla="*/ 11 h 150"/>
                  <a:gd name="T88" fmla="*/ 55 w 173"/>
                  <a:gd name="T89" fmla="*/ 15 h 150"/>
                  <a:gd name="T90" fmla="*/ 40 w 173"/>
                  <a:gd name="T91" fmla="*/ 12 h 150"/>
                  <a:gd name="T92" fmla="*/ 18 w 173"/>
                  <a:gd name="T93" fmla="*/ 18 h 150"/>
                  <a:gd name="T94" fmla="*/ 2 w 173"/>
                  <a:gd name="T95" fmla="*/ 20 h 15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73" h="150">
                    <a:moveTo>
                      <a:pt x="1" y="24"/>
                    </a:moveTo>
                    <a:lnTo>
                      <a:pt x="0" y="27"/>
                    </a:lnTo>
                    <a:lnTo>
                      <a:pt x="4" y="29"/>
                    </a:lnTo>
                    <a:lnTo>
                      <a:pt x="8" y="30"/>
                    </a:lnTo>
                    <a:lnTo>
                      <a:pt x="10" y="42"/>
                    </a:lnTo>
                    <a:lnTo>
                      <a:pt x="16" y="48"/>
                    </a:lnTo>
                    <a:lnTo>
                      <a:pt x="22" y="53"/>
                    </a:lnTo>
                    <a:lnTo>
                      <a:pt x="28" y="57"/>
                    </a:lnTo>
                    <a:lnTo>
                      <a:pt x="39" y="60"/>
                    </a:lnTo>
                    <a:lnTo>
                      <a:pt x="45" y="59"/>
                    </a:lnTo>
                    <a:lnTo>
                      <a:pt x="53" y="56"/>
                    </a:lnTo>
                    <a:lnTo>
                      <a:pt x="55" y="55"/>
                    </a:lnTo>
                    <a:lnTo>
                      <a:pt x="60" y="54"/>
                    </a:lnTo>
                    <a:lnTo>
                      <a:pt x="57" y="60"/>
                    </a:lnTo>
                    <a:lnTo>
                      <a:pt x="49" y="65"/>
                    </a:lnTo>
                    <a:lnTo>
                      <a:pt x="41" y="67"/>
                    </a:lnTo>
                    <a:lnTo>
                      <a:pt x="25" y="69"/>
                    </a:lnTo>
                    <a:lnTo>
                      <a:pt x="21" y="66"/>
                    </a:lnTo>
                    <a:lnTo>
                      <a:pt x="17" y="73"/>
                    </a:lnTo>
                    <a:lnTo>
                      <a:pt x="23" y="81"/>
                    </a:lnTo>
                    <a:lnTo>
                      <a:pt x="35" y="94"/>
                    </a:lnTo>
                    <a:lnTo>
                      <a:pt x="44" y="108"/>
                    </a:lnTo>
                    <a:lnTo>
                      <a:pt x="50" y="115"/>
                    </a:lnTo>
                    <a:lnTo>
                      <a:pt x="54" y="119"/>
                    </a:lnTo>
                    <a:lnTo>
                      <a:pt x="61" y="123"/>
                    </a:lnTo>
                    <a:lnTo>
                      <a:pt x="70" y="124"/>
                    </a:lnTo>
                    <a:lnTo>
                      <a:pt x="80" y="123"/>
                    </a:lnTo>
                    <a:lnTo>
                      <a:pt x="92" y="120"/>
                    </a:lnTo>
                    <a:lnTo>
                      <a:pt x="102" y="115"/>
                    </a:lnTo>
                    <a:lnTo>
                      <a:pt x="107" y="110"/>
                    </a:lnTo>
                    <a:lnTo>
                      <a:pt x="110" y="100"/>
                    </a:lnTo>
                    <a:lnTo>
                      <a:pt x="111" y="91"/>
                    </a:lnTo>
                    <a:lnTo>
                      <a:pt x="111" y="89"/>
                    </a:lnTo>
                    <a:lnTo>
                      <a:pt x="114" y="77"/>
                    </a:lnTo>
                    <a:lnTo>
                      <a:pt x="120" y="82"/>
                    </a:lnTo>
                    <a:lnTo>
                      <a:pt x="120" y="93"/>
                    </a:lnTo>
                    <a:lnTo>
                      <a:pt x="125" y="102"/>
                    </a:lnTo>
                    <a:lnTo>
                      <a:pt x="122" y="106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6" y="132"/>
                    </a:lnTo>
                    <a:lnTo>
                      <a:pt x="126" y="137"/>
                    </a:lnTo>
                    <a:lnTo>
                      <a:pt x="128" y="141"/>
                    </a:lnTo>
                    <a:lnTo>
                      <a:pt x="126" y="143"/>
                    </a:lnTo>
                    <a:lnTo>
                      <a:pt x="124" y="143"/>
                    </a:lnTo>
                    <a:lnTo>
                      <a:pt x="122" y="150"/>
                    </a:lnTo>
                    <a:lnTo>
                      <a:pt x="128" y="149"/>
                    </a:lnTo>
                    <a:lnTo>
                      <a:pt x="128" y="146"/>
                    </a:lnTo>
                    <a:lnTo>
                      <a:pt x="131" y="143"/>
                    </a:lnTo>
                    <a:lnTo>
                      <a:pt x="135" y="144"/>
                    </a:lnTo>
                    <a:lnTo>
                      <a:pt x="136" y="148"/>
                    </a:lnTo>
                    <a:lnTo>
                      <a:pt x="137" y="150"/>
                    </a:lnTo>
                    <a:lnTo>
                      <a:pt x="140" y="150"/>
                    </a:lnTo>
                    <a:lnTo>
                      <a:pt x="141" y="148"/>
                    </a:lnTo>
                    <a:lnTo>
                      <a:pt x="144" y="134"/>
                    </a:lnTo>
                    <a:lnTo>
                      <a:pt x="152" y="138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1" y="121"/>
                    </a:lnTo>
                    <a:lnTo>
                      <a:pt x="166" y="110"/>
                    </a:lnTo>
                    <a:lnTo>
                      <a:pt x="169" y="108"/>
                    </a:lnTo>
                    <a:lnTo>
                      <a:pt x="168" y="106"/>
                    </a:lnTo>
                    <a:lnTo>
                      <a:pt x="156" y="107"/>
                    </a:lnTo>
                    <a:lnTo>
                      <a:pt x="156" y="100"/>
                    </a:lnTo>
                    <a:lnTo>
                      <a:pt x="160" y="96"/>
                    </a:lnTo>
                    <a:lnTo>
                      <a:pt x="164" y="94"/>
                    </a:lnTo>
                    <a:lnTo>
                      <a:pt x="164" y="76"/>
                    </a:lnTo>
                    <a:lnTo>
                      <a:pt x="173" y="71"/>
                    </a:lnTo>
                    <a:lnTo>
                      <a:pt x="171" y="60"/>
                    </a:lnTo>
                    <a:lnTo>
                      <a:pt x="159" y="51"/>
                    </a:lnTo>
                    <a:lnTo>
                      <a:pt x="152" y="46"/>
                    </a:lnTo>
                    <a:lnTo>
                      <a:pt x="153" y="41"/>
                    </a:lnTo>
                    <a:lnTo>
                      <a:pt x="146" y="35"/>
                    </a:lnTo>
                    <a:lnTo>
                      <a:pt x="147" y="28"/>
                    </a:lnTo>
                    <a:lnTo>
                      <a:pt x="142" y="18"/>
                    </a:lnTo>
                    <a:lnTo>
                      <a:pt x="136" y="14"/>
                    </a:lnTo>
                    <a:lnTo>
                      <a:pt x="132" y="15"/>
                    </a:lnTo>
                    <a:lnTo>
                      <a:pt x="122" y="13"/>
                    </a:lnTo>
                    <a:lnTo>
                      <a:pt x="117" y="7"/>
                    </a:lnTo>
                    <a:lnTo>
                      <a:pt x="91" y="5"/>
                    </a:lnTo>
                    <a:lnTo>
                      <a:pt x="93" y="0"/>
                    </a:lnTo>
                    <a:lnTo>
                      <a:pt x="87" y="1"/>
                    </a:lnTo>
                    <a:lnTo>
                      <a:pt x="84" y="2"/>
                    </a:lnTo>
                    <a:lnTo>
                      <a:pt x="80" y="7"/>
                    </a:lnTo>
                    <a:lnTo>
                      <a:pt x="84" y="10"/>
                    </a:lnTo>
                    <a:lnTo>
                      <a:pt x="76" y="16"/>
                    </a:lnTo>
                    <a:lnTo>
                      <a:pt x="68" y="14"/>
                    </a:lnTo>
                    <a:lnTo>
                      <a:pt x="68" y="11"/>
                    </a:lnTo>
                    <a:lnTo>
                      <a:pt x="56" y="12"/>
                    </a:lnTo>
                    <a:lnTo>
                      <a:pt x="55" y="15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17" y="8"/>
                    </a:lnTo>
                    <a:lnTo>
                      <a:pt x="18" y="18"/>
                    </a:lnTo>
                    <a:lnTo>
                      <a:pt x="8" y="17"/>
                    </a:lnTo>
                    <a:lnTo>
                      <a:pt x="2" y="20"/>
                    </a:lnTo>
                    <a:lnTo>
                      <a:pt x="1" y="2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5" name="Group 725"/>
            <p:cNvGrpSpPr>
              <a:grpSpLocks/>
            </p:cNvGrpSpPr>
            <p:nvPr/>
          </p:nvGrpSpPr>
          <p:grpSpPr bwMode="auto">
            <a:xfrm>
              <a:off x="526711" y="775346"/>
              <a:ext cx="120149" cy="141298"/>
              <a:chOff x="368" y="1210"/>
              <a:chExt cx="82" cy="100"/>
            </a:xfrm>
          </p:grpSpPr>
          <p:sp>
            <p:nvSpPr>
              <p:cNvPr id="1233" name="Freeform 726"/>
              <p:cNvSpPr>
                <a:spLocks/>
              </p:cNvSpPr>
              <p:nvPr/>
            </p:nvSpPr>
            <p:spPr bwMode="auto">
              <a:xfrm>
                <a:off x="368" y="1210"/>
                <a:ext cx="82" cy="100"/>
              </a:xfrm>
              <a:custGeom>
                <a:avLst/>
                <a:gdLst>
                  <a:gd name="T0" fmla="*/ 72 w 82"/>
                  <a:gd name="T1" fmla="*/ 97 h 100"/>
                  <a:gd name="T2" fmla="*/ 74 w 82"/>
                  <a:gd name="T3" fmla="*/ 95 h 100"/>
                  <a:gd name="T4" fmla="*/ 79 w 82"/>
                  <a:gd name="T5" fmla="*/ 91 h 100"/>
                  <a:gd name="T6" fmla="*/ 80 w 82"/>
                  <a:gd name="T7" fmla="*/ 85 h 100"/>
                  <a:gd name="T8" fmla="*/ 76 w 82"/>
                  <a:gd name="T9" fmla="*/ 76 h 100"/>
                  <a:gd name="T10" fmla="*/ 70 w 82"/>
                  <a:gd name="T11" fmla="*/ 77 h 100"/>
                  <a:gd name="T12" fmla="*/ 61 w 82"/>
                  <a:gd name="T13" fmla="*/ 73 h 100"/>
                  <a:gd name="T14" fmla="*/ 64 w 82"/>
                  <a:gd name="T15" fmla="*/ 65 h 100"/>
                  <a:gd name="T16" fmla="*/ 70 w 82"/>
                  <a:gd name="T17" fmla="*/ 64 h 100"/>
                  <a:gd name="T18" fmla="*/ 70 w 82"/>
                  <a:gd name="T19" fmla="*/ 52 h 100"/>
                  <a:gd name="T20" fmla="*/ 69 w 82"/>
                  <a:gd name="T21" fmla="*/ 44 h 100"/>
                  <a:gd name="T22" fmla="*/ 70 w 82"/>
                  <a:gd name="T23" fmla="*/ 33 h 100"/>
                  <a:gd name="T24" fmla="*/ 71 w 82"/>
                  <a:gd name="T25" fmla="*/ 28 h 100"/>
                  <a:gd name="T26" fmla="*/ 78 w 82"/>
                  <a:gd name="T27" fmla="*/ 24 h 100"/>
                  <a:gd name="T28" fmla="*/ 82 w 82"/>
                  <a:gd name="T29" fmla="*/ 15 h 100"/>
                  <a:gd name="T30" fmla="*/ 71 w 82"/>
                  <a:gd name="T31" fmla="*/ 10 h 100"/>
                  <a:gd name="T32" fmla="*/ 69 w 82"/>
                  <a:gd name="T33" fmla="*/ 2 h 100"/>
                  <a:gd name="T34" fmla="*/ 61 w 82"/>
                  <a:gd name="T35" fmla="*/ 0 h 100"/>
                  <a:gd name="T36" fmla="*/ 64 w 82"/>
                  <a:gd name="T37" fmla="*/ 2 h 100"/>
                  <a:gd name="T38" fmla="*/ 64 w 82"/>
                  <a:gd name="T39" fmla="*/ 3 h 100"/>
                  <a:gd name="T40" fmla="*/ 64 w 82"/>
                  <a:gd name="T41" fmla="*/ 5 h 100"/>
                  <a:gd name="T42" fmla="*/ 64 w 82"/>
                  <a:gd name="T43" fmla="*/ 8 h 100"/>
                  <a:gd name="T44" fmla="*/ 63 w 82"/>
                  <a:gd name="T45" fmla="*/ 13 h 100"/>
                  <a:gd name="T46" fmla="*/ 58 w 82"/>
                  <a:gd name="T47" fmla="*/ 16 h 100"/>
                  <a:gd name="T48" fmla="*/ 57 w 82"/>
                  <a:gd name="T49" fmla="*/ 19 h 100"/>
                  <a:gd name="T50" fmla="*/ 51 w 82"/>
                  <a:gd name="T51" fmla="*/ 23 h 100"/>
                  <a:gd name="T52" fmla="*/ 44 w 82"/>
                  <a:gd name="T53" fmla="*/ 31 h 100"/>
                  <a:gd name="T54" fmla="*/ 38 w 82"/>
                  <a:gd name="T55" fmla="*/ 33 h 100"/>
                  <a:gd name="T56" fmla="*/ 33 w 82"/>
                  <a:gd name="T57" fmla="*/ 31 h 100"/>
                  <a:gd name="T58" fmla="*/ 20 w 82"/>
                  <a:gd name="T59" fmla="*/ 39 h 100"/>
                  <a:gd name="T60" fmla="*/ 19 w 82"/>
                  <a:gd name="T61" fmla="*/ 30 h 100"/>
                  <a:gd name="T62" fmla="*/ 7 w 82"/>
                  <a:gd name="T63" fmla="*/ 25 h 100"/>
                  <a:gd name="T64" fmla="*/ 1 w 82"/>
                  <a:gd name="T65" fmla="*/ 27 h 100"/>
                  <a:gd name="T66" fmla="*/ 0 w 82"/>
                  <a:gd name="T67" fmla="*/ 31 h 100"/>
                  <a:gd name="T68" fmla="*/ 2 w 82"/>
                  <a:gd name="T69" fmla="*/ 43 h 100"/>
                  <a:gd name="T70" fmla="*/ 9 w 82"/>
                  <a:gd name="T71" fmla="*/ 44 h 100"/>
                  <a:gd name="T72" fmla="*/ 20 w 82"/>
                  <a:gd name="T73" fmla="*/ 48 h 100"/>
                  <a:gd name="T74" fmla="*/ 25 w 82"/>
                  <a:gd name="T75" fmla="*/ 59 h 100"/>
                  <a:gd name="T76" fmla="*/ 29 w 82"/>
                  <a:gd name="T77" fmla="*/ 71 h 100"/>
                  <a:gd name="T78" fmla="*/ 37 w 82"/>
                  <a:gd name="T79" fmla="*/ 79 h 100"/>
                  <a:gd name="T80" fmla="*/ 40 w 82"/>
                  <a:gd name="T81" fmla="*/ 84 h 100"/>
                  <a:gd name="T82" fmla="*/ 36 w 82"/>
                  <a:gd name="T83" fmla="*/ 92 h 100"/>
                  <a:gd name="T84" fmla="*/ 39 w 82"/>
                  <a:gd name="T85" fmla="*/ 93 h 100"/>
                  <a:gd name="T86" fmla="*/ 45 w 82"/>
                  <a:gd name="T87" fmla="*/ 93 h 100"/>
                  <a:gd name="T88" fmla="*/ 49 w 82"/>
                  <a:gd name="T89" fmla="*/ 85 h 100"/>
                  <a:gd name="T90" fmla="*/ 61 w 82"/>
                  <a:gd name="T91" fmla="*/ 85 h 100"/>
                  <a:gd name="T92" fmla="*/ 64 w 82"/>
                  <a:gd name="T93" fmla="*/ 100 h 100"/>
                  <a:gd name="T94" fmla="*/ 72 w 82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2" h="100">
                    <a:moveTo>
                      <a:pt x="72" y="97"/>
                    </a:moveTo>
                    <a:lnTo>
                      <a:pt x="74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6"/>
                    </a:lnTo>
                    <a:lnTo>
                      <a:pt x="70" y="77"/>
                    </a:lnTo>
                    <a:lnTo>
                      <a:pt x="61" y="73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8" y="24"/>
                    </a:lnTo>
                    <a:lnTo>
                      <a:pt x="82" y="15"/>
                    </a:lnTo>
                    <a:lnTo>
                      <a:pt x="71" y="10"/>
                    </a:lnTo>
                    <a:lnTo>
                      <a:pt x="69" y="2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3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20" y="39"/>
                    </a:lnTo>
                    <a:lnTo>
                      <a:pt x="19" y="30"/>
                    </a:lnTo>
                    <a:lnTo>
                      <a:pt x="7" y="25"/>
                    </a:lnTo>
                    <a:lnTo>
                      <a:pt x="1" y="27"/>
                    </a:lnTo>
                    <a:lnTo>
                      <a:pt x="0" y="31"/>
                    </a:lnTo>
                    <a:lnTo>
                      <a:pt x="2" y="43"/>
                    </a:lnTo>
                    <a:lnTo>
                      <a:pt x="9" y="44"/>
                    </a:lnTo>
                    <a:lnTo>
                      <a:pt x="20" y="48"/>
                    </a:lnTo>
                    <a:lnTo>
                      <a:pt x="25" y="59"/>
                    </a:lnTo>
                    <a:lnTo>
                      <a:pt x="29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4" name="Freeform 727"/>
              <p:cNvSpPr>
                <a:spLocks/>
              </p:cNvSpPr>
              <p:nvPr/>
            </p:nvSpPr>
            <p:spPr bwMode="auto">
              <a:xfrm>
                <a:off x="368" y="1210"/>
                <a:ext cx="82" cy="100"/>
              </a:xfrm>
              <a:custGeom>
                <a:avLst/>
                <a:gdLst>
                  <a:gd name="T0" fmla="*/ 72 w 82"/>
                  <a:gd name="T1" fmla="*/ 97 h 100"/>
                  <a:gd name="T2" fmla="*/ 74 w 82"/>
                  <a:gd name="T3" fmla="*/ 95 h 100"/>
                  <a:gd name="T4" fmla="*/ 79 w 82"/>
                  <a:gd name="T5" fmla="*/ 91 h 100"/>
                  <a:gd name="T6" fmla="*/ 80 w 82"/>
                  <a:gd name="T7" fmla="*/ 85 h 100"/>
                  <a:gd name="T8" fmla="*/ 76 w 82"/>
                  <a:gd name="T9" fmla="*/ 76 h 100"/>
                  <a:gd name="T10" fmla="*/ 70 w 82"/>
                  <a:gd name="T11" fmla="*/ 77 h 100"/>
                  <a:gd name="T12" fmla="*/ 61 w 82"/>
                  <a:gd name="T13" fmla="*/ 73 h 100"/>
                  <a:gd name="T14" fmla="*/ 64 w 82"/>
                  <a:gd name="T15" fmla="*/ 65 h 100"/>
                  <a:gd name="T16" fmla="*/ 70 w 82"/>
                  <a:gd name="T17" fmla="*/ 64 h 100"/>
                  <a:gd name="T18" fmla="*/ 70 w 82"/>
                  <a:gd name="T19" fmla="*/ 52 h 100"/>
                  <a:gd name="T20" fmla="*/ 69 w 82"/>
                  <a:gd name="T21" fmla="*/ 44 h 100"/>
                  <a:gd name="T22" fmla="*/ 70 w 82"/>
                  <a:gd name="T23" fmla="*/ 33 h 100"/>
                  <a:gd name="T24" fmla="*/ 71 w 82"/>
                  <a:gd name="T25" fmla="*/ 28 h 100"/>
                  <a:gd name="T26" fmla="*/ 78 w 82"/>
                  <a:gd name="T27" fmla="*/ 24 h 100"/>
                  <a:gd name="T28" fmla="*/ 82 w 82"/>
                  <a:gd name="T29" fmla="*/ 15 h 100"/>
                  <a:gd name="T30" fmla="*/ 71 w 82"/>
                  <a:gd name="T31" fmla="*/ 10 h 100"/>
                  <a:gd name="T32" fmla="*/ 69 w 82"/>
                  <a:gd name="T33" fmla="*/ 2 h 100"/>
                  <a:gd name="T34" fmla="*/ 61 w 82"/>
                  <a:gd name="T35" fmla="*/ 0 h 100"/>
                  <a:gd name="T36" fmla="*/ 64 w 82"/>
                  <a:gd name="T37" fmla="*/ 2 h 100"/>
                  <a:gd name="T38" fmla="*/ 64 w 82"/>
                  <a:gd name="T39" fmla="*/ 3 h 100"/>
                  <a:gd name="T40" fmla="*/ 64 w 82"/>
                  <a:gd name="T41" fmla="*/ 5 h 100"/>
                  <a:gd name="T42" fmla="*/ 64 w 82"/>
                  <a:gd name="T43" fmla="*/ 8 h 100"/>
                  <a:gd name="T44" fmla="*/ 63 w 82"/>
                  <a:gd name="T45" fmla="*/ 13 h 100"/>
                  <a:gd name="T46" fmla="*/ 58 w 82"/>
                  <a:gd name="T47" fmla="*/ 16 h 100"/>
                  <a:gd name="T48" fmla="*/ 57 w 82"/>
                  <a:gd name="T49" fmla="*/ 19 h 100"/>
                  <a:gd name="T50" fmla="*/ 51 w 82"/>
                  <a:gd name="T51" fmla="*/ 23 h 100"/>
                  <a:gd name="T52" fmla="*/ 44 w 82"/>
                  <a:gd name="T53" fmla="*/ 31 h 100"/>
                  <a:gd name="T54" fmla="*/ 38 w 82"/>
                  <a:gd name="T55" fmla="*/ 33 h 100"/>
                  <a:gd name="T56" fmla="*/ 33 w 82"/>
                  <a:gd name="T57" fmla="*/ 31 h 100"/>
                  <a:gd name="T58" fmla="*/ 20 w 82"/>
                  <a:gd name="T59" fmla="*/ 39 h 100"/>
                  <a:gd name="T60" fmla="*/ 19 w 82"/>
                  <a:gd name="T61" fmla="*/ 30 h 100"/>
                  <a:gd name="T62" fmla="*/ 7 w 82"/>
                  <a:gd name="T63" fmla="*/ 25 h 100"/>
                  <a:gd name="T64" fmla="*/ 1 w 82"/>
                  <a:gd name="T65" fmla="*/ 27 h 100"/>
                  <a:gd name="T66" fmla="*/ 0 w 82"/>
                  <a:gd name="T67" fmla="*/ 31 h 100"/>
                  <a:gd name="T68" fmla="*/ 2 w 82"/>
                  <a:gd name="T69" fmla="*/ 43 h 100"/>
                  <a:gd name="T70" fmla="*/ 9 w 82"/>
                  <a:gd name="T71" fmla="*/ 44 h 100"/>
                  <a:gd name="T72" fmla="*/ 20 w 82"/>
                  <a:gd name="T73" fmla="*/ 48 h 100"/>
                  <a:gd name="T74" fmla="*/ 25 w 82"/>
                  <a:gd name="T75" fmla="*/ 59 h 100"/>
                  <a:gd name="T76" fmla="*/ 29 w 82"/>
                  <a:gd name="T77" fmla="*/ 71 h 100"/>
                  <a:gd name="T78" fmla="*/ 37 w 82"/>
                  <a:gd name="T79" fmla="*/ 79 h 100"/>
                  <a:gd name="T80" fmla="*/ 40 w 82"/>
                  <a:gd name="T81" fmla="*/ 84 h 100"/>
                  <a:gd name="T82" fmla="*/ 36 w 82"/>
                  <a:gd name="T83" fmla="*/ 92 h 100"/>
                  <a:gd name="T84" fmla="*/ 39 w 82"/>
                  <a:gd name="T85" fmla="*/ 93 h 100"/>
                  <a:gd name="T86" fmla="*/ 45 w 82"/>
                  <a:gd name="T87" fmla="*/ 93 h 100"/>
                  <a:gd name="T88" fmla="*/ 49 w 82"/>
                  <a:gd name="T89" fmla="*/ 85 h 100"/>
                  <a:gd name="T90" fmla="*/ 61 w 82"/>
                  <a:gd name="T91" fmla="*/ 85 h 100"/>
                  <a:gd name="T92" fmla="*/ 64 w 82"/>
                  <a:gd name="T93" fmla="*/ 100 h 100"/>
                  <a:gd name="T94" fmla="*/ 72 w 82"/>
                  <a:gd name="T95" fmla="*/ 97 h 10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82" h="100">
                    <a:moveTo>
                      <a:pt x="72" y="97"/>
                    </a:moveTo>
                    <a:lnTo>
                      <a:pt x="74" y="95"/>
                    </a:lnTo>
                    <a:lnTo>
                      <a:pt x="79" y="91"/>
                    </a:lnTo>
                    <a:lnTo>
                      <a:pt x="80" y="85"/>
                    </a:lnTo>
                    <a:lnTo>
                      <a:pt x="76" y="76"/>
                    </a:lnTo>
                    <a:lnTo>
                      <a:pt x="70" y="77"/>
                    </a:lnTo>
                    <a:lnTo>
                      <a:pt x="61" y="73"/>
                    </a:lnTo>
                    <a:lnTo>
                      <a:pt x="64" y="65"/>
                    </a:lnTo>
                    <a:lnTo>
                      <a:pt x="70" y="64"/>
                    </a:lnTo>
                    <a:lnTo>
                      <a:pt x="70" y="52"/>
                    </a:lnTo>
                    <a:lnTo>
                      <a:pt x="69" y="44"/>
                    </a:lnTo>
                    <a:lnTo>
                      <a:pt x="70" y="33"/>
                    </a:lnTo>
                    <a:lnTo>
                      <a:pt x="71" y="28"/>
                    </a:lnTo>
                    <a:lnTo>
                      <a:pt x="78" y="24"/>
                    </a:lnTo>
                    <a:lnTo>
                      <a:pt x="82" y="15"/>
                    </a:lnTo>
                    <a:lnTo>
                      <a:pt x="71" y="10"/>
                    </a:lnTo>
                    <a:lnTo>
                      <a:pt x="69" y="2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4" y="3"/>
                    </a:lnTo>
                    <a:lnTo>
                      <a:pt x="64" y="5"/>
                    </a:lnTo>
                    <a:lnTo>
                      <a:pt x="64" y="8"/>
                    </a:lnTo>
                    <a:lnTo>
                      <a:pt x="63" y="13"/>
                    </a:lnTo>
                    <a:lnTo>
                      <a:pt x="58" y="16"/>
                    </a:lnTo>
                    <a:lnTo>
                      <a:pt x="57" y="19"/>
                    </a:lnTo>
                    <a:lnTo>
                      <a:pt x="51" y="23"/>
                    </a:lnTo>
                    <a:lnTo>
                      <a:pt x="44" y="31"/>
                    </a:lnTo>
                    <a:lnTo>
                      <a:pt x="38" y="33"/>
                    </a:lnTo>
                    <a:lnTo>
                      <a:pt x="33" y="31"/>
                    </a:lnTo>
                    <a:lnTo>
                      <a:pt x="20" y="39"/>
                    </a:lnTo>
                    <a:lnTo>
                      <a:pt x="19" y="30"/>
                    </a:lnTo>
                    <a:lnTo>
                      <a:pt x="7" y="25"/>
                    </a:lnTo>
                    <a:lnTo>
                      <a:pt x="1" y="27"/>
                    </a:lnTo>
                    <a:lnTo>
                      <a:pt x="0" y="31"/>
                    </a:lnTo>
                    <a:lnTo>
                      <a:pt x="2" y="43"/>
                    </a:lnTo>
                    <a:lnTo>
                      <a:pt x="9" y="44"/>
                    </a:lnTo>
                    <a:lnTo>
                      <a:pt x="20" y="48"/>
                    </a:lnTo>
                    <a:lnTo>
                      <a:pt x="25" y="59"/>
                    </a:lnTo>
                    <a:lnTo>
                      <a:pt x="29" y="71"/>
                    </a:lnTo>
                    <a:lnTo>
                      <a:pt x="37" y="79"/>
                    </a:lnTo>
                    <a:lnTo>
                      <a:pt x="40" y="84"/>
                    </a:lnTo>
                    <a:lnTo>
                      <a:pt x="36" y="92"/>
                    </a:lnTo>
                    <a:lnTo>
                      <a:pt x="39" y="93"/>
                    </a:lnTo>
                    <a:lnTo>
                      <a:pt x="45" y="93"/>
                    </a:lnTo>
                    <a:lnTo>
                      <a:pt x="49" y="85"/>
                    </a:lnTo>
                    <a:lnTo>
                      <a:pt x="61" y="85"/>
                    </a:lnTo>
                    <a:lnTo>
                      <a:pt x="64" y="100"/>
                    </a:lnTo>
                    <a:lnTo>
                      <a:pt x="72" y="9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6" name="Group 728"/>
            <p:cNvGrpSpPr>
              <a:grpSpLocks/>
            </p:cNvGrpSpPr>
            <p:nvPr/>
          </p:nvGrpSpPr>
          <p:grpSpPr bwMode="auto">
            <a:xfrm>
              <a:off x="571767" y="665741"/>
              <a:ext cx="126977" cy="132054"/>
              <a:chOff x="399" y="1132"/>
              <a:chExt cx="87" cy="93"/>
            </a:xfrm>
          </p:grpSpPr>
          <p:sp>
            <p:nvSpPr>
              <p:cNvPr id="1231" name="Freeform 729"/>
              <p:cNvSpPr>
                <a:spLocks/>
              </p:cNvSpPr>
              <p:nvPr/>
            </p:nvSpPr>
            <p:spPr bwMode="auto">
              <a:xfrm>
                <a:off x="399" y="1132"/>
                <a:ext cx="87" cy="93"/>
              </a:xfrm>
              <a:custGeom>
                <a:avLst/>
                <a:gdLst>
                  <a:gd name="T0" fmla="*/ 74 w 87"/>
                  <a:gd name="T1" fmla="*/ 25 h 93"/>
                  <a:gd name="T2" fmla="*/ 78 w 87"/>
                  <a:gd name="T3" fmla="*/ 36 h 93"/>
                  <a:gd name="T4" fmla="*/ 82 w 87"/>
                  <a:gd name="T5" fmla="*/ 41 h 93"/>
                  <a:gd name="T6" fmla="*/ 81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5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9 w 87"/>
                  <a:gd name="T21" fmla="*/ 87 h 93"/>
                  <a:gd name="T22" fmla="*/ 54 w 87"/>
                  <a:gd name="T23" fmla="*/ 92 h 93"/>
                  <a:gd name="T24" fmla="*/ 52 w 87"/>
                  <a:gd name="T25" fmla="*/ 93 h 93"/>
                  <a:gd name="T26" fmla="*/ 41 w 87"/>
                  <a:gd name="T27" fmla="*/ 88 h 93"/>
                  <a:gd name="T28" fmla="*/ 38 w 87"/>
                  <a:gd name="T29" fmla="*/ 80 h 93"/>
                  <a:gd name="T30" fmla="*/ 30 w 87"/>
                  <a:gd name="T31" fmla="*/ 78 h 93"/>
                  <a:gd name="T32" fmla="*/ 27 w 87"/>
                  <a:gd name="T33" fmla="*/ 64 h 93"/>
                  <a:gd name="T34" fmla="*/ 21 w 87"/>
                  <a:gd name="T35" fmla="*/ 60 h 93"/>
                  <a:gd name="T36" fmla="*/ 19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7 w 87"/>
                  <a:gd name="T45" fmla="*/ 24 h 93"/>
                  <a:gd name="T46" fmla="*/ 7 w 87"/>
                  <a:gd name="T47" fmla="*/ 10 h 93"/>
                  <a:gd name="T48" fmla="*/ 20 w 87"/>
                  <a:gd name="T49" fmla="*/ 5 h 93"/>
                  <a:gd name="T50" fmla="*/ 30 w 87"/>
                  <a:gd name="T51" fmla="*/ 2 h 93"/>
                  <a:gd name="T52" fmla="*/ 33 w 87"/>
                  <a:gd name="T53" fmla="*/ 0 h 93"/>
                  <a:gd name="T54" fmla="*/ 46 w 87"/>
                  <a:gd name="T55" fmla="*/ 15 h 93"/>
                  <a:gd name="T56" fmla="*/ 56 w 87"/>
                  <a:gd name="T57" fmla="*/ 11 h 93"/>
                  <a:gd name="T58" fmla="*/ 63 w 87"/>
                  <a:gd name="T59" fmla="*/ 20 h 93"/>
                  <a:gd name="T60" fmla="*/ 72 w 87"/>
                  <a:gd name="T61" fmla="*/ 19 h 93"/>
                  <a:gd name="T62" fmla="*/ 74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4" y="25"/>
                    </a:moveTo>
                    <a:lnTo>
                      <a:pt x="78" y="36"/>
                    </a:lnTo>
                    <a:lnTo>
                      <a:pt x="82" y="41"/>
                    </a:lnTo>
                    <a:lnTo>
                      <a:pt x="81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5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9" y="87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41" y="88"/>
                    </a:lnTo>
                    <a:lnTo>
                      <a:pt x="38" y="80"/>
                    </a:lnTo>
                    <a:lnTo>
                      <a:pt x="30" y="78"/>
                    </a:lnTo>
                    <a:lnTo>
                      <a:pt x="27" y="64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20" y="5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2" name="Freeform 730"/>
              <p:cNvSpPr>
                <a:spLocks/>
              </p:cNvSpPr>
              <p:nvPr/>
            </p:nvSpPr>
            <p:spPr bwMode="auto">
              <a:xfrm>
                <a:off x="399" y="1132"/>
                <a:ext cx="87" cy="93"/>
              </a:xfrm>
              <a:custGeom>
                <a:avLst/>
                <a:gdLst>
                  <a:gd name="T0" fmla="*/ 74 w 87"/>
                  <a:gd name="T1" fmla="*/ 25 h 93"/>
                  <a:gd name="T2" fmla="*/ 78 w 87"/>
                  <a:gd name="T3" fmla="*/ 36 h 93"/>
                  <a:gd name="T4" fmla="*/ 82 w 87"/>
                  <a:gd name="T5" fmla="*/ 41 h 93"/>
                  <a:gd name="T6" fmla="*/ 81 w 87"/>
                  <a:gd name="T7" fmla="*/ 48 h 93"/>
                  <a:gd name="T8" fmla="*/ 86 w 87"/>
                  <a:gd name="T9" fmla="*/ 63 h 93"/>
                  <a:gd name="T10" fmla="*/ 87 w 87"/>
                  <a:gd name="T11" fmla="*/ 70 h 93"/>
                  <a:gd name="T12" fmla="*/ 70 w 87"/>
                  <a:gd name="T13" fmla="*/ 65 h 93"/>
                  <a:gd name="T14" fmla="*/ 60 w 87"/>
                  <a:gd name="T15" fmla="*/ 66 h 93"/>
                  <a:gd name="T16" fmla="*/ 58 w 87"/>
                  <a:gd name="T17" fmla="*/ 72 h 93"/>
                  <a:gd name="T18" fmla="*/ 56 w 87"/>
                  <a:gd name="T19" fmla="*/ 78 h 93"/>
                  <a:gd name="T20" fmla="*/ 59 w 87"/>
                  <a:gd name="T21" fmla="*/ 87 h 93"/>
                  <a:gd name="T22" fmla="*/ 54 w 87"/>
                  <a:gd name="T23" fmla="*/ 92 h 93"/>
                  <a:gd name="T24" fmla="*/ 52 w 87"/>
                  <a:gd name="T25" fmla="*/ 93 h 93"/>
                  <a:gd name="T26" fmla="*/ 41 w 87"/>
                  <a:gd name="T27" fmla="*/ 88 h 93"/>
                  <a:gd name="T28" fmla="*/ 38 w 87"/>
                  <a:gd name="T29" fmla="*/ 80 h 93"/>
                  <a:gd name="T30" fmla="*/ 30 w 87"/>
                  <a:gd name="T31" fmla="*/ 78 h 93"/>
                  <a:gd name="T32" fmla="*/ 27 w 87"/>
                  <a:gd name="T33" fmla="*/ 64 h 93"/>
                  <a:gd name="T34" fmla="*/ 21 w 87"/>
                  <a:gd name="T35" fmla="*/ 60 h 93"/>
                  <a:gd name="T36" fmla="*/ 19 w 87"/>
                  <a:gd name="T37" fmla="*/ 63 h 93"/>
                  <a:gd name="T38" fmla="*/ 9 w 87"/>
                  <a:gd name="T39" fmla="*/ 42 h 93"/>
                  <a:gd name="T40" fmla="*/ 0 w 87"/>
                  <a:gd name="T41" fmla="*/ 36 h 93"/>
                  <a:gd name="T42" fmla="*/ 8 w 87"/>
                  <a:gd name="T43" fmla="*/ 26 h 93"/>
                  <a:gd name="T44" fmla="*/ 7 w 87"/>
                  <a:gd name="T45" fmla="*/ 24 h 93"/>
                  <a:gd name="T46" fmla="*/ 7 w 87"/>
                  <a:gd name="T47" fmla="*/ 10 h 93"/>
                  <a:gd name="T48" fmla="*/ 20 w 87"/>
                  <a:gd name="T49" fmla="*/ 5 h 93"/>
                  <a:gd name="T50" fmla="*/ 30 w 87"/>
                  <a:gd name="T51" fmla="*/ 2 h 93"/>
                  <a:gd name="T52" fmla="*/ 33 w 87"/>
                  <a:gd name="T53" fmla="*/ 0 h 93"/>
                  <a:gd name="T54" fmla="*/ 46 w 87"/>
                  <a:gd name="T55" fmla="*/ 15 h 93"/>
                  <a:gd name="T56" fmla="*/ 56 w 87"/>
                  <a:gd name="T57" fmla="*/ 11 h 93"/>
                  <a:gd name="T58" fmla="*/ 63 w 87"/>
                  <a:gd name="T59" fmla="*/ 20 h 93"/>
                  <a:gd name="T60" fmla="*/ 72 w 87"/>
                  <a:gd name="T61" fmla="*/ 19 h 93"/>
                  <a:gd name="T62" fmla="*/ 74 w 87"/>
                  <a:gd name="T63" fmla="*/ 25 h 9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93">
                    <a:moveTo>
                      <a:pt x="74" y="25"/>
                    </a:moveTo>
                    <a:lnTo>
                      <a:pt x="78" y="36"/>
                    </a:lnTo>
                    <a:lnTo>
                      <a:pt x="82" y="41"/>
                    </a:lnTo>
                    <a:lnTo>
                      <a:pt x="81" y="48"/>
                    </a:lnTo>
                    <a:lnTo>
                      <a:pt x="86" y="63"/>
                    </a:lnTo>
                    <a:lnTo>
                      <a:pt x="87" y="70"/>
                    </a:lnTo>
                    <a:lnTo>
                      <a:pt x="70" y="65"/>
                    </a:lnTo>
                    <a:lnTo>
                      <a:pt x="60" y="66"/>
                    </a:lnTo>
                    <a:lnTo>
                      <a:pt x="58" y="72"/>
                    </a:lnTo>
                    <a:lnTo>
                      <a:pt x="56" y="78"/>
                    </a:lnTo>
                    <a:lnTo>
                      <a:pt x="59" y="87"/>
                    </a:lnTo>
                    <a:lnTo>
                      <a:pt x="54" y="92"/>
                    </a:lnTo>
                    <a:lnTo>
                      <a:pt x="52" y="93"/>
                    </a:lnTo>
                    <a:lnTo>
                      <a:pt x="41" y="88"/>
                    </a:lnTo>
                    <a:lnTo>
                      <a:pt x="38" y="80"/>
                    </a:lnTo>
                    <a:lnTo>
                      <a:pt x="30" y="78"/>
                    </a:lnTo>
                    <a:lnTo>
                      <a:pt x="27" y="64"/>
                    </a:lnTo>
                    <a:lnTo>
                      <a:pt x="21" y="60"/>
                    </a:lnTo>
                    <a:lnTo>
                      <a:pt x="19" y="63"/>
                    </a:lnTo>
                    <a:lnTo>
                      <a:pt x="9" y="42"/>
                    </a:lnTo>
                    <a:lnTo>
                      <a:pt x="0" y="36"/>
                    </a:lnTo>
                    <a:lnTo>
                      <a:pt x="8" y="26"/>
                    </a:lnTo>
                    <a:lnTo>
                      <a:pt x="7" y="24"/>
                    </a:lnTo>
                    <a:lnTo>
                      <a:pt x="7" y="10"/>
                    </a:lnTo>
                    <a:lnTo>
                      <a:pt x="20" y="5"/>
                    </a:lnTo>
                    <a:lnTo>
                      <a:pt x="30" y="2"/>
                    </a:lnTo>
                    <a:lnTo>
                      <a:pt x="33" y="0"/>
                    </a:lnTo>
                    <a:lnTo>
                      <a:pt x="46" y="15"/>
                    </a:lnTo>
                    <a:lnTo>
                      <a:pt x="56" y="11"/>
                    </a:lnTo>
                    <a:lnTo>
                      <a:pt x="63" y="20"/>
                    </a:lnTo>
                    <a:lnTo>
                      <a:pt x="72" y="19"/>
                    </a:lnTo>
                    <a:lnTo>
                      <a:pt x="74" y="25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7" name="Group 731"/>
            <p:cNvGrpSpPr>
              <a:grpSpLocks/>
            </p:cNvGrpSpPr>
            <p:nvPr/>
          </p:nvGrpSpPr>
          <p:grpSpPr bwMode="auto">
            <a:xfrm>
              <a:off x="465272" y="486148"/>
              <a:ext cx="285355" cy="223170"/>
              <a:chOff x="326" y="1005"/>
              <a:chExt cx="195" cy="158"/>
            </a:xfrm>
          </p:grpSpPr>
          <p:sp>
            <p:nvSpPr>
              <p:cNvPr id="1229" name="Freeform 732"/>
              <p:cNvSpPr>
                <a:spLocks/>
              </p:cNvSpPr>
              <p:nvPr/>
            </p:nvSpPr>
            <p:spPr bwMode="auto">
              <a:xfrm>
                <a:off x="326" y="1005"/>
                <a:ext cx="195" cy="158"/>
              </a:xfrm>
              <a:custGeom>
                <a:avLst/>
                <a:gdLst>
                  <a:gd name="T0" fmla="*/ 60 w 195"/>
                  <a:gd name="T1" fmla="*/ 152 h 158"/>
                  <a:gd name="T2" fmla="*/ 50 w 195"/>
                  <a:gd name="T3" fmla="*/ 141 h 158"/>
                  <a:gd name="T4" fmla="*/ 25 w 195"/>
                  <a:gd name="T5" fmla="*/ 131 h 158"/>
                  <a:gd name="T6" fmla="*/ 19 w 195"/>
                  <a:gd name="T7" fmla="*/ 90 h 158"/>
                  <a:gd name="T8" fmla="*/ 26 w 195"/>
                  <a:gd name="T9" fmla="*/ 77 h 158"/>
                  <a:gd name="T10" fmla="*/ 34 w 195"/>
                  <a:gd name="T11" fmla="*/ 72 h 158"/>
                  <a:gd name="T12" fmla="*/ 30 w 195"/>
                  <a:gd name="T13" fmla="*/ 52 h 158"/>
                  <a:gd name="T14" fmla="*/ 13 w 195"/>
                  <a:gd name="T15" fmla="*/ 39 h 158"/>
                  <a:gd name="T16" fmla="*/ 0 w 195"/>
                  <a:gd name="T17" fmla="*/ 28 h 158"/>
                  <a:gd name="T18" fmla="*/ 8 w 195"/>
                  <a:gd name="T19" fmla="*/ 21 h 158"/>
                  <a:gd name="T20" fmla="*/ 29 w 195"/>
                  <a:gd name="T21" fmla="*/ 14 h 158"/>
                  <a:gd name="T22" fmla="*/ 42 w 195"/>
                  <a:gd name="T23" fmla="*/ 5 h 158"/>
                  <a:gd name="T24" fmla="*/ 60 w 195"/>
                  <a:gd name="T25" fmla="*/ 5 h 158"/>
                  <a:gd name="T26" fmla="*/ 77 w 195"/>
                  <a:gd name="T27" fmla="*/ 10 h 158"/>
                  <a:gd name="T28" fmla="*/ 89 w 195"/>
                  <a:gd name="T29" fmla="*/ 22 h 158"/>
                  <a:gd name="T30" fmla="*/ 103 w 195"/>
                  <a:gd name="T31" fmla="*/ 33 h 158"/>
                  <a:gd name="T32" fmla="*/ 122 w 195"/>
                  <a:gd name="T33" fmla="*/ 50 h 158"/>
                  <a:gd name="T34" fmla="*/ 124 w 195"/>
                  <a:gd name="T35" fmla="*/ 57 h 158"/>
                  <a:gd name="T36" fmla="*/ 133 w 195"/>
                  <a:gd name="T37" fmla="*/ 56 h 158"/>
                  <a:gd name="T38" fmla="*/ 165 w 195"/>
                  <a:gd name="T39" fmla="*/ 45 h 158"/>
                  <a:gd name="T40" fmla="*/ 170 w 195"/>
                  <a:gd name="T41" fmla="*/ 40 h 158"/>
                  <a:gd name="T42" fmla="*/ 186 w 195"/>
                  <a:gd name="T43" fmla="*/ 46 h 158"/>
                  <a:gd name="T44" fmla="*/ 192 w 195"/>
                  <a:gd name="T45" fmla="*/ 71 h 158"/>
                  <a:gd name="T46" fmla="*/ 182 w 195"/>
                  <a:gd name="T47" fmla="*/ 84 h 158"/>
                  <a:gd name="T48" fmla="*/ 176 w 195"/>
                  <a:gd name="T49" fmla="*/ 91 h 158"/>
                  <a:gd name="T50" fmla="*/ 173 w 195"/>
                  <a:gd name="T51" fmla="*/ 106 h 158"/>
                  <a:gd name="T52" fmla="*/ 163 w 195"/>
                  <a:gd name="T53" fmla="*/ 117 h 158"/>
                  <a:gd name="T54" fmla="*/ 163 w 195"/>
                  <a:gd name="T55" fmla="*/ 127 h 158"/>
                  <a:gd name="T56" fmla="*/ 171 w 195"/>
                  <a:gd name="T57" fmla="*/ 137 h 158"/>
                  <a:gd name="T58" fmla="*/ 173 w 195"/>
                  <a:gd name="T59" fmla="*/ 151 h 158"/>
                  <a:gd name="T60" fmla="*/ 154 w 195"/>
                  <a:gd name="T61" fmla="*/ 147 h 158"/>
                  <a:gd name="T62" fmla="*/ 145 w 195"/>
                  <a:gd name="T63" fmla="*/ 146 h 158"/>
                  <a:gd name="T64" fmla="*/ 129 w 195"/>
                  <a:gd name="T65" fmla="*/ 139 h 158"/>
                  <a:gd name="T66" fmla="*/ 106 w 195"/>
                  <a:gd name="T67" fmla="*/ 128 h 158"/>
                  <a:gd name="T68" fmla="*/ 93 w 195"/>
                  <a:gd name="T69" fmla="*/ 133 h 158"/>
                  <a:gd name="T70" fmla="*/ 80 w 195"/>
                  <a:gd name="T71" fmla="*/ 152 h 1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5" h="158">
                    <a:moveTo>
                      <a:pt x="66" y="156"/>
                    </a:moveTo>
                    <a:lnTo>
                      <a:pt x="60" y="152"/>
                    </a:lnTo>
                    <a:lnTo>
                      <a:pt x="50" y="149"/>
                    </a:lnTo>
                    <a:lnTo>
                      <a:pt x="50" y="141"/>
                    </a:lnTo>
                    <a:lnTo>
                      <a:pt x="45" y="141"/>
                    </a:lnTo>
                    <a:lnTo>
                      <a:pt x="25" y="131"/>
                    </a:lnTo>
                    <a:lnTo>
                      <a:pt x="22" y="94"/>
                    </a:lnTo>
                    <a:lnTo>
                      <a:pt x="19" y="90"/>
                    </a:lnTo>
                    <a:lnTo>
                      <a:pt x="22" y="83"/>
                    </a:lnTo>
                    <a:lnTo>
                      <a:pt x="26" y="77"/>
                    </a:lnTo>
                    <a:lnTo>
                      <a:pt x="30" y="73"/>
                    </a:lnTo>
                    <a:lnTo>
                      <a:pt x="34" y="72"/>
                    </a:lnTo>
                    <a:lnTo>
                      <a:pt x="38" y="63"/>
                    </a:lnTo>
                    <a:lnTo>
                      <a:pt x="30" y="52"/>
                    </a:lnTo>
                    <a:lnTo>
                      <a:pt x="19" y="49"/>
                    </a:lnTo>
                    <a:lnTo>
                      <a:pt x="13" y="39"/>
                    </a:lnTo>
                    <a:lnTo>
                      <a:pt x="1" y="38"/>
                    </a:lnTo>
                    <a:lnTo>
                      <a:pt x="0" y="28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13" y="16"/>
                    </a:lnTo>
                    <a:lnTo>
                      <a:pt x="29" y="14"/>
                    </a:lnTo>
                    <a:lnTo>
                      <a:pt x="28" y="6"/>
                    </a:lnTo>
                    <a:lnTo>
                      <a:pt x="42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10"/>
                    </a:lnTo>
                    <a:lnTo>
                      <a:pt x="81" y="19"/>
                    </a:lnTo>
                    <a:lnTo>
                      <a:pt x="89" y="22"/>
                    </a:lnTo>
                    <a:lnTo>
                      <a:pt x="96" y="27"/>
                    </a:lnTo>
                    <a:lnTo>
                      <a:pt x="103" y="33"/>
                    </a:lnTo>
                    <a:lnTo>
                      <a:pt x="108" y="44"/>
                    </a:lnTo>
                    <a:lnTo>
                      <a:pt x="122" y="50"/>
                    </a:lnTo>
                    <a:lnTo>
                      <a:pt x="120" y="56"/>
                    </a:lnTo>
                    <a:lnTo>
                      <a:pt x="124" y="57"/>
                    </a:lnTo>
                    <a:lnTo>
                      <a:pt x="127" y="55"/>
                    </a:lnTo>
                    <a:lnTo>
                      <a:pt x="133" y="56"/>
                    </a:lnTo>
                    <a:lnTo>
                      <a:pt x="159" y="43"/>
                    </a:lnTo>
                    <a:lnTo>
                      <a:pt x="165" y="45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83" y="48"/>
                    </a:lnTo>
                    <a:lnTo>
                      <a:pt x="186" y="46"/>
                    </a:lnTo>
                    <a:lnTo>
                      <a:pt x="195" y="53"/>
                    </a:lnTo>
                    <a:lnTo>
                      <a:pt x="192" y="71"/>
                    </a:lnTo>
                    <a:lnTo>
                      <a:pt x="186" y="84"/>
                    </a:lnTo>
                    <a:lnTo>
                      <a:pt x="182" y="84"/>
                    </a:lnTo>
                    <a:lnTo>
                      <a:pt x="182" y="89"/>
                    </a:lnTo>
                    <a:lnTo>
                      <a:pt x="176" y="91"/>
                    </a:lnTo>
                    <a:lnTo>
                      <a:pt x="176" y="96"/>
                    </a:lnTo>
                    <a:lnTo>
                      <a:pt x="173" y="106"/>
                    </a:lnTo>
                    <a:lnTo>
                      <a:pt x="159" y="105"/>
                    </a:lnTo>
                    <a:lnTo>
                      <a:pt x="163" y="117"/>
                    </a:lnTo>
                    <a:lnTo>
                      <a:pt x="159" y="119"/>
                    </a:lnTo>
                    <a:lnTo>
                      <a:pt x="163" y="127"/>
                    </a:lnTo>
                    <a:lnTo>
                      <a:pt x="173" y="128"/>
                    </a:lnTo>
                    <a:lnTo>
                      <a:pt x="171" y="137"/>
                    </a:lnTo>
                    <a:lnTo>
                      <a:pt x="176" y="143"/>
                    </a:lnTo>
                    <a:lnTo>
                      <a:pt x="173" y="151"/>
                    </a:lnTo>
                    <a:lnTo>
                      <a:pt x="163" y="158"/>
                    </a:lnTo>
                    <a:lnTo>
                      <a:pt x="154" y="147"/>
                    </a:lnTo>
                    <a:lnTo>
                      <a:pt x="147" y="152"/>
                    </a:lnTo>
                    <a:lnTo>
                      <a:pt x="145" y="146"/>
                    </a:lnTo>
                    <a:lnTo>
                      <a:pt x="136" y="147"/>
                    </a:lnTo>
                    <a:lnTo>
                      <a:pt x="129" y="139"/>
                    </a:lnTo>
                    <a:lnTo>
                      <a:pt x="119" y="142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93" y="133"/>
                    </a:lnTo>
                    <a:lnTo>
                      <a:pt x="81" y="138"/>
                    </a:lnTo>
                    <a:lnTo>
                      <a:pt x="80" y="152"/>
                    </a:lnTo>
                    <a:lnTo>
                      <a:pt x="66" y="156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30" name="Freeform 733"/>
              <p:cNvSpPr>
                <a:spLocks/>
              </p:cNvSpPr>
              <p:nvPr/>
            </p:nvSpPr>
            <p:spPr bwMode="auto">
              <a:xfrm>
                <a:off x="326" y="1005"/>
                <a:ext cx="195" cy="158"/>
              </a:xfrm>
              <a:custGeom>
                <a:avLst/>
                <a:gdLst>
                  <a:gd name="T0" fmla="*/ 60 w 195"/>
                  <a:gd name="T1" fmla="*/ 152 h 158"/>
                  <a:gd name="T2" fmla="*/ 50 w 195"/>
                  <a:gd name="T3" fmla="*/ 141 h 158"/>
                  <a:gd name="T4" fmla="*/ 25 w 195"/>
                  <a:gd name="T5" fmla="*/ 131 h 158"/>
                  <a:gd name="T6" fmla="*/ 19 w 195"/>
                  <a:gd name="T7" fmla="*/ 90 h 158"/>
                  <a:gd name="T8" fmla="*/ 26 w 195"/>
                  <a:gd name="T9" fmla="*/ 77 h 158"/>
                  <a:gd name="T10" fmla="*/ 34 w 195"/>
                  <a:gd name="T11" fmla="*/ 72 h 158"/>
                  <a:gd name="T12" fmla="*/ 30 w 195"/>
                  <a:gd name="T13" fmla="*/ 52 h 158"/>
                  <a:gd name="T14" fmla="*/ 13 w 195"/>
                  <a:gd name="T15" fmla="*/ 39 h 158"/>
                  <a:gd name="T16" fmla="*/ 0 w 195"/>
                  <a:gd name="T17" fmla="*/ 28 h 158"/>
                  <a:gd name="T18" fmla="*/ 8 w 195"/>
                  <a:gd name="T19" fmla="*/ 21 h 158"/>
                  <a:gd name="T20" fmla="*/ 29 w 195"/>
                  <a:gd name="T21" fmla="*/ 14 h 158"/>
                  <a:gd name="T22" fmla="*/ 42 w 195"/>
                  <a:gd name="T23" fmla="*/ 5 h 158"/>
                  <a:gd name="T24" fmla="*/ 60 w 195"/>
                  <a:gd name="T25" fmla="*/ 5 h 158"/>
                  <a:gd name="T26" fmla="*/ 77 w 195"/>
                  <a:gd name="T27" fmla="*/ 10 h 158"/>
                  <a:gd name="T28" fmla="*/ 89 w 195"/>
                  <a:gd name="T29" fmla="*/ 22 h 158"/>
                  <a:gd name="T30" fmla="*/ 103 w 195"/>
                  <a:gd name="T31" fmla="*/ 33 h 158"/>
                  <a:gd name="T32" fmla="*/ 122 w 195"/>
                  <a:gd name="T33" fmla="*/ 50 h 158"/>
                  <a:gd name="T34" fmla="*/ 124 w 195"/>
                  <a:gd name="T35" fmla="*/ 57 h 158"/>
                  <a:gd name="T36" fmla="*/ 133 w 195"/>
                  <a:gd name="T37" fmla="*/ 56 h 158"/>
                  <a:gd name="T38" fmla="*/ 165 w 195"/>
                  <a:gd name="T39" fmla="*/ 45 h 158"/>
                  <a:gd name="T40" fmla="*/ 170 w 195"/>
                  <a:gd name="T41" fmla="*/ 40 h 158"/>
                  <a:gd name="T42" fmla="*/ 186 w 195"/>
                  <a:gd name="T43" fmla="*/ 46 h 158"/>
                  <a:gd name="T44" fmla="*/ 192 w 195"/>
                  <a:gd name="T45" fmla="*/ 71 h 158"/>
                  <a:gd name="T46" fmla="*/ 182 w 195"/>
                  <a:gd name="T47" fmla="*/ 84 h 158"/>
                  <a:gd name="T48" fmla="*/ 176 w 195"/>
                  <a:gd name="T49" fmla="*/ 91 h 158"/>
                  <a:gd name="T50" fmla="*/ 173 w 195"/>
                  <a:gd name="T51" fmla="*/ 106 h 158"/>
                  <a:gd name="T52" fmla="*/ 163 w 195"/>
                  <a:gd name="T53" fmla="*/ 117 h 158"/>
                  <a:gd name="T54" fmla="*/ 163 w 195"/>
                  <a:gd name="T55" fmla="*/ 127 h 158"/>
                  <a:gd name="T56" fmla="*/ 171 w 195"/>
                  <a:gd name="T57" fmla="*/ 137 h 158"/>
                  <a:gd name="T58" fmla="*/ 173 w 195"/>
                  <a:gd name="T59" fmla="*/ 151 h 158"/>
                  <a:gd name="T60" fmla="*/ 154 w 195"/>
                  <a:gd name="T61" fmla="*/ 147 h 158"/>
                  <a:gd name="T62" fmla="*/ 145 w 195"/>
                  <a:gd name="T63" fmla="*/ 146 h 158"/>
                  <a:gd name="T64" fmla="*/ 129 w 195"/>
                  <a:gd name="T65" fmla="*/ 139 h 158"/>
                  <a:gd name="T66" fmla="*/ 106 w 195"/>
                  <a:gd name="T67" fmla="*/ 128 h 158"/>
                  <a:gd name="T68" fmla="*/ 93 w 195"/>
                  <a:gd name="T69" fmla="*/ 133 h 158"/>
                  <a:gd name="T70" fmla="*/ 80 w 195"/>
                  <a:gd name="T71" fmla="*/ 152 h 15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95" h="158">
                    <a:moveTo>
                      <a:pt x="66" y="156"/>
                    </a:moveTo>
                    <a:lnTo>
                      <a:pt x="60" y="152"/>
                    </a:lnTo>
                    <a:lnTo>
                      <a:pt x="50" y="149"/>
                    </a:lnTo>
                    <a:lnTo>
                      <a:pt x="50" y="141"/>
                    </a:lnTo>
                    <a:lnTo>
                      <a:pt x="45" y="141"/>
                    </a:lnTo>
                    <a:lnTo>
                      <a:pt x="25" y="131"/>
                    </a:lnTo>
                    <a:lnTo>
                      <a:pt x="22" y="94"/>
                    </a:lnTo>
                    <a:lnTo>
                      <a:pt x="19" y="90"/>
                    </a:lnTo>
                    <a:lnTo>
                      <a:pt x="22" y="83"/>
                    </a:lnTo>
                    <a:lnTo>
                      <a:pt x="26" y="77"/>
                    </a:lnTo>
                    <a:lnTo>
                      <a:pt x="30" y="73"/>
                    </a:lnTo>
                    <a:lnTo>
                      <a:pt x="34" y="72"/>
                    </a:lnTo>
                    <a:lnTo>
                      <a:pt x="38" y="63"/>
                    </a:lnTo>
                    <a:lnTo>
                      <a:pt x="30" y="52"/>
                    </a:lnTo>
                    <a:lnTo>
                      <a:pt x="19" y="49"/>
                    </a:lnTo>
                    <a:lnTo>
                      <a:pt x="13" y="39"/>
                    </a:lnTo>
                    <a:lnTo>
                      <a:pt x="1" y="38"/>
                    </a:lnTo>
                    <a:lnTo>
                      <a:pt x="0" y="28"/>
                    </a:lnTo>
                    <a:lnTo>
                      <a:pt x="7" y="24"/>
                    </a:lnTo>
                    <a:lnTo>
                      <a:pt x="8" y="21"/>
                    </a:lnTo>
                    <a:lnTo>
                      <a:pt x="13" y="16"/>
                    </a:lnTo>
                    <a:lnTo>
                      <a:pt x="29" y="14"/>
                    </a:lnTo>
                    <a:lnTo>
                      <a:pt x="28" y="6"/>
                    </a:lnTo>
                    <a:lnTo>
                      <a:pt x="42" y="5"/>
                    </a:lnTo>
                    <a:lnTo>
                      <a:pt x="53" y="4"/>
                    </a:lnTo>
                    <a:lnTo>
                      <a:pt x="60" y="5"/>
                    </a:lnTo>
                    <a:lnTo>
                      <a:pt x="68" y="0"/>
                    </a:lnTo>
                    <a:lnTo>
                      <a:pt x="77" y="10"/>
                    </a:lnTo>
                    <a:lnTo>
                      <a:pt x="81" y="19"/>
                    </a:lnTo>
                    <a:lnTo>
                      <a:pt x="89" y="22"/>
                    </a:lnTo>
                    <a:lnTo>
                      <a:pt x="96" y="27"/>
                    </a:lnTo>
                    <a:lnTo>
                      <a:pt x="103" y="33"/>
                    </a:lnTo>
                    <a:lnTo>
                      <a:pt x="108" y="44"/>
                    </a:lnTo>
                    <a:lnTo>
                      <a:pt x="122" y="50"/>
                    </a:lnTo>
                    <a:lnTo>
                      <a:pt x="120" y="56"/>
                    </a:lnTo>
                    <a:lnTo>
                      <a:pt x="124" y="57"/>
                    </a:lnTo>
                    <a:lnTo>
                      <a:pt x="127" y="55"/>
                    </a:lnTo>
                    <a:lnTo>
                      <a:pt x="133" y="56"/>
                    </a:lnTo>
                    <a:lnTo>
                      <a:pt x="159" y="43"/>
                    </a:lnTo>
                    <a:lnTo>
                      <a:pt x="165" y="45"/>
                    </a:lnTo>
                    <a:lnTo>
                      <a:pt x="165" y="42"/>
                    </a:lnTo>
                    <a:lnTo>
                      <a:pt x="170" y="40"/>
                    </a:lnTo>
                    <a:lnTo>
                      <a:pt x="183" y="48"/>
                    </a:lnTo>
                    <a:lnTo>
                      <a:pt x="186" y="46"/>
                    </a:lnTo>
                    <a:lnTo>
                      <a:pt x="195" y="53"/>
                    </a:lnTo>
                    <a:lnTo>
                      <a:pt x="192" y="71"/>
                    </a:lnTo>
                    <a:lnTo>
                      <a:pt x="186" y="84"/>
                    </a:lnTo>
                    <a:lnTo>
                      <a:pt x="182" y="84"/>
                    </a:lnTo>
                    <a:lnTo>
                      <a:pt x="182" y="89"/>
                    </a:lnTo>
                    <a:lnTo>
                      <a:pt x="176" y="91"/>
                    </a:lnTo>
                    <a:lnTo>
                      <a:pt x="176" y="96"/>
                    </a:lnTo>
                    <a:lnTo>
                      <a:pt x="173" y="106"/>
                    </a:lnTo>
                    <a:lnTo>
                      <a:pt x="159" y="105"/>
                    </a:lnTo>
                    <a:lnTo>
                      <a:pt x="163" y="117"/>
                    </a:lnTo>
                    <a:lnTo>
                      <a:pt x="159" y="119"/>
                    </a:lnTo>
                    <a:lnTo>
                      <a:pt x="163" y="127"/>
                    </a:lnTo>
                    <a:lnTo>
                      <a:pt x="173" y="128"/>
                    </a:lnTo>
                    <a:lnTo>
                      <a:pt x="171" y="137"/>
                    </a:lnTo>
                    <a:lnTo>
                      <a:pt x="176" y="143"/>
                    </a:lnTo>
                    <a:lnTo>
                      <a:pt x="173" y="151"/>
                    </a:lnTo>
                    <a:lnTo>
                      <a:pt x="163" y="158"/>
                    </a:lnTo>
                    <a:lnTo>
                      <a:pt x="154" y="147"/>
                    </a:lnTo>
                    <a:lnTo>
                      <a:pt x="147" y="152"/>
                    </a:lnTo>
                    <a:lnTo>
                      <a:pt x="145" y="146"/>
                    </a:lnTo>
                    <a:lnTo>
                      <a:pt x="136" y="147"/>
                    </a:lnTo>
                    <a:lnTo>
                      <a:pt x="129" y="139"/>
                    </a:lnTo>
                    <a:lnTo>
                      <a:pt x="119" y="142"/>
                    </a:lnTo>
                    <a:lnTo>
                      <a:pt x="106" y="128"/>
                    </a:lnTo>
                    <a:lnTo>
                      <a:pt x="103" y="130"/>
                    </a:lnTo>
                    <a:lnTo>
                      <a:pt x="93" y="133"/>
                    </a:lnTo>
                    <a:lnTo>
                      <a:pt x="81" y="138"/>
                    </a:lnTo>
                    <a:lnTo>
                      <a:pt x="80" y="152"/>
                    </a:lnTo>
                    <a:lnTo>
                      <a:pt x="66" y="156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8" name="Group 734"/>
            <p:cNvGrpSpPr>
              <a:grpSpLocks/>
            </p:cNvGrpSpPr>
            <p:nvPr/>
          </p:nvGrpSpPr>
          <p:grpSpPr bwMode="auto">
            <a:xfrm>
              <a:off x="487116" y="1328652"/>
              <a:ext cx="191147" cy="309006"/>
              <a:chOff x="341" y="1601"/>
              <a:chExt cx="131" cy="219"/>
            </a:xfrm>
          </p:grpSpPr>
          <p:sp>
            <p:nvSpPr>
              <p:cNvPr id="1227" name="Freeform 735"/>
              <p:cNvSpPr>
                <a:spLocks/>
              </p:cNvSpPr>
              <p:nvPr/>
            </p:nvSpPr>
            <p:spPr bwMode="auto">
              <a:xfrm>
                <a:off x="341" y="1601"/>
                <a:ext cx="131" cy="219"/>
              </a:xfrm>
              <a:custGeom>
                <a:avLst/>
                <a:gdLst>
                  <a:gd name="T0" fmla="*/ 7 w 131"/>
                  <a:gd name="T1" fmla="*/ 124 h 219"/>
                  <a:gd name="T2" fmla="*/ 17 w 131"/>
                  <a:gd name="T3" fmla="*/ 179 h 219"/>
                  <a:gd name="T4" fmla="*/ 36 w 131"/>
                  <a:gd name="T5" fmla="*/ 187 h 219"/>
                  <a:gd name="T6" fmla="*/ 50 w 131"/>
                  <a:gd name="T7" fmla="*/ 204 h 219"/>
                  <a:gd name="T8" fmla="*/ 66 w 131"/>
                  <a:gd name="T9" fmla="*/ 214 h 219"/>
                  <a:gd name="T10" fmla="*/ 79 w 131"/>
                  <a:gd name="T11" fmla="*/ 217 h 219"/>
                  <a:gd name="T12" fmla="*/ 96 w 131"/>
                  <a:gd name="T13" fmla="*/ 212 h 219"/>
                  <a:gd name="T14" fmla="*/ 105 w 131"/>
                  <a:gd name="T15" fmla="*/ 204 h 219"/>
                  <a:gd name="T16" fmla="*/ 99 w 131"/>
                  <a:gd name="T17" fmla="*/ 197 h 219"/>
                  <a:gd name="T18" fmla="*/ 103 w 131"/>
                  <a:gd name="T19" fmla="*/ 185 h 219"/>
                  <a:gd name="T20" fmla="*/ 109 w 131"/>
                  <a:gd name="T21" fmla="*/ 179 h 219"/>
                  <a:gd name="T22" fmla="*/ 121 w 131"/>
                  <a:gd name="T23" fmla="*/ 181 h 219"/>
                  <a:gd name="T24" fmla="*/ 131 w 131"/>
                  <a:gd name="T25" fmla="*/ 166 h 219"/>
                  <a:gd name="T26" fmla="*/ 126 w 131"/>
                  <a:gd name="T27" fmla="*/ 161 h 219"/>
                  <a:gd name="T28" fmla="*/ 119 w 131"/>
                  <a:gd name="T29" fmla="*/ 150 h 219"/>
                  <a:gd name="T30" fmla="*/ 109 w 131"/>
                  <a:gd name="T31" fmla="*/ 145 h 219"/>
                  <a:gd name="T32" fmla="*/ 99 w 131"/>
                  <a:gd name="T33" fmla="*/ 150 h 219"/>
                  <a:gd name="T34" fmla="*/ 85 w 131"/>
                  <a:gd name="T35" fmla="*/ 149 h 219"/>
                  <a:gd name="T36" fmla="*/ 90 w 131"/>
                  <a:gd name="T37" fmla="*/ 141 h 219"/>
                  <a:gd name="T38" fmla="*/ 99 w 131"/>
                  <a:gd name="T39" fmla="*/ 135 h 219"/>
                  <a:gd name="T40" fmla="*/ 92 w 131"/>
                  <a:gd name="T41" fmla="*/ 131 h 219"/>
                  <a:gd name="T42" fmla="*/ 83 w 131"/>
                  <a:gd name="T43" fmla="*/ 130 h 219"/>
                  <a:gd name="T44" fmla="*/ 79 w 131"/>
                  <a:gd name="T45" fmla="*/ 118 h 219"/>
                  <a:gd name="T46" fmla="*/ 89 w 131"/>
                  <a:gd name="T47" fmla="*/ 109 h 219"/>
                  <a:gd name="T48" fmla="*/ 88 w 131"/>
                  <a:gd name="T49" fmla="*/ 99 h 219"/>
                  <a:gd name="T50" fmla="*/ 86 w 131"/>
                  <a:gd name="T51" fmla="*/ 84 h 219"/>
                  <a:gd name="T52" fmla="*/ 101 w 131"/>
                  <a:gd name="T53" fmla="*/ 79 h 219"/>
                  <a:gd name="T54" fmla="*/ 93 w 131"/>
                  <a:gd name="T55" fmla="*/ 64 h 219"/>
                  <a:gd name="T56" fmla="*/ 103 w 131"/>
                  <a:gd name="T57" fmla="*/ 32 h 219"/>
                  <a:gd name="T58" fmla="*/ 100 w 131"/>
                  <a:gd name="T59" fmla="*/ 26 h 219"/>
                  <a:gd name="T60" fmla="*/ 103 w 131"/>
                  <a:gd name="T61" fmla="*/ 4 h 219"/>
                  <a:gd name="T62" fmla="*/ 87 w 131"/>
                  <a:gd name="T63" fmla="*/ 8 h 219"/>
                  <a:gd name="T64" fmla="*/ 77 w 131"/>
                  <a:gd name="T65" fmla="*/ 22 h 219"/>
                  <a:gd name="T66" fmla="*/ 58 w 131"/>
                  <a:gd name="T67" fmla="*/ 35 h 219"/>
                  <a:gd name="T68" fmla="*/ 46 w 131"/>
                  <a:gd name="T69" fmla="*/ 30 h 219"/>
                  <a:gd name="T70" fmla="*/ 47 w 131"/>
                  <a:gd name="T71" fmla="*/ 44 h 219"/>
                  <a:gd name="T72" fmla="*/ 35 w 131"/>
                  <a:gd name="T73" fmla="*/ 49 h 219"/>
                  <a:gd name="T74" fmla="*/ 19 w 131"/>
                  <a:gd name="T75" fmla="*/ 56 h 219"/>
                  <a:gd name="T76" fmla="*/ 9 w 131"/>
                  <a:gd name="T77" fmla="*/ 58 h 219"/>
                  <a:gd name="T78" fmla="*/ 13 w 131"/>
                  <a:gd name="T79" fmla="*/ 69 h 219"/>
                  <a:gd name="T80" fmla="*/ 2 w 131"/>
                  <a:gd name="T81" fmla="*/ 82 h 219"/>
                  <a:gd name="T82" fmla="*/ 5 w 131"/>
                  <a:gd name="T83" fmla="*/ 92 h 219"/>
                  <a:gd name="T84" fmla="*/ 5 w 131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1" h="219">
                    <a:moveTo>
                      <a:pt x="0" y="113"/>
                    </a:moveTo>
                    <a:lnTo>
                      <a:pt x="7" y="124"/>
                    </a:lnTo>
                    <a:lnTo>
                      <a:pt x="10" y="140"/>
                    </a:lnTo>
                    <a:lnTo>
                      <a:pt x="17" y="179"/>
                    </a:lnTo>
                    <a:lnTo>
                      <a:pt x="25" y="180"/>
                    </a:lnTo>
                    <a:lnTo>
                      <a:pt x="36" y="187"/>
                    </a:lnTo>
                    <a:lnTo>
                      <a:pt x="36" y="192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7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2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7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9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8" y="177"/>
                    </a:lnTo>
                    <a:lnTo>
                      <a:pt x="131" y="166"/>
                    </a:lnTo>
                    <a:lnTo>
                      <a:pt x="127" y="165"/>
                    </a:lnTo>
                    <a:lnTo>
                      <a:pt x="126" y="161"/>
                    </a:lnTo>
                    <a:lnTo>
                      <a:pt x="127" y="156"/>
                    </a:lnTo>
                    <a:lnTo>
                      <a:pt x="119" y="150"/>
                    </a:lnTo>
                    <a:lnTo>
                      <a:pt x="114" y="144"/>
                    </a:lnTo>
                    <a:lnTo>
                      <a:pt x="109" y="145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5"/>
                    </a:lnTo>
                    <a:lnTo>
                      <a:pt x="98" y="133"/>
                    </a:lnTo>
                    <a:lnTo>
                      <a:pt x="92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79" y="118"/>
                    </a:lnTo>
                    <a:lnTo>
                      <a:pt x="80" y="109"/>
                    </a:lnTo>
                    <a:lnTo>
                      <a:pt x="89" y="109"/>
                    </a:lnTo>
                    <a:lnTo>
                      <a:pt x="91" y="101"/>
                    </a:lnTo>
                    <a:lnTo>
                      <a:pt x="88" y="99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4"/>
                    </a:lnTo>
                    <a:lnTo>
                      <a:pt x="99" y="42"/>
                    </a:lnTo>
                    <a:lnTo>
                      <a:pt x="103" y="32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8"/>
                    </a:lnTo>
                    <a:lnTo>
                      <a:pt x="80" y="17"/>
                    </a:lnTo>
                    <a:lnTo>
                      <a:pt x="77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30"/>
                    </a:lnTo>
                    <a:lnTo>
                      <a:pt x="46" y="35"/>
                    </a:lnTo>
                    <a:lnTo>
                      <a:pt x="47" y="44"/>
                    </a:lnTo>
                    <a:lnTo>
                      <a:pt x="38" y="48"/>
                    </a:lnTo>
                    <a:lnTo>
                      <a:pt x="35" y="49"/>
                    </a:lnTo>
                    <a:lnTo>
                      <a:pt x="28" y="46"/>
                    </a:lnTo>
                    <a:lnTo>
                      <a:pt x="19" y="56"/>
                    </a:lnTo>
                    <a:lnTo>
                      <a:pt x="14" y="55"/>
                    </a:lnTo>
                    <a:lnTo>
                      <a:pt x="9" y="58"/>
                    </a:lnTo>
                    <a:lnTo>
                      <a:pt x="7" y="66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2" y="82"/>
                    </a:lnTo>
                    <a:lnTo>
                      <a:pt x="0" y="87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8" name="Freeform 736"/>
              <p:cNvSpPr>
                <a:spLocks/>
              </p:cNvSpPr>
              <p:nvPr/>
            </p:nvSpPr>
            <p:spPr bwMode="auto">
              <a:xfrm>
                <a:off x="341" y="1601"/>
                <a:ext cx="131" cy="219"/>
              </a:xfrm>
              <a:custGeom>
                <a:avLst/>
                <a:gdLst>
                  <a:gd name="T0" fmla="*/ 7 w 131"/>
                  <a:gd name="T1" fmla="*/ 124 h 219"/>
                  <a:gd name="T2" fmla="*/ 17 w 131"/>
                  <a:gd name="T3" fmla="*/ 179 h 219"/>
                  <a:gd name="T4" fmla="*/ 36 w 131"/>
                  <a:gd name="T5" fmla="*/ 187 h 219"/>
                  <a:gd name="T6" fmla="*/ 50 w 131"/>
                  <a:gd name="T7" fmla="*/ 204 h 219"/>
                  <a:gd name="T8" fmla="*/ 66 w 131"/>
                  <a:gd name="T9" fmla="*/ 214 h 219"/>
                  <a:gd name="T10" fmla="*/ 79 w 131"/>
                  <a:gd name="T11" fmla="*/ 217 h 219"/>
                  <a:gd name="T12" fmla="*/ 96 w 131"/>
                  <a:gd name="T13" fmla="*/ 212 h 219"/>
                  <a:gd name="T14" fmla="*/ 105 w 131"/>
                  <a:gd name="T15" fmla="*/ 204 h 219"/>
                  <a:gd name="T16" fmla="*/ 99 w 131"/>
                  <a:gd name="T17" fmla="*/ 197 h 219"/>
                  <a:gd name="T18" fmla="*/ 103 w 131"/>
                  <a:gd name="T19" fmla="*/ 185 h 219"/>
                  <a:gd name="T20" fmla="*/ 109 w 131"/>
                  <a:gd name="T21" fmla="*/ 179 h 219"/>
                  <a:gd name="T22" fmla="*/ 121 w 131"/>
                  <a:gd name="T23" fmla="*/ 181 h 219"/>
                  <a:gd name="T24" fmla="*/ 131 w 131"/>
                  <a:gd name="T25" fmla="*/ 166 h 219"/>
                  <a:gd name="T26" fmla="*/ 126 w 131"/>
                  <a:gd name="T27" fmla="*/ 161 h 219"/>
                  <a:gd name="T28" fmla="*/ 119 w 131"/>
                  <a:gd name="T29" fmla="*/ 150 h 219"/>
                  <a:gd name="T30" fmla="*/ 109 w 131"/>
                  <a:gd name="T31" fmla="*/ 145 h 219"/>
                  <a:gd name="T32" fmla="*/ 99 w 131"/>
                  <a:gd name="T33" fmla="*/ 150 h 219"/>
                  <a:gd name="T34" fmla="*/ 85 w 131"/>
                  <a:gd name="T35" fmla="*/ 149 h 219"/>
                  <a:gd name="T36" fmla="*/ 90 w 131"/>
                  <a:gd name="T37" fmla="*/ 141 h 219"/>
                  <a:gd name="T38" fmla="*/ 99 w 131"/>
                  <a:gd name="T39" fmla="*/ 135 h 219"/>
                  <a:gd name="T40" fmla="*/ 92 w 131"/>
                  <a:gd name="T41" fmla="*/ 131 h 219"/>
                  <a:gd name="T42" fmla="*/ 83 w 131"/>
                  <a:gd name="T43" fmla="*/ 130 h 219"/>
                  <a:gd name="T44" fmla="*/ 79 w 131"/>
                  <a:gd name="T45" fmla="*/ 118 h 219"/>
                  <a:gd name="T46" fmla="*/ 89 w 131"/>
                  <a:gd name="T47" fmla="*/ 109 h 219"/>
                  <a:gd name="T48" fmla="*/ 88 w 131"/>
                  <a:gd name="T49" fmla="*/ 99 h 219"/>
                  <a:gd name="T50" fmla="*/ 86 w 131"/>
                  <a:gd name="T51" fmla="*/ 84 h 219"/>
                  <a:gd name="T52" fmla="*/ 101 w 131"/>
                  <a:gd name="T53" fmla="*/ 79 h 219"/>
                  <a:gd name="T54" fmla="*/ 93 w 131"/>
                  <a:gd name="T55" fmla="*/ 64 h 219"/>
                  <a:gd name="T56" fmla="*/ 103 w 131"/>
                  <a:gd name="T57" fmla="*/ 32 h 219"/>
                  <a:gd name="T58" fmla="*/ 100 w 131"/>
                  <a:gd name="T59" fmla="*/ 26 h 219"/>
                  <a:gd name="T60" fmla="*/ 103 w 131"/>
                  <a:gd name="T61" fmla="*/ 4 h 219"/>
                  <a:gd name="T62" fmla="*/ 87 w 131"/>
                  <a:gd name="T63" fmla="*/ 8 h 219"/>
                  <a:gd name="T64" fmla="*/ 77 w 131"/>
                  <a:gd name="T65" fmla="*/ 22 h 219"/>
                  <a:gd name="T66" fmla="*/ 58 w 131"/>
                  <a:gd name="T67" fmla="*/ 35 h 219"/>
                  <a:gd name="T68" fmla="*/ 46 w 131"/>
                  <a:gd name="T69" fmla="*/ 30 h 219"/>
                  <a:gd name="T70" fmla="*/ 47 w 131"/>
                  <a:gd name="T71" fmla="*/ 44 h 219"/>
                  <a:gd name="T72" fmla="*/ 35 w 131"/>
                  <a:gd name="T73" fmla="*/ 49 h 219"/>
                  <a:gd name="T74" fmla="*/ 19 w 131"/>
                  <a:gd name="T75" fmla="*/ 56 h 219"/>
                  <a:gd name="T76" fmla="*/ 9 w 131"/>
                  <a:gd name="T77" fmla="*/ 58 h 219"/>
                  <a:gd name="T78" fmla="*/ 13 w 131"/>
                  <a:gd name="T79" fmla="*/ 69 h 219"/>
                  <a:gd name="T80" fmla="*/ 2 w 131"/>
                  <a:gd name="T81" fmla="*/ 82 h 219"/>
                  <a:gd name="T82" fmla="*/ 5 w 131"/>
                  <a:gd name="T83" fmla="*/ 92 h 219"/>
                  <a:gd name="T84" fmla="*/ 5 w 131"/>
                  <a:gd name="T85" fmla="*/ 107 h 2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1" h="219">
                    <a:moveTo>
                      <a:pt x="0" y="113"/>
                    </a:moveTo>
                    <a:lnTo>
                      <a:pt x="7" y="124"/>
                    </a:lnTo>
                    <a:lnTo>
                      <a:pt x="10" y="140"/>
                    </a:lnTo>
                    <a:lnTo>
                      <a:pt x="17" y="179"/>
                    </a:lnTo>
                    <a:lnTo>
                      <a:pt x="25" y="180"/>
                    </a:lnTo>
                    <a:lnTo>
                      <a:pt x="36" y="187"/>
                    </a:lnTo>
                    <a:lnTo>
                      <a:pt x="36" y="192"/>
                    </a:lnTo>
                    <a:lnTo>
                      <a:pt x="50" y="204"/>
                    </a:lnTo>
                    <a:lnTo>
                      <a:pt x="55" y="207"/>
                    </a:lnTo>
                    <a:lnTo>
                      <a:pt x="66" y="214"/>
                    </a:lnTo>
                    <a:lnTo>
                      <a:pt x="77" y="219"/>
                    </a:lnTo>
                    <a:lnTo>
                      <a:pt x="79" y="217"/>
                    </a:lnTo>
                    <a:lnTo>
                      <a:pt x="80" y="213"/>
                    </a:lnTo>
                    <a:lnTo>
                      <a:pt x="96" y="212"/>
                    </a:lnTo>
                    <a:lnTo>
                      <a:pt x="102" y="206"/>
                    </a:lnTo>
                    <a:lnTo>
                      <a:pt x="105" y="204"/>
                    </a:lnTo>
                    <a:lnTo>
                      <a:pt x="106" y="202"/>
                    </a:lnTo>
                    <a:lnTo>
                      <a:pt x="99" y="197"/>
                    </a:lnTo>
                    <a:lnTo>
                      <a:pt x="102" y="193"/>
                    </a:lnTo>
                    <a:lnTo>
                      <a:pt x="103" y="185"/>
                    </a:lnTo>
                    <a:lnTo>
                      <a:pt x="107" y="184"/>
                    </a:lnTo>
                    <a:lnTo>
                      <a:pt x="109" y="179"/>
                    </a:lnTo>
                    <a:lnTo>
                      <a:pt x="111" y="178"/>
                    </a:lnTo>
                    <a:lnTo>
                      <a:pt x="121" y="181"/>
                    </a:lnTo>
                    <a:lnTo>
                      <a:pt x="128" y="177"/>
                    </a:lnTo>
                    <a:lnTo>
                      <a:pt x="131" y="166"/>
                    </a:lnTo>
                    <a:lnTo>
                      <a:pt x="127" y="165"/>
                    </a:lnTo>
                    <a:lnTo>
                      <a:pt x="126" y="161"/>
                    </a:lnTo>
                    <a:lnTo>
                      <a:pt x="127" y="156"/>
                    </a:lnTo>
                    <a:lnTo>
                      <a:pt x="119" y="150"/>
                    </a:lnTo>
                    <a:lnTo>
                      <a:pt x="114" y="144"/>
                    </a:lnTo>
                    <a:lnTo>
                      <a:pt x="109" y="145"/>
                    </a:lnTo>
                    <a:lnTo>
                      <a:pt x="108" y="147"/>
                    </a:lnTo>
                    <a:lnTo>
                      <a:pt x="99" y="150"/>
                    </a:lnTo>
                    <a:lnTo>
                      <a:pt x="89" y="150"/>
                    </a:lnTo>
                    <a:lnTo>
                      <a:pt x="85" y="149"/>
                    </a:lnTo>
                    <a:lnTo>
                      <a:pt x="84" y="137"/>
                    </a:lnTo>
                    <a:lnTo>
                      <a:pt x="90" y="141"/>
                    </a:lnTo>
                    <a:lnTo>
                      <a:pt x="98" y="144"/>
                    </a:lnTo>
                    <a:lnTo>
                      <a:pt x="99" y="135"/>
                    </a:lnTo>
                    <a:lnTo>
                      <a:pt x="98" y="133"/>
                    </a:lnTo>
                    <a:lnTo>
                      <a:pt x="92" y="131"/>
                    </a:lnTo>
                    <a:lnTo>
                      <a:pt x="86" y="132"/>
                    </a:lnTo>
                    <a:lnTo>
                      <a:pt x="83" y="130"/>
                    </a:lnTo>
                    <a:lnTo>
                      <a:pt x="80" y="123"/>
                    </a:lnTo>
                    <a:lnTo>
                      <a:pt x="79" y="118"/>
                    </a:lnTo>
                    <a:lnTo>
                      <a:pt x="80" y="109"/>
                    </a:lnTo>
                    <a:lnTo>
                      <a:pt x="89" y="109"/>
                    </a:lnTo>
                    <a:lnTo>
                      <a:pt x="91" y="101"/>
                    </a:lnTo>
                    <a:lnTo>
                      <a:pt x="88" y="99"/>
                    </a:lnTo>
                    <a:lnTo>
                      <a:pt x="87" y="91"/>
                    </a:lnTo>
                    <a:lnTo>
                      <a:pt x="86" y="84"/>
                    </a:lnTo>
                    <a:lnTo>
                      <a:pt x="93" y="80"/>
                    </a:lnTo>
                    <a:lnTo>
                      <a:pt x="101" y="79"/>
                    </a:lnTo>
                    <a:lnTo>
                      <a:pt x="103" y="68"/>
                    </a:lnTo>
                    <a:lnTo>
                      <a:pt x="93" y="64"/>
                    </a:lnTo>
                    <a:lnTo>
                      <a:pt x="99" y="42"/>
                    </a:lnTo>
                    <a:lnTo>
                      <a:pt x="103" y="32"/>
                    </a:lnTo>
                    <a:lnTo>
                      <a:pt x="105" y="29"/>
                    </a:lnTo>
                    <a:lnTo>
                      <a:pt x="100" y="26"/>
                    </a:lnTo>
                    <a:lnTo>
                      <a:pt x="106" y="13"/>
                    </a:lnTo>
                    <a:lnTo>
                      <a:pt x="103" y="4"/>
                    </a:lnTo>
                    <a:lnTo>
                      <a:pt x="95" y="0"/>
                    </a:lnTo>
                    <a:lnTo>
                      <a:pt x="87" y="8"/>
                    </a:lnTo>
                    <a:lnTo>
                      <a:pt x="80" y="17"/>
                    </a:lnTo>
                    <a:lnTo>
                      <a:pt x="77" y="22"/>
                    </a:lnTo>
                    <a:lnTo>
                      <a:pt x="70" y="25"/>
                    </a:lnTo>
                    <a:lnTo>
                      <a:pt x="58" y="35"/>
                    </a:lnTo>
                    <a:lnTo>
                      <a:pt x="53" y="32"/>
                    </a:lnTo>
                    <a:lnTo>
                      <a:pt x="46" y="30"/>
                    </a:lnTo>
                    <a:lnTo>
                      <a:pt x="46" y="35"/>
                    </a:lnTo>
                    <a:lnTo>
                      <a:pt x="47" y="44"/>
                    </a:lnTo>
                    <a:lnTo>
                      <a:pt x="38" y="48"/>
                    </a:lnTo>
                    <a:lnTo>
                      <a:pt x="35" y="49"/>
                    </a:lnTo>
                    <a:lnTo>
                      <a:pt x="28" y="46"/>
                    </a:lnTo>
                    <a:lnTo>
                      <a:pt x="19" y="56"/>
                    </a:lnTo>
                    <a:lnTo>
                      <a:pt x="14" y="55"/>
                    </a:lnTo>
                    <a:lnTo>
                      <a:pt x="9" y="58"/>
                    </a:lnTo>
                    <a:lnTo>
                      <a:pt x="7" y="66"/>
                    </a:lnTo>
                    <a:lnTo>
                      <a:pt x="13" y="69"/>
                    </a:lnTo>
                    <a:lnTo>
                      <a:pt x="9" y="73"/>
                    </a:lnTo>
                    <a:lnTo>
                      <a:pt x="2" y="82"/>
                    </a:lnTo>
                    <a:lnTo>
                      <a:pt x="0" y="87"/>
                    </a:lnTo>
                    <a:lnTo>
                      <a:pt x="5" y="92"/>
                    </a:lnTo>
                    <a:lnTo>
                      <a:pt x="6" y="98"/>
                    </a:lnTo>
                    <a:lnTo>
                      <a:pt x="5" y="107"/>
                    </a:lnTo>
                    <a:lnTo>
                      <a:pt x="0" y="11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69" name="Group 737"/>
            <p:cNvGrpSpPr>
              <a:grpSpLocks/>
            </p:cNvGrpSpPr>
            <p:nvPr/>
          </p:nvGrpSpPr>
          <p:grpSpPr bwMode="auto">
            <a:xfrm>
              <a:off x="511693" y="1579554"/>
              <a:ext cx="113323" cy="207324"/>
              <a:chOff x="358" y="1779"/>
              <a:chExt cx="77" cy="147"/>
            </a:xfrm>
          </p:grpSpPr>
          <p:sp>
            <p:nvSpPr>
              <p:cNvPr id="1225" name="Freeform 738"/>
              <p:cNvSpPr>
                <a:spLocks/>
              </p:cNvSpPr>
              <p:nvPr/>
            </p:nvSpPr>
            <p:spPr bwMode="auto">
              <a:xfrm>
                <a:off x="358" y="1779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1 w 77"/>
                  <a:gd name="T7" fmla="*/ 33 h 147"/>
                  <a:gd name="T8" fmla="*/ 23 w 77"/>
                  <a:gd name="T9" fmla="*/ 33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2 w 77"/>
                  <a:gd name="T17" fmla="*/ 68 h 147"/>
                  <a:gd name="T18" fmla="*/ 38 w 77"/>
                  <a:gd name="T19" fmla="*/ 84 h 147"/>
                  <a:gd name="T20" fmla="*/ 40 w 77"/>
                  <a:gd name="T21" fmla="*/ 90 h 147"/>
                  <a:gd name="T22" fmla="*/ 43 w 77"/>
                  <a:gd name="T23" fmla="*/ 108 h 147"/>
                  <a:gd name="T24" fmla="*/ 48 w 77"/>
                  <a:gd name="T25" fmla="*/ 120 h 147"/>
                  <a:gd name="T26" fmla="*/ 49 w 77"/>
                  <a:gd name="T27" fmla="*/ 126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8 h 147"/>
                  <a:gd name="T36" fmla="*/ 72 w 77"/>
                  <a:gd name="T37" fmla="*/ 135 h 147"/>
                  <a:gd name="T38" fmla="*/ 72 w 77"/>
                  <a:gd name="T39" fmla="*/ 130 h 147"/>
                  <a:gd name="T40" fmla="*/ 72 w 77"/>
                  <a:gd name="T41" fmla="*/ 120 h 147"/>
                  <a:gd name="T42" fmla="*/ 75 w 77"/>
                  <a:gd name="T43" fmla="*/ 116 h 147"/>
                  <a:gd name="T44" fmla="*/ 77 w 77"/>
                  <a:gd name="T45" fmla="*/ 110 h 147"/>
                  <a:gd name="T46" fmla="*/ 76 w 77"/>
                  <a:gd name="T47" fmla="*/ 104 h 147"/>
                  <a:gd name="T48" fmla="*/ 73 w 77"/>
                  <a:gd name="T49" fmla="*/ 104 h 147"/>
                  <a:gd name="T50" fmla="*/ 75 w 77"/>
                  <a:gd name="T51" fmla="*/ 84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2 w 77"/>
                  <a:gd name="T59" fmla="*/ 80 h 147"/>
                  <a:gd name="T60" fmla="*/ 61 w 77"/>
                  <a:gd name="T61" fmla="*/ 78 h 147"/>
                  <a:gd name="T62" fmla="*/ 63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50 w 77"/>
                  <a:gd name="T73" fmla="*/ 51 h 147"/>
                  <a:gd name="T74" fmla="*/ 44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9 w 77"/>
                  <a:gd name="T85" fmla="*/ 9 h 147"/>
                  <a:gd name="T86" fmla="*/ 9 w 77"/>
                  <a:gd name="T87" fmla="*/ 2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2" y="68"/>
                    </a:lnTo>
                    <a:lnTo>
                      <a:pt x="38" y="84"/>
                    </a:lnTo>
                    <a:lnTo>
                      <a:pt x="40" y="90"/>
                    </a:lnTo>
                    <a:lnTo>
                      <a:pt x="43" y="108"/>
                    </a:lnTo>
                    <a:lnTo>
                      <a:pt x="48" y="120"/>
                    </a:lnTo>
                    <a:lnTo>
                      <a:pt x="49" y="126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8"/>
                    </a:lnTo>
                    <a:lnTo>
                      <a:pt x="72" y="135"/>
                    </a:lnTo>
                    <a:lnTo>
                      <a:pt x="72" y="130"/>
                    </a:lnTo>
                    <a:lnTo>
                      <a:pt x="72" y="120"/>
                    </a:lnTo>
                    <a:lnTo>
                      <a:pt x="75" y="116"/>
                    </a:lnTo>
                    <a:lnTo>
                      <a:pt x="77" y="110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5" y="84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2" y="80"/>
                    </a:lnTo>
                    <a:lnTo>
                      <a:pt x="61" y="78"/>
                    </a:lnTo>
                    <a:lnTo>
                      <a:pt x="63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0" y="51"/>
                    </a:lnTo>
                    <a:lnTo>
                      <a:pt x="44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9" y="9"/>
                    </a:ln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6" name="Freeform 739"/>
              <p:cNvSpPr>
                <a:spLocks/>
              </p:cNvSpPr>
              <p:nvPr/>
            </p:nvSpPr>
            <p:spPr bwMode="auto">
              <a:xfrm>
                <a:off x="358" y="1779"/>
                <a:ext cx="77" cy="147"/>
              </a:xfrm>
              <a:custGeom>
                <a:avLst/>
                <a:gdLst>
                  <a:gd name="T0" fmla="*/ 0 w 77"/>
                  <a:gd name="T1" fmla="*/ 0 h 147"/>
                  <a:gd name="T2" fmla="*/ 8 w 77"/>
                  <a:gd name="T3" fmla="*/ 22 h 147"/>
                  <a:gd name="T4" fmla="*/ 18 w 77"/>
                  <a:gd name="T5" fmla="*/ 35 h 147"/>
                  <a:gd name="T6" fmla="*/ 21 w 77"/>
                  <a:gd name="T7" fmla="*/ 33 h 147"/>
                  <a:gd name="T8" fmla="*/ 23 w 77"/>
                  <a:gd name="T9" fmla="*/ 33 h 147"/>
                  <a:gd name="T10" fmla="*/ 24 w 77"/>
                  <a:gd name="T11" fmla="*/ 35 h 147"/>
                  <a:gd name="T12" fmla="*/ 20 w 77"/>
                  <a:gd name="T13" fmla="*/ 38 h 147"/>
                  <a:gd name="T14" fmla="*/ 27 w 77"/>
                  <a:gd name="T15" fmla="*/ 53 h 147"/>
                  <a:gd name="T16" fmla="*/ 32 w 77"/>
                  <a:gd name="T17" fmla="*/ 68 h 147"/>
                  <a:gd name="T18" fmla="*/ 38 w 77"/>
                  <a:gd name="T19" fmla="*/ 84 h 147"/>
                  <a:gd name="T20" fmla="*/ 40 w 77"/>
                  <a:gd name="T21" fmla="*/ 90 h 147"/>
                  <a:gd name="T22" fmla="*/ 43 w 77"/>
                  <a:gd name="T23" fmla="*/ 108 h 147"/>
                  <a:gd name="T24" fmla="*/ 48 w 77"/>
                  <a:gd name="T25" fmla="*/ 120 h 147"/>
                  <a:gd name="T26" fmla="*/ 49 w 77"/>
                  <a:gd name="T27" fmla="*/ 126 h 147"/>
                  <a:gd name="T28" fmla="*/ 53 w 77"/>
                  <a:gd name="T29" fmla="*/ 130 h 147"/>
                  <a:gd name="T30" fmla="*/ 62 w 77"/>
                  <a:gd name="T31" fmla="*/ 144 h 147"/>
                  <a:gd name="T32" fmla="*/ 69 w 77"/>
                  <a:gd name="T33" fmla="*/ 147 h 147"/>
                  <a:gd name="T34" fmla="*/ 73 w 77"/>
                  <a:gd name="T35" fmla="*/ 138 h 147"/>
                  <a:gd name="T36" fmla="*/ 72 w 77"/>
                  <a:gd name="T37" fmla="*/ 135 h 147"/>
                  <a:gd name="T38" fmla="*/ 72 w 77"/>
                  <a:gd name="T39" fmla="*/ 130 h 147"/>
                  <a:gd name="T40" fmla="*/ 72 w 77"/>
                  <a:gd name="T41" fmla="*/ 120 h 147"/>
                  <a:gd name="T42" fmla="*/ 75 w 77"/>
                  <a:gd name="T43" fmla="*/ 116 h 147"/>
                  <a:gd name="T44" fmla="*/ 77 w 77"/>
                  <a:gd name="T45" fmla="*/ 110 h 147"/>
                  <a:gd name="T46" fmla="*/ 76 w 77"/>
                  <a:gd name="T47" fmla="*/ 104 h 147"/>
                  <a:gd name="T48" fmla="*/ 73 w 77"/>
                  <a:gd name="T49" fmla="*/ 104 h 147"/>
                  <a:gd name="T50" fmla="*/ 75 w 77"/>
                  <a:gd name="T51" fmla="*/ 84 h 147"/>
                  <a:gd name="T52" fmla="*/ 74 w 77"/>
                  <a:gd name="T53" fmla="*/ 83 h 147"/>
                  <a:gd name="T54" fmla="*/ 71 w 77"/>
                  <a:gd name="T55" fmla="*/ 81 h 147"/>
                  <a:gd name="T56" fmla="*/ 65 w 77"/>
                  <a:gd name="T57" fmla="*/ 82 h 147"/>
                  <a:gd name="T58" fmla="*/ 62 w 77"/>
                  <a:gd name="T59" fmla="*/ 80 h 147"/>
                  <a:gd name="T60" fmla="*/ 61 w 77"/>
                  <a:gd name="T61" fmla="*/ 78 h 147"/>
                  <a:gd name="T62" fmla="*/ 63 w 77"/>
                  <a:gd name="T63" fmla="*/ 64 h 147"/>
                  <a:gd name="T64" fmla="*/ 59 w 77"/>
                  <a:gd name="T65" fmla="*/ 61 h 147"/>
                  <a:gd name="T66" fmla="*/ 57 w 77"/>
                  <a:gd name="T67" fmla="*/ 58 h 147"/>
                  <a:gd name="T68" fmla="*/ 59 w 77"/>
                  <a:gd name="T69" fmla="*/ 57 h 147"/>
                  <a:gd name="T70" fmla="*/ 57 w 77"/>
                  <a:gd name="T71" fmla="*/ 54 h 147"/>
                  <a:gd name="T72" fmla="*/ 50 w 77"/>
                  <a:gd name="T73" fmla="*/ 51 h 147"/>
                  <a:gd name="T74" fmla="*/ 44 w 77"/>
                  <a:gd name="T75" fmla="*/ 41 h 147"/>
                  <a:gd name="T76" fmla="*/ 49 w 77"/>
                  <a:gd name="T77" fmla="*/ 36 h 147"/>
                  <a:gd name="T78" fmla="*/ 38 w 77"/>
                  <a:gd name="T79" fmla="*/ 29 h 147"/>
                  <a:gd name="T80" fmla="*/ 33 w 77"/>
                  <a:gd name="T81" fmla="*/ 26 h 147"/>
                  <a:gd name="T82" fmla="*/ 19 w 77"/>
                  <a:gd name="T83" fmla="*/ 13 h 147"/>
                  <a:gd name="T84" fmla="*/ 19 w 77"/>
                  <a:gd name="T85" fmla="*/ 9 h 147"/>
                  <a:gd name="T86" fmla="*/ 9 w 77"/>
                  <a:gd name="T87" fmla="*/ 2 h 147"/>
                  <a:gd name="T88" fmla="*/ 0 w 77"/>
                  <a:gd name="T89" fmla="*/ 0 h 14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77" h="147">
                    <a:moveTo>
                      <a:pt x="0" y="0"/>
                    </a:moveTo>
                    <a:lnTo>
                      <a:pt x="8" y="22"/>
                    </a:lnTo>
                    <a:lnTo>
                      <a:pt x="18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4" y="35"/>
                    </a:lnTo>
                    <a:lnTo>
                      <a:pt x="20" y="38"/>
                    </a:lnTo>
                    <a:lnTo>
                      <a:pt x="27" y="53"/>
                    </a:lnTo>
                    <a:lnTo>
                      <a:pt x="32" y="68"/>
                    </a:lnTo>
                    <a:lnTo>
                      <a:pt x="38" y="84"/>
                    </a:lnTo>
                    <a:lnTo>
                      <a:pt x="40" y="90"/>
                    </a:lnTo>
                    <a:lnTo>
                      <a:pt x="43" y="108"/>
                    </a:lnTo>
                    <a:lnTo>
                      <a:pt x="48" y="120"/>
                    </a:lnTo>
                    <a:lnTo>
                      <a:pt x="49" y="126"/>
                    </a:lnTo>
                    <a:lnTo>
                      <a:pt x="53" y="130"/>
                    </a:lnTo>
                    <a:lnTo>
                      <a:pt x="62" y="144"/>
                    </a:lnTo>
                    <a:lnTo>
                      <a:pt x="69" y="147"/>
                    </a:lnTo>
                    <a:lnTo>
                      <a:pt x="73" y="138"/>
                    </a:lnTo>
                    <a:lnTo>
                      <a:pt x="72" y="135"/>
                    </a:lnTo>
                    <a:lnTo>
                      <a:pt x="72" y="130"/>
                    </a:lnTo>
                    <a:lnTo>
                      <a:pt x="72" y="120"/>
                    </a:lnTo>
                    <a:lnTo>
                      <a:pt x="75" y="116"/>
                    </a:lnTo>
                    <a:lnTo>
                      <a:pt x="77" y="110"/>
                    </a:lnTo>
                    <a:lnTo>
                      <a:pt x="76" y="104"/>
                    </a:lnTo>
                    <a:lnTo>
                      <a:pt x="73" y="104"/>
                    </a:lnTo>
                    <a:lnTo>
                      <a:pt x="75" y="84"/>
                    </a:lnTo>
                    <a:lnTo>
                      <a:pt x="74" y="83"/>
                    </a:lnTo>
                    <a:lnTo>
                      <a:pt x="71" y="81"/>
                    </a:lnTo>
                    <a:lnTo>
                      <a:pt x="65" y="82"/>
                    </a:lnTo>
                    <a:lnTo>
                      <a:pt x="62" y="80"/>
                    </a:lnTo>
                    <a:lnTo>
                      <a:pt x="61" y="78"/>
                    </a:lnTo>
                    <a:lnTo>
                      <a:pt x="63" y="64"/>
                    </a:lnTo>
                    <a:lnTo>
                      <a:pt x="59" y="61"/>
                    </a:lnTo>
                    <a:lnTo>
                      <a:pt x="57" y="58"/>
                    </a:lnTo>
                    <a:lnTo>
                      <a:pt x="59" y="57"/>
                    </a:lnTo>
                    <a:lnTo>
                      <a:pt x="57" y="54"/>
                    </a:lnTo>
                    <a:lnTo>
                      <a:pt x="50" y="51"/>
                    </a:lnTo>
                    <a:lnTo>
                      <a:pt x="44" y="41"/>
                    </a:lnTo>
                    <a:lnTo>
                      <a:pt x="49" y="36"/>
                    </a:lnTo>
                    <a:lnTo>
                      <a:pt x="38" y="29"/>
                    </a:lnTo>
                    <a:lnTo>
                      <a:pt x="33" y="26"/>
                    </a:lnTo>
                    <a:lnTo>
                      <a:pt x="19" y="13"/>
                    </a:lnTo>
                    <a:lnTo>
                      <a:pt x="19" y="9"/>
                    </a:lnTo>
                    <a:lnTo>
                      <a:pt x="9" y="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0" name="Group 740"/>
            <p:cNvGrpSpPr>
              <a:grpSpLocks/>
            </p:cNvGrpSpPr>
            <p:nvPr/>
          </p:nvGrpSpPr>
          <p:grpSpPr bwMode="auto">
            <a:xfrm>
              <a:off x="498040" y="954939"/>
              <a:ext cx="417793" cy="402764"/>
              <a:chOff x="348" y="1337"/>
              <a:chExt cx="287" cy="285"/>
            </a:xfrm>
          </p:grpSpPr>
          <p:sp>
            <p:nvSpPr>
              <p:cNvPr id="1223" name="Freeform 741"/>
              <p:cNvSpPr>
                <a:spLocks/>
              </p:cNvSpPr>
              <p:nvPr/>
            </p:nvSpPr>
            <p:spPr bwMode="auto">
              <a:xfrm>
                <a:off x="348" y="1337"/>
                <a:ext cx="287" cy="285"/>
              </a:xfrm>
              <a:custGeom>
                <a:avLst/>
                <a:gdLst>
                  <a:gd name="T0" fmla="*/ 180 w 287"/>
                  <a:gd name="T1" fmla="*/ 260 h 285"/>
                  <a:gd name="T2" fmla="*/ 195 w 287"/>
                  <a:gd name="T3" fmla="*/ 284 h 285"/>
                  <a:gd name="T4" fmla="*/ 223 w 287"/>
                  <a:gd name="T5" fmla="*/ 256 h 285"/>
                  <a:gd name="T6" fmla="*/ 224 w 287"/>
                  <a:gd name="T7" fmla="*/ 229 h 285"/>
                  <a:gd name="T8" fmla="*/ 233 w 287"/>
                  <a:gd name="T9" fmla="*/ 221 h 285"/>
                  <a:gd name="T10" fmla="*/ 234 w 287"/>
                  <a:gd name="T11" fmla="*/ 211 h 285"/>
                  <a:gd name="T12" fmla="*/ 253 w 287"/>
                  <a:gd name="T13" fmla="*/ 179 h 285"/>
                  <a:gd name="T14" fmla="*/ 259 w 287"/>
                  <a:gd name="T15" fmla="*/ 166 h 285"/>
                  <a:gd name="T16" fmla="*/ 265 w 287"/>
                  <a:gd name="T17" fmla="*/ 152 h 285"/>
                  <a:gd name="T18" fmla="*/ 279 w 287"/>
                  <a:gd name="T19" fmla="*/ 131 h 285"/>
                  <a:gd name="T20" fmla="*/ 282 w 287"/>
                  <a:gd name="T21" fmla="*/ 119 h 285"/>
                  <a:gd name="T22" fmla="*/ 277 w 287"/>
                  <a:gd name="T23" fmla="*/ 102 h 285"/>
                  <a:gd name="T24" fmla="*/ 244 w 287"/>
                  <a:gd name="T25" fmla="*/ 90 h 285"/>
                  <a:gd name="T26" fmla="*/ 240 w 287"/>
                  <a:gd name="T27" fmla="*/ 73 h 285"/>
                  <a:gd name="T28" fmla="*/ 229 w 287"/>
                  <a:gd name="T29" fmla="*/ 67 h 285"/>
                  <a:gd name="T30" fmla="*/ 195 w 287"/>
                  <a:gd name="T31" fmla="*/ 59 h 285"/>
                  <a:gd name="T32" fmla="*/ 178 w 287"/>
                  <a:gd name="T33" fmla="*/ 57 h 285"/>
                  <a:gd name="T34" fmla="*/ 167 w 287"/>
                  <a:gd name="T35" fmla="*/ 49 h 285"/>
                  <a:gd name="T36" fmla="*/ 138 w 287"/>
                  <a:gd name="T37" fmla="*/ 45 h 285"/>
                  <a:gd name="T38" fmla="*/ 128 w 287"/>
                  <a:gd name="T39" fmla="*/ 48 h 285"/>
                  <a:gd name="T40" fmla="*/ 137 w 287"/>
                  <a:gd name="T41" fmla="*/ 75 h 285"/>
                  <a:gd name="T42" fmla="*/ 118 w 287"/>
                  <a:gd name="T43" fmla="*/ 74 h 285"/>
                  <a:gd name="T44" fmla="*/ 120 w 287"/>
                  <a:gd name="T45" fmla="*/ 44 h 285"/>
                  <a:gd name="T46" fmla="*/ 132 w 287"/>
                  <a:gd name="T47" fmla="*/ 38 h 285"/>
                  <a:gd name="T48" fmla="*/ 141 w 287"/>
                  <a:gd name="T49" fmla="*/ 12 h 285"/>
                  <a:gd name="T50" fmla="*/ 118 w 287"/>
                  <a:gd name="T51" fmla="*/ 0 h 285"/>
                  <a:gd name="T52" fmla="*/ 69 w 287"/>
                  <a:gd name="T53" fmla="*/ 40 h 285"/>
                  <a:gd name="T54" fmla="*/ 93 w 287"/>
                  <a:gd name="T55" fmla="*/ 43 h 285"/>
                  <a:gd name="T56" fmla="*/ 81 w 287"/>
                  <a:gd name="T57" fmla="*/ 70 h 285"/>
                  <a:gd name="T58" fmla="*/ 71 w 287"/>
                  <a:gd name="T59" fmla="*/ 82 h 285"/>
                  <a:gd name="T60" fmla="*/ 39 w 287"/>
                  <a:gd name="T61" fmla="*/ 90 h 285"/>
                  <a:gd name="T62" fmla="*/ 52 w 287"/>
                  <a:gd name="T63" fmla="*/ 70 h 285"/>
                  <a:gd name="T64" fmla="*/ 36 w 287"/>
                  <a:gd name="T65" fmla="*/ 55 h 285"/>
                  <a:gd name="T66" fmla="*/ 23 w 287"/>
                  <a:gd name="T67" fmla="*/ 66 h 285"/>
                  <a:gd name="T68" fmla="*/ 26 w 287"/>
                  <a:gd name="T69" fmla="*/ 93 h 285"/>
                  <a:gd name="T70" fmla="*/ 18 w 287"/>
                  <a:gd name="T71" fmla="*/ 112 h 285"/>
                  <a:gd name="T72" fmla="*/ 1 w 287"/>
                  <a:gd name="T73" fmla="*/ 132 h 285"/>
                  <a:gd name="T74" fmla="*/ 23 w 287"/>
                  <a:gd name="T75" fmla="*/ 162 h 285"/>
                  <a:gd name="T76" fmla="*/ 56 w 287"/>
                  <a:gd name="T77" fmla="*/ 174 h 285"/>
                  <a:gd name="T78" fmla="*/ 83 w 287"/>
                  <a:gd name="T79" fmla="*/ 161 h 285"/>
                  <a:gd name="T80" fmla="*/ 97 w 287"/>
                  <a:gd name="T81" fmla="*/ 170 h 285"/>
                  <a:gd name="T82" fmla="*/ 146 w 287"/>
                  <a:gd name="T83" fmla="*/ 160 h 285"/>
                  <a:gd name="T84" fmla="*/ 184 w 287"/>
                  <a:gd name="T85" fmla="*/ 172 h 285"/>
                  <a:gd name="T86" fmla="*/ 181 w 287"/>
                  <a:gd name="T87" fmla="*/ 207 h 285"/>
                  <a:gd name="T88" fmla="*/ 191 w 287"/>
                  <a:gd name="T89" fmla="*/ 230 h 285"/>
                  <a:gd name="T90" fmla="*/ 177 w 287"/>
                  <a:gd name="T91" fmla="*/ 238 h 2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5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5" y="284"/>
                    </a:lnTo>
                    <a:lnTo>
                      <a:pt x="208" y="285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9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1"/>
                    </a:lnTo>
                    <a:lnTo>
                      <a:pt x="238" y="221"/>
                    </a:lnTo>
                    <a:lnTo>
                      <a:pt x="244" y="215"/>
                    </a:lnTo>
                    <a:lnTo>
                      <a:pt x="234" y="211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2"/>
                    </a:lnTo>
                    <a:lnTo>
                      <a:pt x="259" y="166"/>
                    </a:lnTo>
                    <a:lnTo>
                      <a:pt x="263" y="159"/>
                    </a:lnTo>
                    <a:lnTo>
                      <a:pt x="268" y="155"/>
                    </a:lnTo>
                    <a:lnTo>
                      <a:pt x="265" y="152"/>
                    </a:lnTo>
                    <a:lnTo>
                      <a:pt x="268" y="144"/>
                    </a:lnTo>
                    <a:lnTo>
                      <a:pt x="278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2" y="119"/>
                    </a:lnTo>
                    <a:lnTo>
                      <a:pt x="278" y="113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4"/>
                    </a:lnTo>
                    <a:lnTo>
                      <a:pt x="250" y="92"/>
                    </a:lnTo>
                    <a:lnTo>
                      <a:pt x="244" y="90"/>
                    </a:lnTo>
                    <a:lnTo>
                      <a:pt x="240" y="84"/>
                    </a:lnTo>
                    <a:lnTo>
                      <a:pt x="242" y="79"/>
                    </a:lnTo>
                    <a:lnTo>
                      <a:pt x="240" y="73"/>
                    </a:lnTo>
                    <a:lnTo>
                      <a:pt x="243" y="70"/>
                    </a:lnTo>
                    <a:lnTo>
                      <a:pt x="234" y="67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1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7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5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1"/>
                    </a:lnTo>
                    <a:lnTo>
                      <a:pt x="120" y="44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8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1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40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80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90"/>
                    </a:lnTo>
                    <a:lnTo>
                      <a:pt x="50" y="84"/>
                    </a:lnTo>
                    <a:lnTo>
                      <a:pt x="50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6" y="93"/>
                    </a:lnTo>
                    <a:lnTo>
                      <a:pt x="22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8" y="116"/>
                    </a:lnTo>
                    <a:lnTo>
                      <a:pt x="10" y="127"/>
                    </a:lnTo>
                    <a:lnTo>
                      <a:pt x="1" y="132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3" y="162"/>
                    </a:lnTo>
                    <a:lnTo>
                      <a:pt x="28" y="166"/>
                    </a:lnTo>
                    <a:lnTo>
                      <a:pt x="51" y="171"/>
                    </a:lnTo>
                    <a:lnTo>
                      <a:pt x="56" y="174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2"/>
                    </a:lnTo>
                    <a:lnTo>
                      <a:pt x="180" y="177"/>
                    </a:lnTo>
                    <a:lnTo>
                      <a:pt x="181" y="188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1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50"/>
                    </a:lnTo>
                    <a:lnTo>
                      <a:pt x="174" y="25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4" name="Freeform 742"/>
              <p:cNvSpPr>
                <a:spLocks/>
              </p:cNvSpPr>
              <p:nvPr/>
            </p:nvSpPr>
            <p:spPr bwMode="auto">
              <a:xfrm>
                <a:off x="348" y="1337"/>
                <a:ext cx="287" cy="285"/>
              </a:xfrm>
              <a:custGeom>
                <a:avLst/>
                <a:gdLst>
                  <a:gd name="T0" fmla="*/ 180 w 287"/>
                  <a:gd name="T1" fmla="*/ 260 h 285"/>
                  <a:gd name="T2" fmla="*/ 195 w 287"/>
                  <a:gd name="T3" fmla="*/ 284 h 285"/>
                  <a:gd name="T4" fmla="*/ 223 w 287"/>
                  <a:gd name="T5" fmla="*/ 256 h 285"/>
                  <a:gd name="T6" fmla="*/ 224 w 287"/>
                  <a:gd name="T7" fmla="*/ 229 h 285"/>
                  <a:gd name="T8" fmla="*/ 233 w 287"/>
                  <a:gd name="T9" fmla="*/ 221 h 285"/>
                  <a:gd name="T10" fmla="*/ 234 w 287"/>
                  <a:gd name="T11" fmla="*/ 211 h 285"/>
                  <a:gd name="T12" fmla="*/ 253 w 287"/>
                  <a:gd name="T13" fmla="*/ 179 h 285"/>
                  <a:gd name="T14" fmla="*/ 259 w 287"/>
                  <a:gd name="T15" fmla="*/ 166 h 285"/>
                  <a:gd name="T16" fmla="*/ 265 w 287"/>
                  <a:gd name="T17" fmla="*/ 152 h 285"/>
                  <a:gd name="T18" fmla="*/ 279 w 287"/>
                  <a:gd name="T19" fmla="*/ 131 h 285"/>
                  <a:gd name="T20" fmla="*/ 282 w 287"/>
                  <a:gd name="T21" fmla="*/ 119 h 285"/>
                  <a:gd name="T22" fmla="*/ 277 w 287"/>
                  <a:gd name="T23" fmla="*/ 102 h 285"/>
                  <a:gd name="T24" fmla="*/ 244 w 287"/>
                  <a:gd name="T25" fmla="*/ 90 h 285"/>
                  <a:gd name="T26" fmla="*/ 240 w 287"/>
                  <a:gd name="T27" fmla="*/ 73 h 285"/>
                  <a:gd name="T28" fmla="*/ 229 w 287"/>
                  <a:gd name="T29" fmla="*/ 67 h 285"/>
                  <a:gd name="T30" fmla="*/ 195 w 287"/>
                  <a:gd name="T31" fmla="*/ 59 h 285"/>
                  <a:gd name="T32" fmla="*/ 178 w 287"/>
                  <a:gd name="T33" fmla="*/ 57 h 285"/>
                  <a:gd name="T34" fmla="*/ 167 w 287"/>
                  <a:gd name="T35" fmla="*/ 49 h 285"/>
                  <a:gd name="T36" fmla="*/ 138 w 287"/>
                  <a:gd name="T37" fmla="*/ 45 h 285"/>
                  <a:gd name="T38" fmla="*/ 128 w 287"/>
                  <a:gd name="T39" fmla="*/ 48 h 285"/>
                  <a:gd name="T40" fmla="*/ 137 w 287"/>
                  <a:gd name="T41" fmla="*/ 75 h 285"/>
                  <a:gd name="T42" fmla="*/ 118 w 287"/>
                  <a:gd name="T43" fmla="*/ 74 h 285"/>
                  <a:gd name="T44" fmla="*/ 120 w 287"/>
                  <a:gd name="T45" fmla="*/ 44 h 285"/>
                  <a:gd name="T46" fmla="*/ 132 w 287"/>
                  <a:gd name="T47" fmla="*/ 38 h 285"/>
                  <a:gd name="T48" fmla="*/ 141 w 287"/>
                  <a:gd name="T49" fmla="*/ 12 h 285"/>
                  <a:gd name="T50" fmla="*/ 118 w 287"/>
                  <a:gd name="T51" fmla="*/ 0 h 285"/>
                  <a:gd name="T52" fmla="*/ 69 w 287"/>
                  <a:gd name="T53" fmla="*/ 40 h 285"/>
                  <a:gd name="T54" fmla="*/ 93 w 287"/>
                  <a:gd name="T55" fmla="*/ 43 h 285"/>
                  <a:gd name="T56" fmla="*/ 81 w 287"/>
                  <a:gd name="T57" fmla="*/ 70 h 285"/>
                  <a:gd name="T58" fmla="*/ 71 w 287"/>
                  <a:gd name="T59" fmla="*/ 82 h 285"/>
                  <a:gd name="T60" fmla="*/ 39 w 287"/>
                  <a:gd name="T61" fmla="*/ 90 h 285"/>
                  <a:gd name="T62" fmla="*/ 52 w 287"/>
                  <a:gd name="T63" fmla="*/ 70 h 285"/>
                  <a:gd name="T64" fmla="*/ 36 w 287"/>
                  <a:gd name="T65" fmla="*/ 55 h 285"/>
                  <a:gd name="T66" fmla="*/ 23 w 287"/>
                  <a:gd name="T67" fmla="*/ 66 h 285"/>
                  <a:gd name="T68" fmla="*/ 26 w 287"/>
                  <a:gd name="T69" fmla="*/ 93 h 285"/>
                  <a:gd name="T70" fmla="*/ 18 w 287"/>
                  <a:gd name="T71" fmla="*/ 112 h 285"/>
                  <a:gd name="T72" fmla="*/ 1 w 287"/>
                  <a:gd name="T73" fmla="*/ 132 h 285"/>
                  <a:gd name="T74" fmla="*/ 23 w 287"/>
                  <a:gd name="T75" fmla="*/ 162 h 285"/>
                  <a:gd name="T76" fmla="*/ 56 w 287"/>
                  <a:gd name="T77" fmla="*/ 174 h 285"/>
                  <a:gd name="T78" fmla="*/ 83 w 287"/>
                  <a:gd name="T79" fmla="*/ 161 h 285"/>
                  <a:gd name="T80" fmla="*/ 97 w 287"/>
                  <a:gd name="T81" fmla="*/ 170 h 285"/>
                  <a:gd name="T82" fmla="*/ 146 w 287"/>
                  <a:gd name="T83" fmla="*/ 160 h 285"/>
                  <a:gd name="T84" fmla="*/ 184 w 287"/>
                  <a:gd name="T85" fmla="*/ 172 h 285"/>
                  <a:gd name="T86" fmla="*/ 181 w 287"/>
                  <a:gd name="T87" fmla="*/ 207 h 285"/>
                  <a:gd name="T88" fmla="*/ 191 w 287"/>
                  <a:gd name="T89" fmla="*/ 230 h 285"/>
                  <a:gd name="T90" fmla="*/ 177 w 287"/>
                  <a:gd name="T91" fmla="*/ 238 h 2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7" h="285">
                    <a:moveTo>
                      <a:pt x="174" y="257"/>
                    </a:moveTo>
                    <a:lnTo>
                      <a:pt x="177" y="261"/>
                    </a:lnTo>
                    <a:lnTo>
                      <a:pt x="180" y="260"/>
                    </a:lnTo>
                    <a:lnTo>
                      <a:pt x="188" y="268"/>
                    </a:lnTo>
                    <a:lnTo>
                      <a:pt x="195" y="275"/>
                    </a:lnTo>
                    <a:lnTo>
                      <a:pt x="195" y="284"/>
                    </a:lnTo>
                    <a:lnTo>
                      <a:pt x="208" y="285"/>
                    </a:lnTo>
                    <a:lnTo>
                      <a:pt x="213" y="269"/>
                    </a:lnTo>
                    <a:lnTo>
                      <a:pt x="223" y="256"/>
                    </a:lnTo>
                    <a:lnTo>
                      <a:pt x="230" y="249"/>
                    </a:lnTo>
                    <a:lnTo>
                      <a:pt x="228" y="232"/>
                    </a:lnTo>
                    <a:lnTo>
                      <a:pt x="224" y="229"/>
                    </a:lnTo>
                    <a:lnTo>
                      <a:pt x="221" y="221"/>
                    </a:lnTo>
                    <a:lnTo>
                      <a:pt x="221" y="213"/>
                    </a:lnTo>
                    <a:lnTo>
                      <a:pt x="233" y="221"/>
                    </a:lnTo>
                    <a:lnTo>
                      <a:pt x="238" y="221"/>
                    </a:lnTo>
                    <a:lnTo>
                      <a:pt x="244" y="215"/>
                    </a:lnTo>
                    <a:lnTo>
                      <a:pt x="234" y="211"/>
                    </a:lnTo>
                    <a:lnTo>
                      <a:pt x="234" y="186"/>
                    </a:lnTo>
                    <a:lnTo>
                      <a:pt x="240" y="179"/>
                    </a:lnTo>
                    <a:lnTo>
                      <a:pt x="253" y="179"/>
                    </a:lnTo>
                    <a:lnTo>
                      <a:pt x="257" y="177"/>
                    </a:lnTo>
                    <a:lnTo>
                      <a:pt x="258" y="172"/>
                    </a:lnTo>
                    <a:lnTo>
                      <a:pt x="259" y="166"/>
                    </a:lnTo>
                    <a:lnTo>
                      <a:pt x="263" y="159"/>
                    </a:lnTo>
                    <a:lnTo>
                      <a:pt x="268" y="155"/>
                    </a:lnTo>
                    <a:lnTo>
                      <a:pt x="265" y="152"/>
                    </a:lnTo>
                    <a:lnTo>
                      <a:pt x="268" y="144"/>
                    </a:lnTo>
                    <a:lnTo>
                      <a:pt x="278" y="135"/>
                    </a:lnTo>
                    <a:lnTo>
                      <a:pt x="279" y="131"/>
                    </a:lnTo>
                    <a:lnTo>
                      <a:pt x="286" y="124"/>
                    </a:lnTo>
                    <a:lnTo>
                      <a:pt x="287" y="120"/>
                    </a:lnTo>
                    <a:lnTo>
                      <a:pt x="282" y="119"/>
                    </a:lnTo>
                    <a:lnTo>
                      <a:pt x="278" y="113"/>
                    </a:lnTo>
                    <a:lnTo>
                      <a:pt x="276" y="106"/>
                    </a:lnTo>
                    <a:lnTo>
                      <a:pt x="277" y="102"/>
                    </a:lnTo>
                    <a:lnTo>
                      <a:pt x="259" y="84"/>
                    </a:lnTo>
                    <a:lnTo>
                      <a:pt x="250" y="92"/>
                    </a:lnTo>
                    <a:lnTo>
                      <a:pt x="244" y="90"/>
                    </a:lnTo>
                    <a:lnTo>
                      <a:pt x="240" y="84"/>
                    </a:lnTo>
                    <a:lnTo>
                      <a:pt x="242" y="79"/>
                    </a:lnTo>
                    <a:lnTo>
                      <a:pt x="240" y="73"/>
                    </a:lnTo>
                    <a:lnTo>
                      <a:pt x="243" y="70"/>
                    </a:lnTo>
                    <a:lnTo>
                      <a:pt x="234" y="67"/>
                    </a:lnTo>
                    <a:lnTo>
                      <a:pt x="229" y="67"/>
                    </a:lnTo>
                    <a:lnTo>
                      <a:pt x="223" y="62"/>
                    </a:lnTo>
                    <a:lnTo>
                      <a:pt x="207" y="52"/>
                    </a:lnTo>
                    <a:lnTo>
                      <a:pt x="195" y="59"/>
                    </a:lnTo>
                    <a:lnTo>
                      <a:pt x="191" y="53"/>
                    </a:lnTo>
                    <a:lnTo>
                      <a:pt x="186" y="55"/>
                    </a:lnTo>
                    <a:lnTo>
                      <a:pt x="178" y="57"/>
                    </a:lnTo>
                    <a:lnTo>
                      <a:pt x="175" y="57"/>
                    </a:lnTo>
                    <a:lnTo>
                      <a:pt x="175" y="47"/>
                    </a:lnTo>
                    <a:lnTo>
                      <a:pt x="167" y="49"/>
                    </a:lnTo>
                    <a:lnTo>
                      <a:pt x="150" y="53"/>
                    </a:lnTo>
                    <a:lnTo>
                      <a:pt x="147" y="48"/>
                    </a:lnTo>
                    <a:lnTo>
                      <a:pt x="138" y="45"/>
                    </a:lnTo>
                    <a:lnTo>
                      <a:pt x="136" y="42"/>
                    </a:lnTo>
                    <a:lnTo>
                      <a:pt x="128" y="44"/>
                    </a:lnTo>
                    <a:lnTo>
                      <a:pt x="128" y="48"/>
                    </a:lnTo>
                    <a:lnTo>
                      <a:pt x="132" y="63"/>
                    </a:lnTo>
                    <a:lnTo>
                      <a:pt x="137" y="73"/>
                    </a:lnTo>
                    <a:lnTo>
                      <a:pt x="137" y="75"/>
                    </a:lnTo>
                    <a:lnTo>
                      <a:pt x="135" y="82"/>
                    </a:lnTo>
                    <a:lnTo>
                      <a:pt x="120" y="77"/>
                    </a:lnTo>
                    <a:lnTo>
                      <a:pt x="118" y="74"/>
                    </a:lnTo>
                    <a:lnTo>
                      <a:pt x="116" y="61"/>
                    </a:lnTo>
                    <a:lnTo>
                      <a:pt x="122" y="51"/>
                    </a:lnTo>
                    <a:lnTo>
                      <a:pt x="120" y="44"/>
                    </a:lnTo>
                    <a:lnTo>
                      <a:pt x="123" y="39"/>
                    </a:lnTo>
                    <a:lnTo>
                      <a:pt x="129" y="38"/>
                    </a:lnTo>
                    <a:lnTo>
                      <a:pt x="132" y="38"/>
                    </a:lnTo>
                    <a:lnTo>
                      <a:pt x="134" y="28"/>
                    </a:lnTo>
                    <a:lnTo>
                      <a:pt x="137" y="26"/>
                    </a:lnTo>
                    <a:lnTo>
                      <a:pt x="141" y="12"/>
                    </a:lnTo>
                    <a:lnTo>
                      <a:pt x="132" y="3"/>
                    </a:lnTo>
                    <a:lnTo>
                      <a:pt x="124" y="1"/>
                    </a:lnTo>
                    <a:lnTo>
                      <a:pt x="118" y="0"/>
                    </a:lnTo>
                    <a:lnTo>
                      <a:pt x="94" y="14"/>
                    </a:lnTo>
                    <a:lnTo>
                      <a:pt x="71" y="31"/>
                    </a:lnTo>
                    <a:lnTo>
                      <a:pt x="69" y="40"/>
                    </a:lnTo>
                    <a:lnTo>
                      <a:pt x="73" y="44"/>
                    </a:lnTo>
                    <a:lnTo>
                      <a:pt x="85" y="45"/>
                    </a:lnTo>
                    <a:lnTo>
                      <a:pt x="93" y="43"/>
                    </a:lnTo>
                    <a:lnTo>
                      <a:pt x="92" y="53"/>
                    </a:lnTo>
                    <a:lnTo>
                      <a:pt x="81" y="55"/>
                    </a:lnTo>
                    <a:lnTo>
                      <a:pt x="81" y="70"/>
                    </a:lnTo>
                    <a:lnTo>
                      <a:pt x="78" y="73"/>
                    </a:lnTo>
                    <a:lnTo>
                      <a:pt x="80" y="82"/>
                    </a:lnTo>
                    <a:lnTo>
                      <a:pt x="71" y="82"/>
                    </a:lnTo>
                    <a:lnTo>
                      <a:pt x="62" y="81"/>
                    </a:lnTo>
                    <a:lnTo>
                      <a:pt x="47" y="94"/>
                    </a:lnTo>
                    <a:lnTo>
                      <a:pt x="39" y="90"/>
                    </a:lnTo>
                    <a:lnTo>
                      <a:pt x="50" y="84"/>
                    </a:lnTo>
                    <a:lnTo>
                      <a:pt x="50" y="76"/>
                    </a:lnTo>
                    <a:lnTo>
                      <a:pt x="52" y="70"/>
                    </a:lnTo>
                    <a:lnTo>
                      <a:pt x="49" y="65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33" y="54"/>
                    </a:lnTo>
                    <a:lnTo>
                      <a:pt x="24" y="58"/>
                    </a:lnTo>
                    <a:lnTo>
                      <a:pt x="23" y="66"/>
                    </a:lnTo>
                    <a:lnTo>
                      <a:pt x="24" y="78"/>
                    </a:lnTo>
                    <a:lnTo>
                      <a:pt x="27" y="87"/>
                    </a:lnTo>
                    <a:lnTo>
                      <a:pt x="26" y="93"/>
                    </a:lnTo>
                    <a:lnTo>
                      <a:pt x="22" y="101"/>
                    </a:lnTo>
                    <a:lnTo>
                      <a:pt x="15" y="105"/>
                    </a:lnTo>
                    <a:lnTo>
                      <a:pt x="18" y="112"/>
                    </a:lnTo>
                    <a:lnTo>
                      <a:pt x="8" y="116"/>
                    </a:lnTo>
                    <a:lnTo>
                      <a:pt x="10" y="127"/>
                    </a:lnTo>
                    <a:lnTo>
                      <a:pt x="1" y="132"/>
                    </a:lnTo>
                    <a:lnTo>
                      <a:pt x="0" y="150"/>
                    </a:lnTo>
                    <a:lnTo>
                      <a:pt x="10" y="148"/>
                    </a:lnTo>
                    <a:lnTo>
                      <a:pt x="23" y="162"/>
                    </a:lnTo>
                    <a:lnTo>
                      <a:pt x="28" y="166"/>
                    </a:lnTo>
                    <a:lnTo>
                      <a:pt x="51" y="171"/>
                    </a:lnTo>
                    <a:lnTo>
                      <a:pt x="56" y="174"/>
                    </a:lnTo>
                    <a:lnTo>
                      <a:pt x="62" y="179"/>
                    </a:lnTo>
                    <a:lnTo>
                      <a:pt x="72" y="174"/>
                    </a:lnTo>
                    <a:lnTo>
                      <a:pt x="83" y="161"/>
                    </a:lnTo>
                    <a:lnTo>
                      <a:pt x="93" y="158"/>
                    </a:lnTo>
                    <a:lnTo>
                      <a:pt x="98" y="163"/>
                    </a:lnTo>
                    <a:lnTo>
                      <a:pt x="97" y="170"/>
                    </a:lnTo>
                    <a:lnTo>
                      <a:pt x="111" y="169"/>
                    </a:lnTo>
                    <a:lnTo>
                      <a:pt x="121" y="164"/>
                    </a:lnTo>
                    <a:lnTo>
                      <a:pt x="146" y="160"/>
                    </a:lnTo>
                    <a:lnTo>
                      <a:pt x="152" y="164"/>
                    </a:lnTo>
                    <a:lnTo>
                      <a:pt x="175" y="165"/>
                    </a:lnTo>
                    <a:lnTo>
                      <a:pt x="184" y="172"/>
                    </a:lnTo>
                    <a:lnTo>
                      <a:pt x="180" y="177"/>
                    </a:lnTo>
                    <a:lnTo>
                      <a:pt x="181" y="188"/>
                    </a:lnTo>
                    <a:lnTo>
                      <a:pt x="181" y="207"/>
                    </a:lnTo>
                    <a:lnTo>
                      <a:pt x="182" y="211"/>
                    </a:lnTo>
                    <a:lnTo>
                      <a:pt x="184" y="222"/>
                    </a:lnTo>
                    <a:lnTo>
                      <a:pt x="191" y="230"/>
                    </a:lnTo>
                    <a:lnTo>
                      <a:pt x="189" y="238"/>
                    </a:lnTo>
                    <a:lnTo>
                      <a:pt x="182" y="234"/>
                    </a:lnTo>
                    <a:lnTo>
                      <a:pt x="177" y="238"/>
                    </a:lnTo>
                    <a:lnTo>
                      <a:pt x="176" y="250"/>
                    </a:lnTo>
                    <a:lnTo>
                      <a:pt x="174" y="25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1" name="Group 743"/>
            <p:cNvGrpSpPr>
              <a:grpSpLocks/>
            </p:cNvGrpSpPr>
            <p:nvPr/>
          </p:nvGrpSpPr>
          <p:grpSpPr bwMode="auto">
            <a:xfrm>
              <a:off x="435234" y="1164905"/>
              <a:ext cx="342699" cy="285237"/>
              <a:chOff x="305" y="1485"/>
              <a:chExt cx="235" cy="202"/>
            </a:xfrm>
          </p:grpSpPr>
          <p:sp>
            <p:nvSpPr>
              <p:cNvPr id="1221" name="Freeform 744"/>
              <p:cNvSpPr>
                <a:spLocks/>
              </p:cNvSpPr>
              <p:nvPr/>
            </p:nvSpPr>
            <p:spPr bwMode="auto">
              <a:xfrm>
                <a:off x="305" y="1485"/>
                <a:ext cx="235" cy="202"/>
              </a:xfrm>
              <a:custGeom>
                <a:avLst/>
                <a:gdLst>
                  <a:gd name="T0" fmla="*/ 0 w 235"/>
                  <a:gd name="T1" fmla="*/ 63 h 202"/>
                  <a:gd name="T2" fmla="*/ 2 w 235"/>
                  <a:gd name="T3" fmla="*/ 86 h 202"/>
                  <a:gd name="T4" fmla="*/ 7 w 235"/>
                  <a:gd name="T5" fmla="*/ 94 h 202"/>
                  <a:gd name="T6" fmla="*/ 5 w 235"/>
                  <a:gd name="T7" fmla="*/ 101 h 202"/>
                  <a:gd name="T8" fmla="*/ 15 w 235"/>
                  <a:gd name="T9" fmla="*/ 168 h 202"/>
                  <a:gd name="T10" fmla="*/ 20 w 235"/>
                  <a:gd name="T11" fmla="*/ 193 h 202"/>
                  <a:gd name="T12" fmla="*/ 30 w 235"/>
                  <a:gd name="T13" fmla="*/ 198 h 202"/>
                  <a:gd name="T14" fmla="*/ 37 w 235"/>
                  <a:gd name="T15" fmla="*/ 202 h 202"/>
                  <a:gd name="T16" fmla="*/ 46 w 235"/>
                  <a:gd name="T17" fmla="*/ 189 h 202"/>
                  <a:gd name="T18" fmla="*/ 44 w 235"/>
                  <a:gd name="T19" fmla="*/ 182 h 202"/>
                  <a:gd name="T20" fmla="*/ 51 w 235"/>
                  <a:gd name="T21" fmla="*/ 170 h 202"/>
                  <a:gd name="T22" fmla="*/ 65 w 235"/>
                  <a:gd name="T23" fmla="*/ 161 h 202"/>
                  <a:gd name="T24" fmla="*/ 74 w 235"/>
                  <a:gd name="T25" fmla="*/ 163 h 202"/>
                  <a:gd name="T26" fmla="*/ 82 w 235"/>
                  <a:gd name="T27" fmla="*/ 150 h 202"/>
                  <a:gd name="T28" fmla="*/ 90 w 235"/>
                  <a:gd name="T29" fmla="*/ 148 h 202"/>
                  <a:gd name="T30" fmla="*/ 106 w 235"/>
                  <a:gd name="T31" fmla="*/ 141 h 202"/>
                  <a:gd name="T32" fmla="*/ 116 w 235"/>
                  <a:gd name="T33" fmla="*/ 132 h 202"/>
                  <a:gd name="T34" fmla="*/ 131 w 235"/>
                  <a:gd name="T35" fmla="*/ 115 h 202"/>
                  <a:gd name="T36" fmla="*/ 142 w 235"/>
                  <a:gd name="T37" fmla="*/ 110 h 202"/>
                  <a:gd name="T38" fmla="*/ 148 w 235"/>
                  <a:gd name="T39" fmla="*/ 99 h 202"/>
                  <a:gd name="T40" fmla="*/ 157 w 235"/>
                  <a:gd name="T41" fmla="*/ 90 h 202"/>
                  <a:gd name="T42" fmla="*/ 163 w 235"/>
                  <a:gd name="T43" fmla="*/ 70 h 202"/>
                  <a:gd name="T44" fmla="*/ 188 w 235"/>
                  <a:gd name="T45" fmla="*/ 82 h 202"/>
                  <a:gd name="T46" fmla="*/ 203 w 235"/>
                  <a:gd name="T47" fmla="*/ 82 h 202"/>
                  <a:gd name="T48" fmla="*/ 208 w 235"/>
                  <a:gd name="T49" fmla="*/ 103 h 202"/>
                  <a:gd name="T50" fmla="*/ 219 w 235"/>
                  <a:gd name="T51" fmla="*/ 102 h 202"/>
                  <a:gd name="T52" fmla="*/ 225 w 235"/>
                  <a:gd name="T53" fmla="*/ 86 h 202"/>
                  <a:gd name="T54" fmla="*/ 235 w 235"/>
                  <a:gd name="T55" fmla="*/ 82 h 202"/>
                  <a:gd name="T56" fmla="*/ 225 w 235"/>
                  <a:gd name="T57" fmla="*/ 63 h 202"/>
                  <a:gd name="T58" fmla="*/ 224 w 235"/>
                  <a:gd name="T59" fmla="*/ 40 h 202"/>
                  <a:gd name="T60" fmla="*/ 227 w 235"/>
                  <a:gd name="T61" fmla="*/ 24 h 202"/>
                  <a:gd name="T62" fmla="*/ 196 w 235"/>
                  <a:gd name="T63" fmla="*/ 16 h 202"/>
                  <a:gd name="T64" fmla="*/ 164 w 235"/>
                  <a:gd name="T65" fmla="*/ 16 h 202"/>
                  <a:gd name="T66" fmla="*/ 141 w 235"/>
                  <a:gd name="T67" fmla="*/ 22 h 202"/>
                  <a:gd name="T68" fmla="*/ 136 w 235"/>
                  <a:gd name="T69" fmla="*/ 10 h 202"/>
                  <a:gd name="T70" fmla="*/ 116 w 235"/>
                  <a:gd name="T71" fmla="*/ 26 h 202"/>
                  <a:gd name="T72" fmla="*/ 100 w 235"/>
                  <a:gd name="T73" fmla="*/ 25 h 202"/>
                  <a:gd name="T74" fmla="*/ 71 w 235"/>
                  <a:gd name="T75" fmla="*/ 18 h 202"/>
                  <a:gd name="T76" fmla="*/ 54 w 235"/>
                  <a:gd name="T77" fmla="*/ 0 h 202"/>
                  <a:gd name="T78" fmla="*/ 40 w 235"/>
                  <a:gd name="T79" fmla="*/ 4 h 202"/>
                  <a:gd name="T80" fmla="*/ 36 w 235"/>
                  <a:gd name="T81" fmla="*/ 15 h 202"/>
                  <a:gd name="T82" fmla="*/ 50 w 235"/>
                  <a:gd name="T83" fmla="*/ 16 h 202"/>
                  <a:gd name="T84" fmla="*/ 31 w 235"/>
                  <a:gd name="T85" fmla="*/ 29 h 202"/>
                  <a:gd name="T86" fmla="*/ 37 w 235"/>
                  <a:gd name="T87" fmla="*/ 39 h 202"/>
                  <a:gd name="T88" fmla="*/ 24 w 235"/>
                  <a:gd name="T89" fmla="*/ 42 h 202"/>
                  <a:gd name="T90" fmla="*/ 20 w 235"/>
                  <a:gd name="T91" fmla="*/ 58 h 202"/>
                  <a:gd name="T92" fmla="*/ 16 w 235"/>
                  <a:gd name="T93" fmla="*/ 60 h 202"/>
                  <a:gd name="T94" fmla="*/ 8 w 235"/>
                  <a:gd name="T95" fmla="*/ 57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5" h="202">
                    <a:moveTo>
                      <a:pt x="3" y="58"/>
                    </a:moveTo>
                    <a:lnTo>
                      <a:pt x="0" y="63"/>
                    </a:lnTo>
                    <a:lnTo>
                      <a:pt x="4" y="83"/>
                    </a:lnTo>
                    <a:lnTo>
                      <a:pt x="2" y="86"/>
                    </a:lnTo>
                    <a:lnTo>
                      <a:pt x="3" y="94"/>
                    </a:lnTo>
                    <a:lnTo>
                      <a:pt x="7" y="94"/>
                    </a:lnTo>
                    <a:lnTo>
                      <a:pt x="7" y="98"/>
                    </a:lnTo>
                    <a:lnTo>
                      <a:pt x="5" y="101"/>
                    </a:lnTo>
                    <a:lnTo>
                      <a:pt x="7" y="125"/>
                    </a:lnTo>
                    <a:lnTo>
                      <a:pt x="15" y="168"/>
                    </a:lnTo>
                    <a:lnTo>
                      <a:pt x="14" y="172"/>
                    </a:lnTo>
                    <a:lnTo>
                      <a:pt x="20" y="193"/>
                    </a:lnTo>
                    <a:lnTo>
                      <a:pt x="23" y="199"/>
                    </a:lnTo>
                    <a:lnTo>
                      <a:pt x="30" y="198"/>
                    </a:lnTo>
                    <a:lnTo>
                      <a:pt x="33" y="202"/>
                    </a:lnTo>
                    <a:lnTo>
                      <a:pt x="37" y="202"/>
                    </a:lnTo>
                    <a:lnTo>
                      <a:pt x="39" y="197"/>
                    </a:lnTo>
                    <a:lnTo>
                      <a:pt x="46" y="189"/>
                    </a:lnTo>
                    <a:lnTo>
                      <a:pt x="49" y="184"/>
                    </a:lnTo>
                    <a:lnTo>
                      <a:pt x="44" y="182"/>
                    </a:lnTo>
                    <a:lnTo>
                      <a:pt x="45" y="174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5" y="161"/>
                    </a:lnTo>
                    <a:lnTo>
                      <a:pt x="71" y="165"/>
                    </a:lnTo>
                    <a:lnTo>
                      <a:pt x="74" y="163"/>
                    </a:lnTo>
                    <a:lnTo>
                      <a:pt x="84" y="160"/>
                    </a:lnTo>
                    <a:lnTo>
                      <a:pt x="82" y="150"/>
                    </a:lnTo>
                    <a:lnTo>
                      <a:pt x="83" y="145"/>
                    </a:lnTo>
                    <a:lnTo>
                      <a:pt x="90" y="148"/>
                    </a:lnTo>
                    <a:lnTo>
                      <a:pt x="95" y="151"/>
                    </a:lnTo>
                    <a:lnTo>
                      <a:pt x="106" y="141"/>
                    </a:lnTo>
                    <a:lnTo>
                      <a:pt x="114" y="137"/>
                    </a:lnTo>
                    <a:lnTo>
                      <a:pt x="116" y="132"/>
                    </a:lnTo>
                    <a:lnTo>
                      <a:pt x="123" y="123"/>
                    </a:lnTo>
                    <a:lnTo>
                      <a:pt x="131" y="115"/>
                    </a:lnTo>
                    <a:lnTo>
                      <a:pt x="139" y="120"/>
                    </a:lnTo>
                    <a:lnTo>
                      <a:pt x="142" y="110"/>
                    </a:lnTo>
                    <a:lnTo>
                      <a:pt x="151" y="102"/>
                    </a:lnTo>
                    <a:lnTo>
                      <a:pt x="148" y="99"/>
                    </a:lnTo>
                    <a:lnTo>
                      <a:pt x="150" y="89"/>
                    </a:lnTo>
                    <a:lnTo>
                      <a:pt x="157" y="90"/>
                    </a:lnTo>
                    <a:lnTo>
                      <a:pt x="162" y="79"/>
                    </a:lnTo>
                    <a:lnTo>
                      <a:pt x="163" y="70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3"/>
                    </a:lnTo>
                    <a:lnTo>
                      <a:pt x="203" y="82"/>
                    </a:lnTo>
                    <a:lnTo>
                      <a:pt x="208" y="87"/>
                    </a:lnTo>
                    <a:lnTo>
                      <a:pt x="208" y="103"/>
                    </a:lnTo>
                    <a:lnTo>
                      <a:pt x="217" y="109"/>
                    </a:lnTo>
                    <a:lnTo>
                      <a:pt x="219" y="102"/>
                    </a:lnTo>
                    <a:lnTo>
                      <a:pt x="220" y="90"/>
                    </a:lnTo>
                    <a:lnTo>
                      <a:pt x="225" y="86"/>
                    </a:lnTo>
                    <a:lnTo>
                      <a:pt x="232" y="90"/>
                    </a:lnTo>
                    <a:lnTo>
                      <a:pt x="235" y="82"/>
                    </a:lnTo>
                    <a:lnTo>
                      <a:pt x="227" y="74"/>
                    </a:lnTo>
                    <a:lnTo>
                      <a:pt x="225" y="63"/>
                    </a:lnTo>
                    <a:lnTo>
                      <a:pt x="224" y="59"/>
                    </a:lnTo>
                    <a:lnTo>
                      <a:pt x="224" y="40"/>
                    </a:lnTo>
                    <a:lnTo>
                      <a:pt x="223" y="29"/>
                    </a:lnTo>
                    <a:lnTo>
                      <a:pt x="227" y="24"/>
                    </a:lnTo>
                    <a:lnTo>
                      <a:pt x="218" y="17"/>
                    </a:lnTo>
                    <a:lnTo>
                      <a:pt x="196" y="16"/>
                    </a:lnTo>
                    <a:lnTo>
                      <a:pt x="190" y="12"/>
                    </a:lnTo>
                    <a:lnTo>
                      <a:pt x="164" y="16"/>
                    </a:lnTo>
                    <a:lnTo>
                      <a:pt x="154" y="21"/>
                    </a:lnTo>
                    <a:lnTo>
                      <a:pt x="141" y="22"/>
                    </a:lnTo>
                    <a:lnTo>
                      <a:pt x="142" y="15"/>
                    </a:lnTo>
                    <a:lnTo>
                      <a:pt x="136" y="10"/>
                    </a:lnTo>
                    <a:lnTo>
                      <a:pt x="126" y="13"/>
                    </a:lnTo>
                    <a:lnTo>
                      <a:pt x="116" y="26"/>
                    </a:lnTo>
                    <a:lnTo>
                      <a:pt x="105" y="31"/>
                    </a:lnTo>
                    <a:lnTo>
                      <a:pt x="100" y="25"/>
                    </a:lnTo>
                    <a:lnTo>
                      <a:pt x="95" y="23"/>
                    </a:lnTo>
                    <a:lnTo>
                      <a:pt x="71" y="18"/>
                    </a:lnTo>
                    <a:lnTo>
                      <a:pt x="66" y="1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15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37" y="39"/>
                    </a:lnTo>
                    <a:lnTo>
                      <a:pt x="33" y="46"/>
                    </a:lnTo>
                    <a:lnTo>
                      <a:pt x="24" y="42"/>
                    </a:lnTo>
                    <a:lnTo>
                      <a:pt x="22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8" y="57"/>
                    </a:lnTo>
                    <a:lnTo>
                      <a:pt x="3" y="58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2" name="Freeform 745"/>
              <p:cNvSpPr>
                <a:spLocks/>
              </p:cNvSpPr>
              <p:nvPr/>
            </p:nvSpPr>
            <p:spPr bwMode="auto">
              <a:xfrm>
                <a:off x="305" y="1485"/>
                <a:ext cx="235" cy="202"/>
              </a:xfrm>
              <a:custGeom>
                <a:avLst/>
                <a:gdLst>
                  <a:gd name="T0" fmla="*/ 0 w 235"/>
                  <a:gd name="T1" fmla="*/ 63 h 202"/>
                  <a:gd name="T2" fmla="*/ 2 w 235"/>
                  <a:gd name="T3" fmla="*/ 86 h 202"/>
                  <a:gd name="T4" fmla="*/ 7 w 235"/>
                  <a:gd name="T5" fmla="*/ 94 h 202"/>
                  <a:gd name="T6" fmla="*/ 5 w 235"/>
                  <a:gd name="T7" fmla="*/ 101 h 202"/>
                  <a:gd name="T8" fmla="*/ 15 w 235"/>
                  <a:gd name="T9" fmla="*/ 168 h 202"/>
                  <a:gd name="T10" fmla="*/ 20 w 235"/>
                  <a:gd name="T11" fmla="*/ 193 h 202"/>
                  <a:gd name="T12" fmla="*/ 30 w 235"/>
                  <a:gd name="T13" fmla="*/ 198 h 202"/>
                  <a:gd name="T14" fmla="*/ 37 w 235"/>
                  <a:gd name="T15" fmla="*/ 202 h 202"/>
                  <a:gd name="T16" fmla="*/ 46 w 235"/>
                  <a:gd name="T17" fmla="*/ 189 h 202"/>
                  <a:gd name="T18" fmla="*/ 44 w 235"/>
                  <a:gd name="T19" fmla="*/ 182 h 202"/>
                  <a:gd name="T20" fmla="*/ 51 w 235"/>
                  <a:gd name="T21" fmla="*/ 170 h 202"/>
                  <a:gd name="T22" fmla="*/ 65 w 235"/>
                  <a:gd name="T23" fmla="*/ 161 h 202"/>
                  <a:gd name="T24" fmla="*/ 74 w 235"/>
                  <a:gd name="T25" fmla="*/ 163 h 202"/>
                  <a:gd name="T26" fmla="*/ 82 w 235"/>
                  <a:gd name="T27" fmla="*/ 150 h 202"/>
                  <a:gd name="T28" fmla="*/ 90 w 235"/>
                  <a:gd name="T29" fmla="*/ 148 h 202"/>
                  <a:gd name="T30" fmla="*/ 106 w 235"/>
                  <a:gd name="T31" fmla="*/ 141 h 202"/>
                  <a:gd name="T32" fmla="*/ 116 w 235"/>
                  <a:gd name="T33" fmla="*/ 132 h 202"/>
                  <a:gd name="T34" fmla="*/ 131 w 235"/>
                  <a:gd name="T35" fmla="*/ 115 h 202"/>
                  <a:gd name="T36" fmla="*/ 142 w 235"/>
                  <a:gd name="T37" fmla="*/ 110 h 202"/>
                  <a:gd name="T38" fmla="*/ 148 w 235"/>
                  <a:gd name="T39" fmla="*/ 99 h 202"/>
                  <a:gd name="T40" fmla="*/ 157 w 235"/>
                  <a:gd name="T41" fmla="*/ 90 h 202"/>
                  <a:gd name="T42" fmla="*/ 163 w 235"/>
                  <a:gd name="T43" fmla="*/ 70 h 202"/>
                  <a:gd name="T44" fmla="*/ 188 w 235"/>
                  <a:gd name="T45" fmla="*/ 82 h 202"/>
                  <a:gd name="T46" fmla="*/ 203 w 235"/>
                  <a:gd name="T47" fmla="*/ 82 h 202"/>
                  <a:gd name="T48" fmla="*/ 208 w 235"/>
                  <a:gd name="T49" fmla="*/ 103 h 202"/>
                  <a:gd name="T50" fmla="*/ 219 w 235"/>
                  <a:gd name="T51" fmla="*/ 102 h 202"/>
                  <a:gd name="T52" fmla="*/ 225 w 235"/>
                  <a:gd name="T53" fmla="*/ 86 h 202"/>
                  <a:gd name="T54" fmla="*/ 235 w 235"/>
                  <a:gd name="T55" fmla="*/ 82 h 202"/>
                  <a:gd name="T56" fmla="*/ 225 w 235"/>
                  <a:gd name="T57" fmla="*/ 63 h 202"/>
                  <a:gd name="T58" fmla="*/ 224 w 235"/>
                  <a:gd name="T59" fmla="*/ 40 h 202"/>
                  <a:gd name="T60" fmla="*/ 227 w 235"/>
                  <a:gd name="T61" fmla="*/ 24 h 202"/>
                  <a:gd name="T62" fmla="*/ 196 w 235"/>
                  <a:gd name="T63" fmla="*/ 16 h 202"/>
                  <a:gd name="T64" fmla="*/ 164 w 235"/>
                  <a:gd name="T65" fmla="*/ 16 h 202"/>
                  <a:gd name="T66" fmla="*/ 141 w 235"/>
                  <a:gd name="T67" fmla="*/ 22 h 202"/>
                  <a:gd name="T68" fmla="*/ 136 w 235"/>
                  <a:gd name="T69" fmla="*/ 10 h 202"/>
                  <a:gd name="T70" fmla="*/ 116 w 235"/>
                  <a:gd name="T71" fmla="*/ 26 h 202"/>
                  <a:gd name="T72" fmla="*/ 100 w 235"/>
                  <a:gd name="T73" fmla="*/ 25 h 202"/>
                  <a:gd name="T74" fmla="*/ 71 w 235"/>
                  <a:gd name="T75" fmla="*/ 18 h 202"/>
                  <a:gd name="T76" fmla="*/ 54 w 235"/>
                  <a:gd name="T77" fmla="*/ 0 h 202"/>
                  <a:gd name="T78" fmla="*/ 40 w 235"/>
                  <a:gd name="T79" fmla="*/ 4 h 202"/>
                  <a:gd name="T80" fmla="*/ 36 w 235"/>
                  <a:gd name="T81" fmla="*/ 15 h 202"/>
                  <a:gd name="T82" fmla="*/ 50 w 235"/>
                  <a:gd name="T83" fmla="*/ 16 h 202"/>
                  <a:gd name="T84" fmla="*/ 31 w 235"/>
                  <a:gd name="T85" fmla="*/ 29 h 202"/>
                  <a:gd name="T86" fmla="*/ 37 w 235"/>
                  <a:gd name="T87" fmla="*/ 39 h 202"/>
                  <a:gd name="T88" fmla="*/ 24 w 235"/>
                  <a:gd name="T89" fmla="*/ 42 h 202"/>
                  <a:gd name="T90" fmla="*/ 20 w 235"/>
                  <a:gd name="T91" fmla="*/ 58 h 202"/>
                  <a:gd name="T92" fmla="*/ 16 w 235"/>
                  <a:gd name="T93" fmla="*/ 60 h 202"/>
                  <a:gd name="T94" fmla="*/ 8 w 235"/>
                  <a:gd name="T95" fmla="*/ 57 h 20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5" h="202">
                    <a:moveTo>
                      <a:pt x="3" y="58"/>
                    </a:moveTo>
                    <a:lnTo>
                      <a:pt x="0" y="63"/>
                    </a:lnTo>
                    <a:lnTo>
                      <a:pt x="4" y="83"/>
                    </a:lnTo>
                    <a:lnTo>
                      <a:pt x="2" y="86"/>
                    </a:lnTo>
                    <a:lnTo>
                      <a:pt x="3" y="94"/>
                    </a:lnTo>
                    <a:lnTo>
                      <a:pt x="7" y="94"/>
                    </a:lnTo>
                    <a:lnTo>
                      <a:pt x="7" y="98"/>
                    </a:lnTo>
                    <a:lnTo>
                      <a:pt x="5" y="101"/>
                    </a:lnTo>
                    <a:lnTo>
                      <a:pt x="7" y="125"/>
                    </a:lnTo>
                    <a:lnTo>
                      <a:pt x="15" y="168"/>
                    </a:lnTo>
                    <a:lnTo>
                      <a:pt x="14" y="172"/>
                    </a:lnTo>
                    <a:lnTo>
                      <a:pt x="20" y="193"/>
                    </a:lnTo>
                    <a:lnTo>
                      <a:pt x="23" y="199"/>
                    </a:lnTo>
                    <a:lnTo>
                      <a:pt x="30" y="198"/>
                    </a:lnTo>
                    <a:lnTo>
                      <a:pt x="33" y="202"/>
                    </a:lnTo>
                    <a:lnTo>
                      <a:pt x="37" y="202"/>
                    </a:lnTo>
                    <a:lnTo>
                      <a:pt x="39" y="197"/>
                    </a:lnTo>
                    <a:lnTo>
                      <a:pt x="46" y="189"/>
                    </a:lnTo>
                    <a:lnTo>
                      <a:pt x="49" y="184"/>
                    </a:lnTo>
                    <a:lnTo>
                      <a:pt x="44" y="182"/>
                    </a:lnTo>
                    <a:lnTo>
                      <a:pt x="45" y="174"/>
                    </a:lnTo>
                    <a:lnTo>
                      <a:pt x="51" y="170"/>
                    </a:lnTo>
                    <a:lnTo>
                      <a:pt x="56" y="171"/>
                    </a:lnTo>
                    <a:lnTo>
                      <a:pt x="65" y="161"/>
                    </a:lnTo>
                    <a:lnTo>
                      <a:pt x="71" y="165"/>
                    </a:lnTo>
                    <a:lnTo>
                      <a:pt x="74" y="163"/>
                    </a:lnTo>
                    <a:lnTo>
                      <a:pt x="84" y="160"/>
                    </a:lnTo>
                    <a:lnTo>
                      <a:pt x="82" y="150"/>
                    </a:lnTo>
                    <a:lnTo>
                      <a:pt x="83" y="145"/>
                    </a:lnTo>
                    <a:lnTo>
                      <a:pt x="90" y="148"/>
                    </a:lnTo>
                    <a:lnTo>
                      <a:pt x="95" y="151"/>
                    </a:lnTo>
                    <a:lnTo>
                      <a:pt x="106" y="141"/>
                    </a:lnTo>
                    <a:lnTo>
                      <a:pt x="114" y="137"/>
                    </a:lnTo>
                    <a:lnTo>
                      <a:pt x="116" y="132"/>
                    </a:lnTo>
                    <a:lnTo>
                      <a:pt x="123" y="123"/>
                    </a:lnTo>
                    <a:lnTo>
                      <a:pt x="131" y="115"/>
                    </a:lnTo>
                    <a:lnTo>
                      <a:pt x="139" y="120"/>
                    </a:lnTo>
                    <a:lnTo>
                      <a:pt x="142" y="110"/>
                    </a:lnTo>
                    <a:lnTo>
                      <a:pt x="151" y="102"/>
                    </a:lnTo>
                    <a:lnTo>
                      <a:pt x="148" y="99"/>
                    </a:lnTo>
                    <a:lnTo>
                      <a:pt x="150" y="89"/>
                    </a:lnTo>
                    <a:lnTo>
                      <a:pt x="157" y="90"/>
                    </a:lnTo>
                    <a:lnTo>
                      <a:pt x="162" y="79"/>
                    </a:lnTo>
                    <a:lnTo>
                      <a:pt x="163" y="70"/>
                    </a:lnTo>
                    <a:lnTo>
                      <a:pt x="177" y="76"/>
                    </a:lnTo>
                    <a:lnTo>
                      <a:pt x="188" y="82"/>
                    </a:lnTo>
                    <a:lnTo>
                      <a:pt x="197" y="83"/>
                    </a:lnTo>
                    <a:lnTo>
                      <a:pt x="203" y="82"/>
                    </a:lnTo>
                    <a:lnTo>
                      <a:pt x="208" y="87"/>
                    </a:lnTo>
                    <a:lnTo>
                      <a:pt x="208" y="103"/>
                    </a:lnTo>
                    <a:lnTo>
                      <a:pt x="217" y="109"/>
                    </a:lnTo>
                    <a:lnTo>
                      <a:pt x="219" y="102"/>
                    </a:lnTo>
                    <a:lnTo>
                      <a:pt x="220" y="90"/>
                    </a:lnTo>
                    <a:lnTo>
                      <a:pt x="225" y="86"/>
                    </a:lnTo>
                    <a:lnTo>
                      <a:pt x="232" y="90"/>
                    </a:lnTo>
                    <a:lnTo>
                      <a:pt x="235" y="82"/>
                    </a:lnTo>
                    <a:lnTo>
                      <a:pt x="227" y="74"/>
                    </a:lnTo>
                    <a:lnTo>
                      <a:pt x="225" y="63"/>
                    </a:lnTo>
                    <a:lnTo>
                      <a:pt x="224" y="59"/>
                    </a:lnTo>
                    <a:lnTo>
                      <a:pt x="224" y="40"/>
                    </a:lnTo>
                    <a:lnTo>
                      <a:pt x="223" y="29"/>
                    </a:lnTo>
                    <a:lnTo>
                      <a:pt x="227" y="24"/>
                    </a:lnTo>
                    <a:lnTo>
                      <a:pt x="218" y="17"/>
                    </a:lnTo>
                    <a:lnTo>
                      <a:pt x="196" y="16"/>
                    </a:lnTo>
                    <a:lnTo>
                      <a:pt x="190" y="12"/>
                    </a:lnTo>
                    <a:lnTo>
                      <a:pt x="164" y="16"/>
                    </a:lnTo>
                    <a:lnTo>
                      <a:pt x="154" y="21"/>
                    </a:lnTo>
                    <a:lnTo>
                      <a:pt x="141" y="22"/>
                    </a:lnTo>
                    <a:lnTo>
                      <a:pt x="142" y="15"/>
                    </a:lnTo>
                    <a:lnTo>
                      <a:pt x="136" y="10"/>
                    </a:lnTo>
                    <a:lnTo>
                      <a:pt x="126" y="13"/>
                    </a:lnTo>
                    <a:lnTo>
                      <a:pt x="116" y="26"/>
                    </a:lnTo>
                    <a:lnTo>
                      <a:pt x="105" y="31"/>
                    </a:lnTo>
                    <a:lnTo>
                      <a:pt x="100" y="25"/>
                    </a:lnTo>
                    <a:lnTo>
                      <a:pt x="95" y="23"/>
                    </a:lnTo>
                    <a:lnTo>
                      <a:pt x="71" y="18"/>
                    </a:lnTo>
                    <a:lnTo>
                      <a:pt x="66" y="14"/>
                    </a:lnTo>
                    <a:lnTo>
                      <a:pt x="54" y="0"/>
                    </a:lnTo>
                    <a:lnTo>
                      <a:pt x="44" y="2"/>
                    </a:lnTo>
                    <a:lnTo>
                      <a:pt x="40" y="4"/>
                    </a:lnTo>
                    <a:lnTo>
                      <a:pt x="36" y="8"/>
                    </a:lnTo>
                    <a:lnTo>
                      <a:pt x="36" y="15"/>
                    </a:lnTo>
                    <a:lnTo>
                      <a:pt x="48" y="14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31" y="29"/>
                    </a:lnTo>
                    <a:lnTo>
                      <a:pt x="37" y="35"/>
                    </a:lnTo>
                    <a:lnTo>
                      <a:pt x="37" y="39"/>
                    </a:lnTo>
                    <a:lnTo>
                      <a:pt x="33" y="46"/>
                    </a:lnTo>
                    <a:lnTo>
                      <a:pt x="24" y="42"/>
                    </a:lnTo>
                    <a:lnTo>
                      <a:pt x="22" y="56"/>
                    </a:lnTo>
                    <a:lnTo>
                      <a:pt x="20" y="58"/>
                    </a:lnTo>
                    <a:lnTo>
                      <a:pt x="17" y="58"/>
                    </a:lnTo>
                    <a:lnTo>
                      <a:pt x="16" y="60"/>
                    </a:lnTo>
                    <a:lnTo>
                      <a:pt x="11" y="59"/>
                    </a:lnTo>
                    <a:lnTo>
                      <a:pt x="8" y="57"/>
                    </a:lnTo>
                    <a:lnTo>
                      <a:pt x="3" y="58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2" name="Group 746"/>
            <p:cNvGrpSpPr>
              <a:grpSpLocks/>
            </p:cNvGrpSpPr>
            <p:nvPr/>
          </p:nvGrpSpPr>
          <p:grpSpPr bwMode="auto">
            <a:xfrm>
              <a:off x="1262627" y="983991"/>
              <a:ext cx="66902" cy="71309"/>
              <a:chOff x="872" y="1357"/>
              <a:chExt cx="46" cy="51"/>
            </a:xfrm>
          </p:grpSpPr>
          <p:sp>
            <p:nvSpPr>
              <p:cNvPr id="1219" name="Freeform 747"/>
              <p:cNvSpPr>
                <a:spLocks/>
              </p:cNvSpPr>
              <p:nvPr/>
            </p:nvSpPr>
            <p:spPr bwMode="auto">
              <a:xfrm>
                <a:off x="872" y="1357"/>
                <a:ext cx="46" cy="51"/>
              </a:xfrm>
              <a:custGeom>
                <a:avLst/>
                <a:gdLst>
                  <a:gd name="T0" fmla="*/ 42 w 46"/>
                  <a:gd name="T1" fmla="*/ 4 h 51"/>
                  <a:gd name="T2" fmla="*/ 42 w 46"/>
                  <a:gd name="T3" fmla="*/ 9 h 51"/>
                  <a:gd name="T4" fmla="*/ 46 w 46"/>
                  <a:gd name="T5" fmla="*/ 13 h 51"/>
                  <a:gd name="T6" fmla="*/ 40 w 46"/>
                  <a:gd name="T7" fmla="*/ 33 h 51"/>
                  <a:gd name="T8" fmla="*/ 33 w 46"/>
                  <a:gd name="T9" fmla="*/ 51 h 51"/>
                  <a:gd name="T10" fmla="*/ 21 w 46"/>
                  <a:gd name="T11" fmla="*/ 50 h 51"/>
                  <a:gd name="T12" fmla="*/ 10 w 46"/>
                  <a:gd name="T13" fmla="*/ 48 h 51"/>
                  <a:gd name="T14" fmla="*/ 2 w 46"/>
                  <a:gd name="T15" fmla="*/ 47 h 51"/>
                  <a:gd name="T16" fmla="*/ 0 w 46"/>
                  <a:gd name="T17" fmla="*/ 39 h 51"/>
                  <a:gd name="T18" fmla="*/ 1 w 46"/>
                  <a:gd name="T19" fmla="*/ 32 h 51"/>
                  <a:gd name="T20" fmla="*/ 5 w 46"/>
                  <a:gd name="T21" fmla="*/ 24 h 51"/>
                  <a:gd name="T22" fmla="*/ 6 w 46"/>
                  <a:gd name="T23" fmla="*/ 20 h 51"/>
                  <a:gd name="T24" fmla="*/ 11 w 46"/>
                  <a:gd name="T25" fmla="*/ 12 h 51"/>
                  <a:gd name="T26" fmla="*/ 20 w 46"/>
                  <a:gd name="T27" fmla="*/ 1 h 51"/>
                  <a:gd name="T28" fmla="*/ 30 w 46"/>
                  <a:gd name="T29" fmla="*/ 0 h 51"/>
                  <a:gd name="T30" fmla="*/ 35 w 46"/>
                  <a:gd name="T31" fmla="*/ 0 h 51"/>
                  <a:gd name="T32" fmla="*/ 42 w 46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1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40" y="33"/>
                    </a:lnTo>
                    <a:lnTo>
                      <a:pt x="33" y="51"/>
                    </a:lnTo>
                    <a:lnTo>
                      <a:pt x="21" y="50"/>
                    </a:lnTo>
                    <a:lnTo>
                      <a:pt x="10" y="48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11" y="12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20" name="Freeform 748"/>
              <p:cNvSpPr>
                <a:spLocks/>
              </p:cNvSpPr>
              <p:nvPr/>
            </p:nvSpPr>
            <p:spPr bwMode="auto">
              <a:xfrm>
                <a:off x="872" y="1357"/>
                <a:ext cx="46" cy="51"/>
              </a:xfrm>
              <a:custGeom>
                <a:avLst/>
                <a:gdLst>
                  <a:gd name="T0" fmla="*/ 42 w 46"/>
                  <a:gd name="T1" fmla="*/ 4 h 51"/>
                  <a:gd name="T2" fmla="*/ 42 w 46"/>
                  <a:gd name="T3" fmla="*/ 9 h 51"/>
                  <a:gd name="T4" fmla="*/ 46 w 46"/>
                  <a:gd name="T5" fmla="*/ 13 h 51"/>
                  <a:gd name="T6" fmla="*/ 40 w 46"/>
                  <a:gd name="T7" fmla="*/ 33 h 51"/>
                  <a:gd name="T8" fmla="*/ 33 w 46"/>
                  <a:gd name="T9" fmla="*/ 51 h 51"/>
                  <a:gd name="T10" fmla="*/ 21 w 46"/>
                  <a:gd name="T11" fmla="*/ 50 h 51"/>
                  <a:gd name="T12" fmla="*/ 10 w 46"/>
                  <a:gd name="T13" fmla="*/ 48 h 51"/>
                  <a:gd name="T14" fmla="*/ 2 w 46"/>
                  <a:gd name="T15" fmla="*/ 47 h 51"/>
                  <a:gd name="T16" fmla="*/ 0 w 46"/>
                  <a:gd name="T17" fmla="*/ 39 h 51"/>
                  <a:gd name="T18" fmla="*/ 1 w 46"/>
                  <a:gd name="T19" fmla="*/ 32 h 51"/>
                  <a:gd name="T20" fmla="*/ 5 w 46"/>
                  <a:gd name="T21" fmla="*/ 24 h 51"/>
                  <a:gd name="T22" fmla="*/ 6 w 46"/>
                  <a:gd name="T23" fmla="*/ 20 h 51"/>
                  <a:gd name="T24" fmla="*/ 11 w 46"/>
                  <a:gd name="T25" fmla="*/ 12 h 51"/>
                  <a:gd name="T26" fmla="*/ 20 w 46"/>
                  <a:gd name="T27" fmla="*/ 1 h 51"/>
                  <a:gd name="T28" fmla="*/ 30 w 46"/>
                  <a:gd name="T29" fmla="*/ 0 h 51"/>
                  <a:gd name="T30" fmla="*/ 35 w 46"/>
                  <a:gd name="T31" fmla="*/ 0 h 51"/>
                  <a:gd name="T32" fmla="*/ 42 w 46"/>
                  <a:gd name="T33" fmla="*/ 4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51">
                    <a:moveTo>
                      <a:pt x="42" y="4"/>
                    </a:moveTo>
                    <a:lnTo>
                      <a:pt x="42" y="9"/>
                    </a:lnTo>
                    <a:lnTo>
                      <a:pt x="46" y="13"/>
                    </a:lnTo>
                    <a:lnTo>
                      <a:pt x="40" y="33"/>
                    </a:lnTo>
                    <a:lnTo>
                      <a:pt x="33" y="51"/>
                    </a:lnTo>
                    <a:lnTo>
                      <a:pt x="21" y="50"/>
                    </a:lnTo>
                    <a:lnTo>
                      <a:pt x="10" y="48"/>
                    </a:lnTo>
                    <a:lnTo>
                      <a:pt x="2" y="47"/>
                    </a:lnTo>
                    <a:lnTo>
                      <a:pt x="0" y="39"/>
                    </a:lnTo>
                    <a:lnTo>
                      <a:pt x="1" y="32"/>
                    </a:lnTo>
                    <a:lnTo>
                      <a:pt x="5" y="24"/>
                    </a:lnTo>
                    <a:lnTo>
                      <a:pt x="6" y="20"/>
                    </a:lnTo>
                    <a:lnTo>
                      <a:pt x="11" y="12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3" name="Group 749"/>
            <p:cNvGrpSpPr>
              <a:grpSpLocks/>
            </p:cNvGrpSpPr>
            <p:nvPr/>
          </p:nvGrpSpPr>
          <p:grpSpPr bwMode="auto">
            <a:xfrm>
              <a:off x="1130189" y="969465"/>
              <a:ext cx="117419" cy="46218"/>
              <a:chOff x="781" y="1347"/>
              <a:chExt cx="81" cy="33"/>
            </a:xfrm>
          </p:grpSpPr>
          <p:sp>
            <p:nvSpPr>
              <p:cNvPr id="1217" name="Freeform 750"/>
              <p:cNvSpPr>
                <a:spLocks/>
              </p:cNvSpPr>
              <p:nvPr/>
            </p:nvSpPr>
            <p:spPr bwMode="auto">
              <a:xfrm>
                <a:off x="781" y="1347"/>
                <a:ext cx="81" cy="33"/>
              </a:xfrm>
              <a:custGeom>
                <a:avLst/>
                <a:gdLst>
                  <a:gd name="T0" fmla="*/ 0 w 81"/>
                  <a:gd name="T1" fmla="*/ 23 h 33"/>
                  <a:gd name="T2" fmla="*/ 2 w 81"/>
                  <a:gd name="T3" fmla="*/ 30 h 33"/>
                  <a:gd name="T4" fmla="*/ 35 w 81"/>
                  <a:gd name="T5" fmla="*/ 29 h 33"/>
                  <a:gd name="T6" fmla="*/ 44 w 81"/>
                  <a:gd name="T7" fmla="*/ 27 h 33"/>
                  <a:gd name="T8" fmla="*/ 61 w 81"/>
                  <a:gd name="T9" fmla="*/ 27 h 33"/>
                  <a:gd name="T10" fmla="*/ 73 w 81"/>
                  <a:gd name="T11" fmla="*/ 33 h 33"/>
                  <a:gd name="T12" fmla="*/ 81 w 81"/>
                  <a:gd name="T13" fmla="*/ 27 h 33"/>
                  <a:gd name="T14" fmla="*/ 76 w 81"/>
                  <a:gd name="T15" fmla="*/ 16 h 33"/>
                  <a:gd name="T16" fmla="*/ 64 w 81"/>
                  <a:gd name="T17" fmla="*/ 13 h 33"/>
                  <a:gd name="T18" fmla="*/ 64 w 81"/>
                  <a:gd name="T19" fmla="*/ 2 h 33"/>
                  <a:gd name="T20" fmla="*/ 62 w 81"/>
                  <a:gd name="T21" fmla="*/ 0 h 33"/>
                  <a:gd name="T22" fmla="*/ 54 w 81"/>
                  <a:gd name="T23" fmla="*/ 2 h 33"/>
                  <a:gd name="T24" fmla="*/ 48 w 81"/>
                  <a:gd name="T25" fmla="*/ 7 h 33"/>
                  <a:gd name="T26" fmla="*/ 41 w 81"/>
                  <a:gd name="T27" fmla="*/ 10 h 33"/>
                  <a:gd name="T28" fmla="*/ 33 w 81"/>
                  <a:gd name="T29" fmla="*/ 9 h 33"/>
                  <a:gd name="T30" fmla="*/ 15 w 81"/>
                  <a:gd name="T31" fmla="*/ 7 h 33"/>
                  <a:gd name="T32" fmla="*/ 9 w 81"/>
                  <a:gd name="T33" fmla="*/ 7 h 33"/>
                  <a:gd name="T34" fmla="*/ 7 w 81"/>
                  <a:gd name="T35" fmla="*/ 8 h 33"/>
                  <a:gd name="T36" fmla="*/ 6 w 81"/>
                  <a:gd name="T37" fmla="*/ 18 h 33"/>
                  <a:gd name="T38" fmla="*/ 0 w 81"/>
                  <a:gd name="T39" fmla="*/ 23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33">
                    <a:moveTo>
                      <a:pt x="0" y="23"/>
                    </a:moveTo>
                    <a:lnTo>
                      <a:pt x="2" y="30"/>
                    </a:lnTo>
                    <a:lnTo>
                      <a:pt x="35" y="29"/>
                    </a:lnTo>
                    <a:lnTo>
                      <a:pt x="44" y="27"/>
                    </a:lnTo>
                    <a:lnTo>
                      <a:pt x="61" y="27"/>
                    </a:lnTo>
                    <a:lnTo>
                      <a:pt x="73" y="33"/>
                    </a:lnTo>
                    <a:lnTo>
                      <a:pt x="81" y="27"/>
                    </a:lnTo>
                    <a:lnTo>
                      <a:pt x="76" y="16"/>
                    </a:lnTo>
                    <a:lnTo>
                      <a:pt x="64" y="13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4" y="2"/>
                    </a:lnTo>
                    <a:lnTo>
                      <a:pt x="48" y="7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15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8" name="Freeform 751"/>
              <p:cNvSpPr>
                <a:spLocks/>
              </p:cNvSpPr>
              <p:nvPr/>
            </p:nvSpPr>
            <p:spPr bwMode="auto">
              <a:xfrm>
                <a:off x="781" y="1347"/>
                <a:ext cx="81" cy="33"/>
              </a:xfrm>
              <a:custGeom>
                <a:avLst/>
                <a:gdLst>
                  <a:gd name="T0" fmla="*/ 0 w 81"/>
                  <a:gd name="T1" fmla="*/ 23 h 33"/>
                  <a:gd name="T2" fmla="*/ 2 w 81"/>
                  <a:gd name="T3" fmla="*/ 30 h 33"/>
                  <a:gd name="T4" fmla="*/ 35 w 81"/>
                  <a:gd name="T5" fmla="*/ 29 h 33"/>
                  <a:gd name="T6" fmla="*/ 44 w 81"/>
                  <a:gd name="T7" fmla="*/ 27 h 33"/>
                  <a:gd name="T8" fmla="*/ 61 w 81"/>
                  <a:gd name="T9" fmla="*/ 27 h 33"/>
                  <a:gd name="T10" fmla="*/ 73 w 81"/>
                  <a:gd name="T11" fmla="*/ 33 h 33"/>
                  <a:gd name="T12" fmla="*/ 81 w 81"/>
                  <a:gd name="T13" fmla="*/ 27 h 33"/>
                  <a:gd name="T14" fmla="*/ 76 w 81"/>
                  <a:gd name="T15" fmla="*/ 16 h 33"/>
                  <a:gd name="T16" fmla="*/ 64 w 81"/>
                  <a:gd name="T17" fmla="*/ 13 h 33"/>
                  <a:gd name="T18" fmla="*/ 64 w 81"/>
                  <a:gd name="T19" fmla="*/ 2 h 33"/>
                  <a:gd name="T20" fmla="*/ 62 w 81"/>
                  <a:gd name="T21" fmla="*/ 0 h 33"/>
                  <a:gd name="T22" fmla="*/ 54 w 81"/>
                  <a:gd name="T23" fmla="*/ 2 h 33"/>
                  <a:gd name="T24" fmla="*/ 48 w 81"/>
                  <a:gd name="T25" fmla="*/ 7 h 33"/>
                  <a:gd name="T26" fmla="*/ 41 w 81"/>
                  <a:gd name="T27" fmla="*/ 10 h 33"/>
                  <a:gd name="T28" fmla="*/ 33 w 81"/>
                  <a:gd name="T29" fmla="*/ 9 h 33"/>
                  <a:gd name="T30" fmla="*/ 15 w 81"/>
                  <a:gd name="T31" fmla="*/ 7 h 33"/>
                  <a:gd name="T32" fmla="*/ 9 w 81"/>
                  <a:gd name="T33" fmla="*/ 7 h 33"/>
                  <a:gd name="T34" fmla="*/ 7 w 81"/>
                  <a:gd name="T35" fmla="*/ 8 h 33"/>
                  <a:gd name="T36" fmla="*/ 6 w 81"/>
                  <a:gd name="T37" fmla="*/ 18 h 33"/>
                  <a:gd name="T38" fmla="*/ 0 w 81"/>
                  <a:gd name="T39" fmla="*/ 23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1" h="33">
                    <a:moveTo>
                      <a:pt x="0" y="23"/>
                    </a:moveTo>
                    <a:lnTo>
                      <a:pt x="2" y="30"/>
                    </a:lnTo>
                    <a:lnTo>
                      <a:pt x="35" y="29"/>
                    </a:lnTo>
                    <a:lnTo>
                      <a:pt x="44" y="27"/>
                    </a:lnTo>
                    <a:lnTo>
                      <a:pt x="61" y="27"/>
                    </a:lnTo>
                    <a:lnTo>
                      <a:pt x="73" y="33"/>
                    </a:lnTo>
                    <a:lnTo>
                      <a:pt x="81" y="27"/>
                    </a:lnTo>
                    <a:lnTo>
                      <a:pt x="76" y="16"/>
                    </a:lnTo>
                    <a:lnTo>
                      <a:pt x="64" y="13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4" y="2"/>
                    </a:lnTo>
                    <a:lnTo>
                      <a:pt x="48" y="7"/>
                    </a:lnTo>
                    <a:lnTo>
                      <a:pt x="41" y="10"/>
                    </a:lnTo>
                    <a:lnTo>
                      <a:pt x="33" y="9"/>
                    </a:lnTo>
                    <a:lnTo>
                      <a:pt x="15" y="7"/>
                    </a:lnTo>
                    <a:lnTo>
                      <a:pt x="9" y="7"/>
                    </a:lnTo>
                    <a:lnTo>
                      <a:pt x="7" y="8"/>
                    </a:lnTo>
                    <a:lnTo>
                      <a:pt x="6" y="18"/>
                    </a:lnTo>
                    <a:lnTo>
                      <a:pt x="0" y="2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4" name="Group 752"/>
            <p:cNvGrpSpPr>
              <a:grpSpLocks/>
            </p:cNvGrpSpPr>
            <p:nvPr/>
          </p:nvGrpSpPr>
          <p:grpSpPr bwMode="auto">
            <a:xfrm>
              <a:off x="1232589" y="1038133"/>
              <a:ext cx="49152" cy="110925"/>
              <a:chOff x="852" y="1396"/>
              <a:chExt cx="33" cy="78"/>
            </a:xfrm>
          </p:grpSpPr>
          <p:sp>
            <p:nvSpPr>
              <p:cNvPr id="1215" name="Freeform 753"/>
              <p:cNvSpPr>
                <a:spLocks/>
              </p:cNvSpPr>
              <p:nvPr/>
            </p:nvSpPr>
            <p:spPr bwMode="auto">
              <a:xfrm>
                <a:off x="852" y="1396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30 w 33"/>
                  <a:gd name="T15" fmla="*/ 70 h 78"/>
                  <a:gd name="T16" fmla="*/ 25 w 33"/>
                  <a:gd name="T17" fmla="*/ 77 h 78"/>
                  <a:gd name="T18" fmla="*/ 23 w 33"/>
                  <a:gd name="T19" fmla="*/ 77 h 78"/>
                  <a:gd name="T20" fmla="*/ 16 w 33"/>
                  <a:gd name="T21" fmla="*/ 78 h 78"/>
                  <a:gd name="T22" fmla="*/ 11 w 33"/>
                  <a:gd name="T23" fmla="*/ 56 h 78"/>
                  <a:gd name="T24" fmla="*/ 5 w 33"/>
                  <a:gd name="T25" fmla="*/ 44 h 78"/>
                  <a:gd name="T26" fmla="*/ 6 w 33"/>
                  <a:gd name="T27" fmla="*/ 38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10 h 78"/>
                  <a:gd name="T34" fmla="*/ 4 w 33"/>
                  <a:gd name="T35" fmla="*/ 6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9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5" y="44"/>
                    </a:lnTo>
                    <a:lnTo>
                      <a:pt x="6" y="38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9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6" name="Freeform 754"/>
              <p:cNvSpPr>
                <a:spLocks/>
              </p:cNvSpPr>
              <p:nvPr/>
            </p:nvSpPr>
            <p:spPr bwMode="auto">
              <a:xfrm>
                <a:off x="852" y="1396"/>
                <a:ext cx="33" cy="78"/>
              </a:xfrm>
              <a:custGeom>
                <a:avLst/>
                <a:gdLst>
                  <a:gd name="T0" fmla="*/ 30 w 33"/>
                  <a:gd name="T1" fmla="*/ 10 h 78"/>
                  <a:gd name="T2" fmla="*/ 31 w 33"/>
                  <a:gd name="T3" fmla="*/ 17 h 78"/>
                  <a:gd name="T4" fmla="*/ 33 w 33"/>
                  <a:gd name="T5" fmla="*/ 29 h 78"/>
                  <a:gd name="T6" fmla="*/ 32 w 33"/>
                  <a:gd name="T7" fmla="*/ 43 h 78"/>
                  <a:gd name="T8" fmla="*/ 27 w 33"/>
                  <a:gd name="T9" fmla="*/ 44 h 78"/>
                  <a:gd name="T10" fmla="*/ 27 w 33"/>
                  <a:gd name="T11" fmla="*/ 51 h 78"/>
                  <a:gd name="T12" fmla="*/ 32 w 33"/>
                  <a:gd name="T13" fmla="*/ 65 h 78"/>
                  <a:gd name="T14" fmla="*/ 30 w 33"/>
                  <a:gd name="T15" fmla="*/ 70 h 78"/>
                  <a:gd name="T16" fmla="*/ 25 w 33"/>
                  <a:gd name="T17" fmla="*/ 77 h 78"/>
                  <a:gd name="T18" fmla="*/ 23 w 33"/>
                  <a:gd name="T19" fmla="*/ 77 h 78"/>
                  <a:gd name="T20" fmla="*/ 16 w 33"/>
                  <a:gd name="T21" fmla="*/ 78 h 78"/>
                  <a:gd name="T22" fmla="*/ 11 w 33"/>
                  <a:gd name="T23" fmla="*/ 56 h 78"/>
                  <a:gd name="T24" fmla="*/ 5 w 33"/>
                  <a:gd name="T25" fmla="*/ 44 h 78"/>
                  <a:gd name="T26" fmla="*/ 6 w 33"/>
                  <a:gd name="T27" fmla="*/ 38 h 78"/>
                  <a:gd name="T28" fmla="*/ 1 w 33"/>
                  <a:gd name="T29" fmla="*/ 25 h 78"/>
                  <a:gd name="T30" fmla="*/ 2 w 33"/>
                  <a:gd name="T31" fmla="*/ 16 h 78"/>
                  <a:gd name="T32" fmla="*/ 0 w 33"/>
                  <a:gd name="T33" fmla="*/ 10 h 78"/>
                  <a:gd name="T34" fmla="*/ 4 w 33"/>
                  <a:gd name="T35" fmla="*/ 6 h 78"/>
                  <a:gd name="T36" fmla="*/ 14 w 33"/>
                  <a:gd name="T37" fmla="*/ 0 h 78"/>
                  <a:gd name="T38" fmla="*/ 20 w 33"/>
                  <a:gd name="T39" fmla="*/ 0 h 78"/>
                  <a:gd name="T40" fmla="*/ 22 w 33"/>
                  <a:gd name="T41" fmla="*/ 9 h 78"/>
                  <a:gd name="T42" fmla="*/ 30 w 33"/>
                  <a:gd name="T43" fmla="*/ 1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3" h="78">
                    <a:moveTo>
                      <a:pt x="30" y="10"/>
                    </a:moveTo>
                    <a:lnTo>
                      <a:pt x="31" y="17"/>
                    </a:lnTo>
                    <a:lnTo>
                      <a:pt x="33" y="29"/>
                    </a:lnTo>
                    <a:lnTo>
                      <a:pt x="32" y="43"/>
                    </a:lnTo>
                    <a:lnTo>
                      <a:pt x="27" y="44"/>
                    </a:lnTo>
                    <a:lnTo>
                      <a:pt x="27" y="51"/>
                    </a:lnTo>
                    <a:lnTo>
                      <a:pt x="32" y="65"/>
                    </a:lnTo>
                    <a:lnTo>
                      <a:pt x="30" y="70"/>
                    </a:lnTo>
                    <a:lnTo>
                      <a:pt x="25" y="77"/>
                    </a:lnTo>
                    <a:lnTo>
                      <a:pt x="23" y="77"/>
                    </a:lnTo>
                    <a:lnTo>
                      <a:pt x="16" y="78"/>
                    </a:lnTo>
                    <a:lnTo>
                      <a:pt x="11" y="56"/>
                    </a:lnTo>
                    <a:lnTo>
                      <a:pt x="5" y="44"/>
                    </a:lnTo>
                    <a:lnTo>
                      <a:pt x="6" y="38"/>
                    </a:lnTo>
                    <a:lnTo>
                      <a:pt x="1" y="25"/>
                    </a:lnTo>
                    <a:lnTo>
                      <a:pt x="2" y="16"/>
                    </a:lnTo>
                    <a:lnTo>
                      <a:pt x="0" y="10"/>
                    </a:lnTo>
                    <a:lnTo>
                      <a:pt x="4" y="6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2" y="9"/>
                    </a:lnTo>
                    <a:lnTo>
                      <a:pt x="30" y="1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5" name="Group 755"/>
            <p:cNvGrpSpPr>
              <a:grpSpLocks/>
            </p:cNvGrpSpPr>
            <p:nvPr/>
          </p:nvGrpSpPr>
          <p:grpSpPr bwMode="auto">
            <a:xfrm>
              <a:off x="1272184" y="916644"/>
              <a:ext cx="70997" cy="85835"/>
              <a:chOff x="879" y="1310"/>
              <a:chExt cx="48" cy="60"/>
            </a:xfrm>
          </p:grpSpPr>
          <p:sp>
            <p:nvSpPr>
              <p:cNvPr id="1213" name="Freeform 756"/>
              <p:cNvSpPr>
                <a:spLocks/>
              </p:cNvSpPr>
              <p:nvPr/>
            </p:nvSpPr>
            <p:spPr bwMode="auto">
              <a:xfrm>
                <a:off x="879" y="1310"/>
                <a:ext cx="48" cy="60"/>
              </a:xfrm>
              <a:custGeom>
                <a:avLst/>
                <a:gdLst>
                  <a:gd name="T0" fmla="*/ 48 w 48"/>
                  <a:gd name="T1" fmla="*/ 9 h 60"/>
                  <a:gd name="T2" fmla="*/ 44 w 48"/>
                  <a:gd name="T3" fmla="*/ 13 h 60"/>
                  <a:gd name="T4" fmla="*/ 44 w 48"/>
                  <a:gd name="T5" fmla="*/ 19 h 60"/>
                  <a:gd name="T6" fmla="*/ 47 w 48"/>
                  <a:gd name="T7" fmla="*/ 30 h 60"/>
                  <a:gd name="T8" fmla="*/ 46 w 48"/>
                  <a:gd name="T9" fmla="*/ 40 h 60"/>
                  <a:gd name="T10" fmla="*/ 42 w 48"/>
                  <a:gd name="T11" fmla="*/ 41 h 60"/>
                  <a:gd name="T12" fmla="*/ 35 w 48"/>
                  <a:gd name="T13" fmla="*/ 52 h 60"/>
                  <a:gd name="T14" fmla="*/ 28 w 48"/>
                  <a:gd name="T15" fmla="*/ 48 h 60"/>
                  <a:gd name="T16" fmla="*/ 23 w 48"/>
                  <a:gd name="T17" fmla="*/ 48 h 60"/>
                  <a:gd name="T18" fmla="*/ 12 w 48"/>
                  <a:gd name="T19" fmla="*/ 49 h 60"/>
                  <a:gd name="T20" fmla="*/ 3 w 48"/>
                  <a:gd name="T21" fmla="*/ 60 h 60"/>
                  <a:gd name="T22" fmla="*/ 0 w 48"/>
                  <a:gd name="T23" fmla="*/ 49 h 60"/>
                  <a:gd name="T24" fmla="*/ 10 w 48"/>
                  <a:gd name="T25" fmla="*/ 38 h 60"/>
                  <a:gd name="T26" fmla="*/ 17 w 48"/>
                  <a:gd name="T27" fmla="*/ 34 h 60"/>
                  <a:gd name="T28" fmla="*/ 18 w 48"/>
                  <a:gd name="T29" fmla="*/ 22 h 60"/>
                  <a:gd name="T30" fmla="*/ 22 w 48"/>
                  <a:gd name="T31" fmla="*/ 16 h 60"/>
                  <a:gd name="T32" fmla="*/ 25 w 48"/>
                  <a:gd name="T33" fmla="*/ 16 h 60"/>
                  <a:gd name="T34" fmla="*/ 28 w 48"/>
                  <a:gd name="T35" fmla="*/ 12 h 60"/>
                  <a:gd name="T36" fmla="*/ 32 w 48"/>
                  <a:gd name="T37" fmla="*/ 9 h 60"/>
                  <a:gd name="T38" fmla="*/ 35 w 48"/>
                  <a:gd name="T39" fmla="*/ 8 h 60"/>
                  <a:gd name="T40" fmla="*/ 46 w 48"/>
                  <a:gd name="T41" fmla="*/ 0 h 60"/>
                  <a:gd name="T42" fmla="*/ 48 w 48"/>
                  <a:gd name="T43" fmla="*/ 9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48" y="9"/>
                    </a:moveTo>
                    <a:lnTo>
                      <a:pt x="44" y="13"/>
                    </a:lnTo>
                    <a:lnTo>
                      <a:pt x="44" y="19"/>
                    </a:lnTo>
                    <a:lnTo>
                      <a:pt x="47" y="30"/>
                    </a:lnTo>
                    <a:lnTo>
                      <a:pt x="46" y="40"/>
                    </a:lnTo>
                    <a:lnTo>
                      <a:pt x="42" y="41"/>
                    </a:lnTo>
                    <a:lnTo>
                      <a:pt x="35" y="52"/>
                    </a:lnTo>
                    <a:lnTo>
                      <a:pt x="28" y="48"/>
                    </a:lnTo>
                    <a:lnTo>
                      <a:pt x="23" y="48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5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4" name="Freeform 757"/>
              <p:cNvSpPr>
                <a:spLocks/>
              </p:cNvSpPr>
              <p:nvPr/>
            </p:nvSpPr>
            <p:spPr bwMode="auto">
              <a:xfrm>
                <a:off x="879" y="1310"/>
                <a:ext cx="48" cy="60"/>
              </a:xfrm>
              <a:custGeom>
                <a:avLst/>
                <a:gdLst>
                  <a:gd name="T0" fmla="*/ 48 w 48"/>
                  <a:gd name="T1" fmla="*/ 9 h 60"/>
                  <a:gd name="T2" fmla="*/ 44 w 48"/>
                  <a:gd name="T3" fmla="*/ 13 h 60"/>
                  <a:gd name="T4" fmla="*/ 44 w 48"/>
                  <a:gd name="T5" fmla="*/ 19 h 60"/>
                  <a:gd name="T6" fmla="*/ 47 w 48"/>
                  <a:gd name="T7" fmla="*/ 30 h 60"/>
                  <a:gd name="T8" fmla="*/ 46 w 48"/>
                  <a:gd name="T9" fmla="*/ 40 h 60"/>
                  <a:gd name="T10" fmla="*/ 42 w 48"/>
                  <a:gd name="T11" fmla="*/ 41 h 60"/>
                  <a:gd name="T12" fmla="*/ 35 w 48"/>
                  <a:gd name="T13" fmla="*/ 52 h 60"/>
                  <a:gd name="T14" fmla="*/ 28 w 48"/>
                  <a:gd name="T15" fmla="*/ 48 h 60"/>
                  <a:gd name="T16" fmla="*/ 23 w 48"/>
                  <a:gd name="T17" fmla="*/ 48 h 60"/>
                  <a:gd name="T18" fmla="*/ 12 w 48"/>
                  <a:gd name="T19" fmla="*/ 49 h 60"/>
                  <a:gd name="T20" fmla="*/ 3 w 48"/>
                  <a:gd name="T21" fmla="*/ 60 h 60"/>
                  <a:gd name="T22" fmla="*/ 0 w 48"/>
                  <a:gd name="T23" fmla="*/ 49 h 60"/>
                  <a:gd name="T24" fmla="*/ 10 w 48"/>
                  <a:gd name="T25" fmla="*/ 38 h 60"/>
                  <a:gd name="T26" fmla="*/ 17 w 48"/>
                  <a:gd name="T27" fmla="*/ 34 h 60"/>
                  <a:gd name="T28" fmla="*/ 18 w 48"/>
                  <a:gd name="T29" fmla="*/ 22 h 60"/>
                  <a:gd name="T30" fmla="*/ 22 w 48"/>
                  <a:gd name="T31" fmla="*/ 16 h 60"/>
                  <a:gd name="T32" fmla="*/ 25 w 48"/>
                  <a:gd name="T33" fmla="*/ 16 h 60"/>
                  <a:gd name="T34" fmla="*/ 28 w 48"/>
                  <a:gd name="T35" fmla="*/ 12 h 60"/>
                  <a:gd name="T36" fmla="*/ 32 w 48"/>
                  <a:gd name="T37" fmla="*/ 9 h 60"/>
                  <a:gd name="T38" fmla="*/ 35 w 48"/>
                  <a:gd name="T39" fmla="*/ 8 h 60"/>
                  <a:gd name="T40" fmla="*/ 46 w 48"/>
                  <a:gd name="T41" fmla="*/ 0 h 60"/>
                  <a:gd name="T42" fmla="*/ 48 w 48"/>
                  <a:gd name="T43" fmla="*/ 9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" h="60">
                    <a:moveTo>
                      <a:pt x="48" y="9"/>
                    </a:moveTo>
                    <a:lnTo>
                      <a:pt x="44" y="13"/>
                    </a:lnTo>
                    <a:lnTo>
                      <a:pt x="44" y="19"/>
                    </a:lnTo>
                    <a:lnTo>
                      <a:pt x="47" y="30"/>
                    </a:lnTo>
                    <a:lnTo>
                      <a:pt x="46" y="40"/>
                    </a:lnTo>
                    <a:lnTo>
                      <a:pt x="42" y="41"/>
                    </a:lnTo>
                    <a:lnTo>
                      <a:pt x="35" y="52"/>
                    </a:lnTo>
                    <a:lnTo>
                      <a:pt x="28" y="48"/>
                    </a:lnTo>
                    <a:lnTo>
                      <a:pt x="23" y="48"/>
                    </a:lnTo>
                    <a:lnTo>
                      <a:pt x="12" y="49"/>
                    </a:lnTo>
                    <a:lnTo>
                      <a:pt x="3" y="60"/>
                    </a:lnTo>
                    <a:lnTo>
                      <a:pt x="0" y="49"/>
                    </a:lnTo>
                    <a:lnTo>
                      <a:pt x="10" y="38"/>
                    </a:lnTo>
                    <a:lnTo>
                      <a:pt x="17" y="34"/>
                    </a:lnTo>
                    <a:lnTo>
                      <a:pt x="18" y="22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2" y="9"/>
                    </a:lnTo>
                    <a:lnTo>
                      <a:pt x="35" y="8"/>
                    </a:lnTo>
                    <a:lnTo>
                      <a:pt x="46" y="0"/>
                    </a:lnTo>
                    <a:lnTo>
                      <a:pt x="48" y="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6" name="Group 758"/>
            <p:cNvGrpSpPr>
              <a:grpSpLocks/>
            </p:cNvGrpSpPr>
            <p:nvPr/>
          </p:nvGrpSpPr>
          <p:grpSpPr bwMode="auto">
            <a:xfrm>
              <a:off x="741069" y="800436"/>
              <a:ext cx="318124" cy="166388"/>
              <a:chOff x="515" y="1227"/>
              <a:chExt cx="218" cy="118"/>
            </a:xfrm>
          </p:grpSpPr>
          <p:sp>
            <p:nvSpPr>
              <p:cNvPr id="1211" name="Freeform 759"/>
              <p:cNvSpPr>
                <a:spLocks/>
              </p:cNvSpPr>
              <p:nvPr/>
            </p:nvSpPr>
            <p:spPr bwMode="auto">
              <a:xfrm>
                <a:off x="515" y="1227"/>
                <a:ext cx="218" cy="118"/>
              </a:xfrm>
              <a:custGeom>
                <a:avLst/>
                <a:gdLst>
                  <a:gd name="T0" fmla="*/ 19 w 218"/>
                  <a:gd name="T1" fmla="*/ 9 h 118"/>
                  <a:gd name="T2" fmla="*/ 8 w 218"/>
                  <a:gd name="T3" fmla="*/ 25 h 118"/>
                  <a:gd name="T4" fmla="*/ 5 w 218"/>
                  <a:gd name="T5" fmla="*/ 39 h 118"/>
                  <a:gd name="T6" fmla="*/ 0 w 218"/>
                  <a:gd name="T7" fmla="*/ 46 h 118"/>
                  <a:gd name="T8" fmla="*/ 11 w 218"/>
                  <a:gd name="T9" fmla="*/ 52 h 118"/>
                  <a:gd name="T10" fmla="*/ 27 w 218"/>
                  <a:gd name="T11" fmla="*/ 61 h 118"/>
                  <a:gd name="T12" fmla="*/ 50 w 218"/>
                  <a:gd name="T13" fmla="*/ 77 h 118"/>
                  <a:gd name="T14" fmla="*/ 56 w 218"/>
                  <a:gd name="T15" fmla="*/ 78 h 118"/>
                  <a:gd name="T16" fmla="*/ 72 w 218"/>
                  <a:gd name="T17" fmla="*/ 87 h 118"/>
                  <a:gd name="T18" fmla="*/ 86 w 218"/>
                  <a:gd name="T19" fmla="*/ 92 h 118"/>
                  <a:gd name="T20" fmla="*/ 102 w 218"/>
                  <a:gd name="T21" fmla="*/ 92 h 118"/>
                  <a:gd name="T22" fmla="*/ 124 w 218"/>
                  <a:gd name="T23" fmla="*/ 94 h 118"/>
                  <a:gd name="T24" fmla="*/ 126 w 218"/>
                  <a:gd name="T25" fmla="*/ 102 h 118"/>
                  <a:gd name="T26" fmla="*/ 148 w 218"/>
                  <a:gd name="T27" fmla="*/ 106 h 118"/>
                  <a:gd name="T28" fmla="*/ 159 w 218"/>
                  <a:gd name="T29" fmla="*/ 112 h 118"/>
                  <a:gd name="T30" fmla="*/ 190 w 218"/>
                  <a:gd name="T31" fmla="*/ 117 h 118"/>
                  <a:gd name="T32" fmla="*/ 211 w 218"/>
                  <a:gd name="T33" fmla="*/ 115 h 118"/>
                  <a:gd name="T34" fmla="*/ 218 w 218"/>
                  <a:gd name="T35" fmla="*/ 103 h 118"/>
                  <a:gd name="T36" fmla="*/ 215 w 218"/>
                  <a:gd name="T37" fmla="*/ 93 h 118"/>
                  <a:gd name="T38" fmla="*/ 216 w 218"/>
                  <a:gd name="T39" fmla="*/ 80 h 118"/>
                  <a:gd name="T40" fmla="*/ 210 w 218"/>
                  <a:gd name="T41" fmla="*/ 73 h 118"/>
                  <a:gd name="T42" fmla="*/ 179 w 218"/>
                  <a:gd name="T43" fmla="*/ 70 h 118"/>
                  <a:gd name="T44" fmla="*/ 170 w 218"/>
                  <a:gd name="T45" fmla="*/ 74 h 118"/>
                  <a:gd name="T46" fmla="*/ 156 w 218"/>
                  <a:gd name="T47" fmla="*/ 73 h 118"/>
                  <a:gd name="T48" fmla="*/ 135 w 218"/>
                  <a:gd name="T49" fmla="*/ 61 h 118"/>
                  <a:gd name="T50" fmla="*/ 133 w 218"/>
                  <a:gd name="T51" fmla="*/ 52 h 118"/>
                  <a:gd name="T52" fmla="*/ 106 w 218"/>
                  <a:gd name="T53" fmla="*/ 49 h 118"/>
                  <a:gd name="T54" fmla="*/ 101 w 218"/>
                  <a:gd name="T55" fmla="*/ 31 h 118"/>
                  <a:gd name="T56" fmla="*/ 92 w 218"/>
                  <a:gd name="T57" fmla="*/ 39 h 118"/>
                  <a:gd name="T58" fmla="*/ 67 w 218"/>
                  <a:gd name="T59" fmla="*/ 11 h 118"/>
                  <a:gd name="T60" fmla="*/ 35 w 218"/>
                  <a:gd name="T61" fmla="*/ 0 h 118"/>
                  <a:gd name="T62" fmla="*/ 26 w 218"/>
                  <a:gd name="T63" fmla="*/ 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8" h="118">
                    <a:moveTo>
                      <a:pt x="26" y="4"/>
                    </a:moveTo>
                    <a:lnTo>
                      <a:pt x="19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5" y="39"/>
                    </a:lnTo>
                    <a:lnTo>
                      <a:pt x="2" y="41"/>
                    </a:lnTo>
                    <a:lnTo>
                      <a:pt x="0" y="46"/>
                    </a:lnTo>
                    <a:lnTo>
                      <a:pt x="7" y="50"/>
                    </a:lnTo>
                    <a:lnTo>
                      <a:pt x="11" y="52"/>
                    </a:lnTo>
                    <a:lnTo>
                      <a:pt x="19" y="56"/>
                    </a:lnTo>
                    <a:lnTo>
                      <a:pt x="27" y="61"/>
                    </a:lnTo>
                    <a:lnTo>
                      <a:pt x="36" y="67"/>
                    </a:lnTo>
                    <a:lnTo>
                      <a:pt x="50" y="77"/>
                    </a:lnTo>
                    <a:lnTo>
                      <a:pt x="50" y="74"/>
                    </a:lnTo>
                    <a:lnTo>
                      <a:pt x="56" y="78"/>
                    </a:lnTo>
                    <a:lnTo>
                      <a:pt x="69" y="82"/>
                    </a:lnTo>
                    <a:lnTo>
                      <a:pt x="72" y="87"/>
                    </a:lnTo>
                    <a:lnTo>
                      <a:pt x="83" y="89"/>
                    </a:lnTo>
                    <a:lnTo>
                      <a:pt x="86" y="92"/>
                    </a:lnTo>
                    <a:lnTo>
                      <a:pt x="90" y="89"/>
                    </a:lnTo>
                    <a:lnTo>
                      <a:pt x="102" y="92"/>
                    </a:lnTo>
                    <a:lnTo>
                      <a:pt x="108" y="89"/>
                    </a:lnTo>
                    <a:lnTo>
                      <a:pt x="124" y="94"/>
                    </a:lnTo>
                    <a:lnTo>
                      <a:pt x="124" y="100"/>
                    </a:lnTo>
                    <a:lnTo>
                      <a:pt x="126" y="102"/>
                    </a:lnTo>
                    <a:lnTo>
                      <a:pt x="142" y="110"/>
                    </a:lnTo>
                    <a:lnTo>
                      <a:pt x="148" y="106"/>
                    </a:lnTo>
                    <a:lnTo>
                      <a:pt x="156" y="115"/>
                    </a:lnTo>
                    <a:lnTo>
                      <a:pt x="159" y="112"/>
                    </a:lnTo>
                    <a:lnTo>
                      <a:pt x="181" y="118"/>
                    </a:lnTo>
                    <a:lnTo>
                      <a:pt x="190" y="117"/>
                    </a:lnTo>
                    <a:lnTo>
                      <a:pt x="206" y="118"/>
                    </a:lnTo>
                    <a:lnTo>
                      <a:pt x="211" y="115"/>
                    </a:lnTo>
                    <a:lnTo>
                      <a:pt x="218" y="112"/>
                    </a:lnTo>
                    <a:lnTo>
                      <a:pt x="218" y="103"/>
                    </a:lnTo>
                    <a:lnTo>
                      <a:pt x="213" y="97"/>
                    </a:lnTo>
                    <a:lnTo>
                      <a:pt x="215" y="93"/>
                    </a:lnTo>
                    <a:lnTo>
                      <a:pt x="213" y="84"/>
                    </a:lnTo>
                    <a:lnTo>
                      <a:pt x="216" y="80"/>
                    </a:lnTo>
                    <a:lnTo>
                      <a:pt x="217" y="71"/>
                    </a:lnTo>
                    <a:lnTo>
                      <a:pt x="210" y="73"/>
                    </a:lnTo>
                    <a:lnTo>
                      <a:pt x="190" y="77"/>
                    </a:lnTo>
                    <a:lnTo>
                      <a:pt x="179" y="70"/>
                    </a:lnTo>
                    <a:lnTo>
                      <a:pt x="173" y="67"/>
                    </a:lnTo>
                    <a:lnTo>
                      <a:pt x="170" y="74"/>
                    </a:lnTo>
                    <a:lnTo>
                      <a:pt x="161" y="74"/>
                    </a:lnTo>
                    <a:lnTo>
                      <a:pt x="156" y="73"/>
                    </a:lnTo>
                    <a:lnTo>
                      <a:pt x="155" y="67"/>
                    </a:lnTo>
                    <a:lnTo>
                      <a:pt x="135" y="61"/>
                    </a:lnTo>
                    <a:lnTo>
                      <a:pt x="134" y="53"/>
                    </a:lnTo>
                    <a:lnTo>
                      <a:pt x="133" y="52"/>
                    </a:lnTo>
                    <a:lnTo>
                      <a:pt x="128" y="54"/>
                    </a:lnTo>
                    <a:lnTo>
                      <a:pt x="106" y="49"/>
                    </a:lnTo>
                    <a:lnTo>
                      <a:pt x="109" y="34"/>
                    </a:lnTo>
                    <a:lnTo>
                      <a:pt x="101" y="31"/>
                    </a:lnTo>
                    <a:lnTo>
                      <a:pt x="97" y="39"/>
                    </a:lnTo>
                    <a:lnTo>
                      <a:pt x="92" y="39"/>
                    </a:lnTo>
                    <a:lnTo>
                      <a:pt x="81" y="21"/>
                    </a:lnTo>
                    <a:lnTo>
                      <a:pt x="67" y="11"/>
                    </a:lnTo>
                    <a:lnTo>
                      <a:pt x="50" y="6"/>
                    </a:lnTo>
                    <a:lnTo>
                      <a:pt x="35" y="0"/>
                    </a:lnTo>
                    <a:lnTo>
                      <a:pt x="32" y="8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2" name="Freeform 760"/>
              <p:cNvSpPr>
                <a:spLocks/>
              </p:cNvSpPr>
              <p:nvPr/>
            </p:nvSpPr>
            <p:spPr bwMode="auto">
              <a:xfrm>
                <a:off x="515" y="1227"/>
                <a:ext cx="218" cy="118"/>
              </a:xfrm>
              <a:custGeom>
                <a:avLst/>
                <a:gdLst>
                  <a:gd name="T0" fmla="*/ 19 w 218"/>
                  <a:gd name="T1" fmla="*/ 9 h 118"/>
                  <a:gd name="T2" fmla="*/ 8 w 218"/>
                  <a:gd name="T3" fmla="*/ 25 h 118"/>
                  <a:gd name="T4" fmla="*/ 5 w 218"/>
                  <a:gd name="T5" fmla="*/ 39 h 118"/>
                  <a:gd name="T6" fmla="*/ 0 w 218"/>
                  <a:gd name="T7" fmla="*/ 46 h 118"/>
                  <a:gd name="T8" fmla="*/ 11 w 218"/>
                  <a:gd name="T9" fmla="*/ 52 h 118"/>
                  <a:gd name="T10" fmla="*/ 27 w 218"/>
                  <a:gd name="T11" fmla="*/ 61 h 118"/>
                  <a:gd name="T12" fmla="*/ 50 w 218"/>
                  <a:gd name="T13" fmla="*/ 77 h 118"/>
                  <a:gd name="T14" fmla="*/ 56 w 218"/>
                  <a:gd name="T15" fmla="*/ 78 h 118"/>
                  <a:gd name="T16" fmla="*/ 72 w 218"/>
                  <a:gd name="T17" fmla="*/ 87 h 118"/>
                  <a:gd name="T18" fmla="*/ 86 w 218"/>
                  <a:gd name="T19" fmla="*/ 92 h 118"/>
                  <a:gd name="T20" fmla="*/ 102 w 218"/>
                  <a:gd name="T21" fmla="*/ 92 h 118"/>
                  <a:gd name="T22" fmla="*/ 124 w 218"/>
                  <a:gd name="T23" fmla="*/ 94 h 118"/>
                  <a:gd name="T24" fmla="*/ 126 w 218"/>
                  <a:gd name="T25" fmla="*/ 102 h 118"/>
                  <a:gd name="T26" fmla="*/ 148 w 218"/>
                  <a:gd name="T27" fmla="*/ 106 h 118"/>
                  <a:gd name="T28" fmla="*/ 159 w 218"/>
                  <a:gd name="T29" fmla="*/ 112 h 118"/>
                  <a:gd name="T30" fmla="*/ 190 w 218"/>
                  <a:gd name="T31" fmla="*/ 117 h 118"/>
                  <a:gd name="T32" fmla="*/ 211 w 218"/>
                  <a:gd name="T33" fmla="*/ 115 h 118"/>
                  <a:gd name="T34" fmla="*/ 218 w 218"/>
                  <a:gd name="T35" fmla="*/ 103 h 118"/>
                  <a:gd name="T36" fmla="*/ 215 w 218"/>
                  <a:gd name="T37" fmla="*/ 93 h 118"/>
                  <a:gd name="T38" fmla="*/ 216 w 218"/>
                  <a:gd name="T39" fmla="*/ 80 h 118"/>
                  <a:gd name="T40" fmla="*/ 210 w 218"/>
                  <a:gd name="T41" fmla="*/ 73 h 118"/>
                  <a:gd name="T42" fmla="*/ 179 w 218"/>
                  <a:gd name="T43" fmla="*/ 70 h 118"/>
                  <a:gd name="T44" fmla="*/ 170 w 218"/>
                  <a:gd name="T45" fmla="*/ 74 h 118"/>
                  <a:gd name="T46" fmla="*/ 156 w 218"/>
                  <a:gd name="T47" fmla="*/ 73 h 118"/>
                  <a:gd name="T48" fmla="*/ 135 w 218"/>
                  <a:gd name="T49" fmla="*/ 61 h 118"/>
                  <a:gd name="T50" fmla="*/ 133 w 218"/>
                  <a:gd name="T51" fmla="*/ 52 h 118"/>
                  <a:gd name="T52" fmla="*/ 106 w 218"/>
                  <a:gd name="T53" fmla="*/ 49 h 118"/>
                  <a:gd name="T54" fmla="*/ 101 w 218"/>
                  <a:gd name="T55" fmla="*/ 31 h 118"/>
                  <a:gd name="T56" fmla="*/ 92 w 218"/>
                  <a:gd name="T57" fmla="*/ 39 h 118"/>
                  <a:gd name="T58" fmla="*/ 67 w 218"/>
                  <a:gd name="T59" fmla="*/ 11 h 118"/>
                  <a:gd name="T60" fmla="*/ 35 w 218"/>
                  <a:gd name="T61" fmla="*/ 0 h 118"/>
                  <a:gd name="T62" fmla="*/ 26 w 218"/>
                  <a:gd name="T63" fmla="*/ 4 h 1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18" h="118">
                    <a:moveTo>
                      <a:pt x="26" y="4"/>
                    </a:moveTo>
                    <a:lnTo>
                      <a:pt x="19" y="9"/>
                    </a:lnTo>
                    <a:lnTo>
                      <a:pt x="9" y="18"/>
                    </a:lnTo>
                    <a:lnTo>
                      <a:pt x="8" y="25"/>
                    </a:lnTo>
                    <a:lnTo>
                      <a:pt x="4" y="29"/>
                    </a:lnTo>
                    <a:lnTo>
                      <a:pt x="5" y="39"/>
                    </a:lnTo>
                    <a:lnTo>
                      <a:pt x="2" y="41"/>
                    </a:lnTo>
                    <a:lnTo>
                      <a:pt x="0" y="46"/>
                    </a:lnTo>
                    <a:lnTo>
                      <a:pt x="7" y="50"/>
                    </a:lnTo>
                    <a:lnTo>
                      <a:pt x="11" y="52"/>
                    </a:lnTo>
                    <a:lnTo>
                      <a:pt x="19" y="56"/>
                    </a:lnTo>
                    <a:lnTo>
                      <a:pt x="27" y="61"/>
                    </a:lnTo>
                    <a:lnTo>
                      <a:pt x="36" y="67"/>
                    </a:lnTo>
                    <a:lnTo>
                      <a:pt x="50" y="77"/>
                    </a:lnTo>
                    <a:lnTo>
                      <a:pt x="50" y="74"/>
                    </a:lnTo>
                    <a:lnTo>
                      <a:pt x="56" y="78"/>
                    </a:lnTo>
                    <a:lnTo>
                      <a:pt x="69" y="82"/>
                    </a:lnTo>
                    <a:lnTo>
                      <a:pt x="72" y="87"/>
                    </a:lnTo>
                    <a:lnTo>
                      <a:pt x="83" y="89"/>
                    </a:lnTo>
                    <a:lnTo>
                      <a:pt x="86" y="92"/>
                    </a:lnTo>
                    <a:lnTo>
                      <a:pt x="90" y="89"/>
                    </a:lnTo>
                    <a:lnTo>
                      <a:pt x="102" y="92"/>
                    </a:lnTo>
                    <a:lnTo>
                      <a:pt x="108" y="89"/>
                    </a:lnTo>
                    <a:lnTo>
                      <a:pt x="124" y="94"/>
                    </a:lnTo>
                    <a:lnTo>
                      <a:pt x="124" y="100"/>
                    </a:lnTo>
                    <a:lnTo>
                      <a:pt x="126" y="102"/>
                    </a:lnTo>
                    <a:lnTo>
                      <a:pt x="142" y="110"/>
                    </a:lnTo>
                    <a:lnTo>
                      <a:pt x="148" y="106"/>
                    </a:lnTo>
                    <a:lnTo>
                      <a:pt x="156" y="115"/>
                    </a:lnTo>
                    <a:lnTo>
                      <a:pt x="159" y="112"/>
                    </a:lnTo>
                    <a:lnTo>
                      <a:pt x="181" y="118"/>
                    </a:lnTo>
                    <a:lnTo>
                      <a:pt x="190" y="117"/>
                    </a:lnTo>
                    <a:lnTo>
                      <a:pt x="206" y="118"/>
                    </a:lnTo>
                    <a:lnTo>
                      <a:pt x="211" y="115"/>
                    </a:lnTo>
                    <a:lnTo>
                      <a:pt x="218" y="112"/>
                    </a:lnTo>
                    <a:lnTo>
                      <a:pt x="218" y="103"/>
                    </a:lnTo>
                    <a:lnTo>
                      <a:pt x="213" y="97"/>
                    </a:lnTo>
                    <a:lnTo>
                      <a:pt x="215" y="93"/>
                    </a:lnTo>
                    <a:lnTo>
                      <a:pt x="213" y="84"/>
                    </a:lnTo>
                    <a:lnTo>
                      <a:pt x="216" y="80"/>
                    </a:lnTo>
                    <a:lnTo>
                      <a:pt x="217" y="71"/>
                    </a:lnTo>
                    <a:lnTo>
                      <a:pt x="210" y="73"/>
                    </a:lnTo>
                    <a:lnTo>
                      <a:pt x="190" y="77"/>
                    </a:lnTo>
                    <a:lnTo>
                      <a:pt x="179" y="70"/>
                    </a:lnTo>
                    <a:lnTo>
                      <a:pt x="173" y="67"/>
                    </a:lnTo>
                    <a:lnTo>
                      <a:pt x="170" y="74"/>
                    </a:lnTo>
                    <a:lnTo>
                      <a:pt x="161" y="74"/>
                    </a:lnTo>
                    <a:lnTo>
                      <a:pt x="156" y="73"/>
                    </a:lnTo>
                    <a:lnTo>
                      <a:pt x="155" y="67"/>
                    </a:lnTo>
                    <a:lnTo>
                      <a:pt x="135" y="61"/>
                    </a:lnTo>
                    <a:lnTo>
                      <a:pt x="134" y="53"/>
                    </a:lnTo>
                    <a:lnTo>
                      <a:pt x="133" y="52"/>
                    </a:lnTo>
                    <a:lnTo>
                      <a:pt x="128" y="54"/>
                    </a:lnTo>
                    <a:lnTo>
                      <a:pt x="106" y="49"/>
                    </a:lnTo>
                    <a:lnTo>
                      <a:pt x="109" y="34"/>
                    </a:lnTo>
                    <a:lnTo>
                      <a:pt x="101" y="31"/>
                    </a:lnTo>
                    <a:lnTo>
                      <a:pt x="97" y="39"/>
                    </a:lnTo>
                    <a:lnTo>
                      <a:pt x="92" y="39"/>
                    </a:lnTo>
                    <a:lnTo>
                      <a:pt x="81" y="21"/>
                    </a:lnTo>
                    <a:lnTo>
                      <a:pt x="67" y="11"/>
                    </a:lnTo>
                    <a:lnTo>
                      <a:pt x="50" y="6"/>
                    </a:lnTo>
                    <a:lnTo>
                      <a:pt x="35" y="0"/>
                    </a:lnTo>
                    <a:lnTo>
                      <a:pt x="32" y="8"/>
                    </a:lnTo>
                    <a:lnTo>
                      <a:pt x="26" y="4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7" name="Group 761"/>
            <p:cNvGrpSpPr>
              <a:grpSpLocks/>
            </p:cNvGrpSpPr>
            <p:nvPr/>
          </p:nvGrpSpPr>
          <p:grpSpPr bwMode="auto">
            <a:xfrm>
              <a:off x="801144" y="1145097"/>
              <a:ext cx="245761" cy="212607"/>
              <a:chOff x="556" y="1471"/>
              <a:chExt cx="168" cy="151"/>
            </a:xfrm>
          </p:grpSpPr>
          <p:sp>
            <p:nvSpPr>
              <p:cNvPr id="1209" name="Freeform 762"/>
              <p:cNvSpPr>
                <a:spLocks/>
              </p:cNvSpPr>
              <p:nvPr/>
            </p:nvSpPr>
            <p:spPr bwMode="auto">
              <a:xfrm>
                <a:off x="556" y="1471"/>
                <a:ext cx="168" cy="151"/>
              </a:xfrm>
              <a:custGeom>
                <a:avLst/>
                <a:gdLst>
                  <a:gd name="T0" fmla="*/ 98 w 168"/>
                  <a:gd name="T1" fmla="*/ 103 h 151"/>
                  <a:gd name="T2" fmla="*/ 107 w 168"/>
                  <a:gd name="T3" fmla="*/ 91 h 151"/>
                  <a:gd name="T4" fmla="*/ 113 w 168"/>
                  <a:gd name="T5" fmla="*/ 83 h 151"/>
                  <a:gd name="T6" fmla="*/ 114 w 168"/>
                  <a:gd name="T7" fmla="*/ 88 h 151"/>
                  <a:gd name="T8" fmla="*/ 151 w 168"/>
                  <a:gd name="T9" fmla="*/ 67 h 151"/>
                  <a:gd name="T10" fmla="*/ 155 w 168"/>
                  <a:gd name="T11" fmla="*/ 55 h 151"/>
                  <a:gd name="T12" fmla="*/ 156 w 168"/>
                  <a:gd name="T13" fmla="*/ 47 h 151"/>
                  <a:gd name="T14" fmla="*/ 152 w 168"/>
                  <a:gd name="T15" fmla="*/ 37 h 151"/>
                  <a:gd name="T16" fmla="*/ 168 w 168"/>
                  <a:gd name="T17" fmla="*/ 25 h 151"/>
                  <a:gd name="T18" fmla="*/ 157 w 168"/>
                  <a:gd name="T19" fmla="*/ 16 h 151"/>
                  <a:gd name="T20" fmla="*/ 147 w 168"/>
                  <a:gd name="T21" fmla="*/ 7 h 151"/>
                  <a:gd name="T22" fmla="*/ 127 w 168"/>
                  <a:gd name="T23" fmla="*/ 0 h 151"/>
                  <a:gd name="T24" fmla="*/ 119 w 168"/>
                  <a:gd name="T25" fmla="*/ 14 h 151"/>
                  <a:gd name="T26" fmla="*/ 107 w 168"/>
                  <a:gd name="T27" fmla="*/ 15 h 151"/>
                  <a:gd name="T28" fmla="*/ 101 w 168"/>
                  <a:gd name="T29" fmla="*/ 5 h 151"/>
                  <a:gd name="T30" fmla="*/ 81 w 168"/>
                  <a:gd name="T31" fmla="*/ 6 h 151"/>
                  <a:gd name="T32" fmla="*/ 60 w 168"/>
                  <a:gd name="T33" fmla="*/ 10 h 151"/>
                  <a:gd name="T34" fmla="*/ 60 w 168"/>
                  <a:gd name="T35" fmla="*/ 21 h 151"/>
                  <a:gd name="T36" fmla="*/ 51 w 168"/>
                  <a:gd name="T37" fmla="*/ 33 h 151"/>
                  <a:gd name="T38" fmla="*/ 49 w 168"/>
                  <a:gd name="T39" fmla="*/ 43 h 151"/>
                  <a:gd name="T40" fmla="*/ 32 w 168"/>
                  <a:gd name="T41" fmla="*/ 46 h 151"/>
                  <a:gd name="T42" fmla="*/ 26 w 168"/>
                  <a:gd name="T43" fmla="*/ 77 h 151"/>
                  <a:gd name="T44" fmla="*/ 30 w 168"/>
                  <a:gd name="T45" fmla="*/ 87 h 151"/>
                  <a:gd name="T46" fmla="*/ 13 w 168"/>
                  <a:gd name="T47" fmla="*/ 80 h 151"/>
                  <a:gd name="T48" fmla="*/ 16 w 168"/>
                  <a:gd name="T49" fmla="*/ 96 h 151"/>
                  <a:gd name="T50" fmla="*/ 22 w 168"/>
                  <a:gd name="T51" fmla="*/ 115 h 151"/>
                  <a:gd name="T52" fmla="*/ 5 w 168"/>
                  <a:gd name="T53" fmla="*/ 135 h 151"/>
                  <a:gd name="T54" fmla="*/ 9 w 168"/>
                  <a:gd name="T55" fmla="*/ 147 h 151"/>
                  <a:gd name="T56" fmla="*/ 26 w 168"/>
                  <a:gd name="T57" fmla="*/ 142 h 151"/>
                  <a:gd name="T58" fmla="*/ 39 w 168"/>
                  <a:gd name="T59" fmla="*/ 131 h 151"/>
                  <a:gd name="T60" fmla="*/ 46 w 168"/>
                  <a:gd name="T61" fmla="*/ 125 h 151"/>
                  <a:gd name="T62" fmla="*/ 53 w 168"/>
                  <a:gd name="T63" fmla="*/ 114 h 151"/>
                  <a:gd name="T64" fmla="*/ 66 w 168"/>
                  <a:gd name="T65" fmla="*/ 114 h 151"/>
                  <a:gd name="T66" fmla="*/ 80 w 168"/>
                  <a:gd name="T67" fmla="*/ 119 h 151"/>
                  <a:gd name="T68" fmla="*/ 94 w 168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8" h="151">
                    <a:moveTo>
                      <a:pt x="94" y="109"/>
                    </a:moveTo>
                    <a:lnTo>
                      <a:pt x="98" y="103"/>
                    </a:lnTo>
                    <a:lnTo>
                      <a:pt x="112" y="91"/>
                    </a:lnTo>
                    <a:lnTo>
                      <a:pt x="107" y="91"/>
                    </a:lnTo>
                    <a:lnTo>
                      <a:pt x="108" y="88"/>
                    </a:lnTo>
                    <a:lnTo>
                      <a:pt x="113" y="83"/>
                    </a:lnTo>
                    <a:lnTo>
                      <a:pt x="114" y="84"/>
                    </a:lnTo>
                    <a:lnTo>
                      <a:pt x="114" y="88"/>
                    </a:lnTo>
                    <a:lnTo>
                      <a:pt x="135" y="82"/>
                    </a:lnTo>
                    <a:lnTo>
                      <a:pt x="151" y="67"/>
                    </a:lnTo>
                    <a:lnTo>
                      <a:pt x="151" y="63"/>
                    </a:lnTo>
                    <a:lnTo>
                      <a:pt x="155" y="55"/>
                    </a:lnTo>
                    <a:lnTo>
                      <a:pt x="155" y="53"/>
                    </a:lnTo>
                    <a:lnTo>
                      <a:pt x="156" y="47"/>
                    </a:lnTo>
                    <a:lnTo>
                      <a:pt x="152" y="43"/>
                    </a:lnTo>
                    <a:lnTo>
                      <a:pt x="152" y="37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60" y="14"/>
                    </a:lnTo>
                    <a:lnTo>
                      <a:pt x="157" y="16"/>
                    </a:lnTo>
                    <a:lnTo>
                      <a:pt x="154" y="12"/>
                    </a:lnTo>
                    <a:lnTo>
                      <a:pt x="147" y="7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5"/>
                    </a:lnTo>
                    <a:lnTo>
                      <a:pt x="119" y="14"/>
                    </a:lnTo>
                    <a:lnTo>
                      <a:pt x="109" y="10"/>
                    </a:lnTo>
                    <a:lnTo>
                      <a:pt x="107" y="15"/>
                    </a:lnTo>
                    <a:lnTo>
                      <a:pt x="97" y="12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81" y="6"/>
                    </a:lnTo>
                    <a:lnTo>
                      <a:pt x="71" y="2"/>
                    </a:lnTo>
                    <a:lnTo>
                      <a:pt x="60" y="10"/>
                    </a:lnTo>
                    <a:lnTo>
                      <a:pt x="57" y="18"/>
                    </a:lnTo>
                    <a:lnTo>
                      <a:pt x="60" y="21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50" y="38"/>
                    </a:lnTo>
                    <a:lnTo>
                      <a:pt x="49" y="43"/>
                    </a:lnTo>
                    <a:lnTo>
                      <a:pt x="45" y="45"/>
                    </a:lnTo>
                    <a:lnTo>
                      <a:pt x="32" y="46"/>
                    </a:lnTo>
                    <a:lnTo>
                      <a:pt x="26" y="53"/>
                    </a:lnTo>
                    <a:lnTo>
                      <a:pt x="26" y="77"/>
                    </a:lnTo>
                    <a:lnTo>
                      <a:pt x="36" y="81"/>
                    </a:lnTo>
                    <a:lnTo>
                      <a:pt x="30" y="87"/>
                    </a:lnTo>
                    <a:lnTo>
                      <a:pt x="25" y="87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6" y="96"/>
                    </a:lnTo>
                    <a:lnTo>
                      <a:pt x="20" y="98"/>
                    </a:lnTo>
                    <a:lnTo>
                      <a:pt x="22" y="115"/>
                    </a:lnTo>
                    <a:lnTo>
                      <a:pt x="15" y="122"/>
                    </a:lnTo>
                    <a:lnTo>
                      <a:pt x="5" y="135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5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39" y="131"/>
                    </a:lnTo>
                    <a:lnTo>
                      <a:pt x="46" y="133"/>
                    </a:lnTo>
                    <a:lnTo>
                      <a:pt x="46" y="125"/>
                    </a:lnTo>
                    <a:lnTo>
                      <a:pt x="49" y="120"/>
                    </a:lnTo>
                    <a:lnTo>
                      <a:pt x="53" y="114"/>
                    </a:lnTo>
                    <a:lnTo>
                      <a:pt x="64" y="108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80" y="119"/>
                    </a:lnTo>
                    <a:lnTo>
                      <a:pt x="90" y="109"/>
                    </a:lnTo>
                    <a:lnTo>
                      <a:pt x="94" y="10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10" name="Freeform 763"/>
              <p:cNvSpPr>
                <a:spLocks/>
              </p:cNvSpPr>
              <p:nvPr/>
            </p:nvSpPr>
            <p:spPr bwMode="auto">
              <a:xfrm>
                <a:off x="556" y="1471"/>
                <a:ext cx="168" cy="151"/>
              </a:xfrm>
              <a:custGeom>
                <a:avLst/>
                <a:gdLst>
                  <a:gd name="T0" fmla="*/ 98 w 168"/>
                  <a:gd name="T1" fmla="*/ 103 h 151"/>
                  <a:gd name="T2" fmla="*/ 107 w 168"/>
                  <a:gd name="T3" fmla="*/ 91 h 151"/>
                  <a:gd name="T4" fmla="*/ 113 w 168"/>
                  <a:gd name="T5" fmla="*/ 83 h 151"/>
                  <a:gd name="T6" fmla="*/ 114 w 168"/>
                  <a:gd name="T7" fmla="*/ 88 h 151"/>
                  <a:gd name="T8" fmla="*/ 151 w 168"/>
                  <a:gd name="T9" fmla="*/ 67 h 151"/>
                  <a:gd name="T10" fmla="*/ 155 w 168"/>
                  <a:gd name="T11" fmla="*/ 55 h 151"/>
                  <a:gd name="T12" fmla="*/ 156 w 168"/>
                  <a:gd name="T13" fmla="*/ 47 h 151"/>
                  <a:gd name="T14" fmla="*/ 152 w 168"/>
                  <a:gd name="T15" fmla="*/ 37 h 151"/>
                  <a:gd name="T16" fmla="*/ 168 w 168"/>
                  <a:gd name="T17" fmla="*/ 25 h 151"/>
                  <a:gd name="T18" fmla="*/ 157 w 168"/>
                  <a:gd name="T19" fmla="*/ 16 h 151"/>
                  <a:gd name="T20" fmla="*/ 147 w 168"/>
                  <a:gd name="T21" fmla="*/ 7 h 151"/>
                  <a:gd name="T22" fmla="*/ 127 w 168"/>
                  <a:gd name="T23" fmla="*/ 0 h 151"/>
                  <a:gd name="T24" fmla="*/ 119 w 168"/>
                  <a:gd name="T25" fmla="*/ 14 h 151"/>
                  <a:gd name="T26" fmla="*/ 107 w 168"/>
                  <a:gd name="T27" fmla="*/ 15 h 151"/>
                  <a:gd name="T28" fmla="*/ 101 w 168"/>
                  <a:gd name="T29" fmla="*/ 5 h 151"/>
                  <a:gd name="T30" fmla="*/ 81 w 168"/>
                  <a:gd name="T31" fmla="*/ 6 h 151"/>
                  <a:gd name="T32" fmla="*/ 60 w 168"/>
                  <a:gd name="T33" fmla="*/ 10 h 151"/>
                  <a:gd name="T34" fmla="*/ 60 w 168"/>
                  <a:gd name="T35" fmla="*/ 21 h 151"/>
                  <a:gd name="T36" fmla="*/ 51 w 168"/>
                  <a:gd name="T37" fmla="*/ 33 h 151"/>
                  <a:gd name="T38" fmla="*/ 49 w 168"/>
                  <a:gd name="T39" fmla="*/ 43 h 151"/>
                  <a:gd name="T40" fmla="*/ 32 w 168"/>
                  <a:gd name="T41" fmla="*/ 46 h 151"/>
                  <a:gd name="T42" fmla="*/ 26 w 168"/>
                  <a:gd name="T43" fmla="*/ 77 h 151"/>
                  <a:gd name="T44" fmla="*/ 30 w 168"/>
                  <a:gd name="T45" fmla="*/ 87 h 151"/>
                  <a:gd name="T46" fmla="*/ 13 w 168"/>
                  <a:gd name="T47" fmla="*/ 80 h 151"/>
                  <a:gd name="T48" fmla="*/ 16 w 168"/>
                  <a:gd name="T49" fmla="*/ 96 h 151"/>
                  <a:gd name="T50" fmla="*/ 22 w 168"/>
                  <a:gd name="T51" fmla="*/ 115 h 151"/>
                  <a:gd name="T52" fmla="*/ 5 w 168"/>
                  <a:gd name="T53" fmla="*/ 135 h 151"/>
                  <a:gd name="T54" fmla="*/ 9 w 168"/>
                  <a:gd name="T55" fmla="*/ 147 h 151"/>
                  <a:gd name="T56" fmla="*/ 26 w 168"/>
                  <a:gd name="T57" fmla="*/ 142 h 151"/>
                  <a:gd name="T58" fmla="*/ 39 w 168"/>
                  <a:gd name="T59" fmla="*/ 131 h 151"/>
                  <a:gd name="T60" fmla="*/ 46 w 168"/>
                  <a:gd name="T61" fmla="*/ 125 h 151"/>
                  <a:gd name="T62" fmla="*/ 53 w 168"/>
                  <a:gd name="T63" fmla="*/ 114 h 151"/>
                  <a:gd name="T64" fmla="*/ 66 w 168"/>
                  <a:gd name="T65" fmla="*/ 114 h 151"/>
                  <a:gd name="T66" fmla="*/ 80 w 168"/>
                  <a:gd name="T67" fmla="*/ 119 h 151"/>
                  <a:gd name="T68" fmla="*/ 94 w 168"/>
                  <a:gd name="T69" fmla="*/ 109 h 15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8" h="151">
                    <a:moveTo>
                      <a:pt x="94" y="109"/>
                    </a:moveTo>
                    <a:lnTo>
                      <a:pt x="98" y="103"/>
                    </a:lnTo>
                    <a:lnTo>
                      <a:pt x="112" y="91"/>
                    </a:lnTo>
                    <a:lnTo>
                      <a:pt x="107" y="91"/>
                    </a:lnTo>
                    <a:lnTo>
                      <a:pt x="108" y="88"/>
                    </a:lnTo>
                    <a:lnTo>
                      <a:pt x="113" y="83"/>
                    </a:lnTo>
                    <a:lnTo>
                      <a:pt x="114" y="84"/>
                    </a:lnTo>
                    <a:lnTo>
                      <a:pt x="114" y="88"/>
                    </a:lnTo>
                    <a:lnTo>
                      <a:pt x="135" y="82"/>
                    </a:lnTo>
                    <a:lnTo>
                      <a:pt x="151" y="67"/>
                    </a:lnTo>
                    <a:lnTo>
                      <a:pt x="151" y="63"/>
                    </a:lnTo>
                    <a:lnTo>
                      <a:pt x="155" y="55"/>
                    </a:lnTo>
                    <a:lnTo>
                      <a:pt x="155" y="53"/>
                    </a:lnTo>
                    <a:lnTo>
                      <a:pt x="156" y="47"/>
                    </a:lnTo>
                    <a:lnTo>
                      <a:pt x="152" y="43"/>
                    </a:lnTo>
                    <a:lnTo>
                      <a:pt x="152" y="37"/>
                    </a:lnTo>
                    <a:lnTo>
                      <a:pt x="158" y="31"/>
                    </a:lnTo>
                    <a:lnTo>
                      <a:pt x="168" y="25"/>
                    </a:lnTo>
                    <a:lnTo>
                      <a:pt x="160" y="14"/>
                    </a:lnTo>
                    <a:lnTo>
                      <a:pt x="157" y="16"/>
                    </a:lnTo>
                    <a:lnTo>
                      <a:pt x="154" y="12"/>
                    </a:lnTo>
                    <a:lnTo>
                      <a:pt x="147" y="7"/>
                    </a:lnTo>
                    <a:lnTo>
                      <a:pt x="138" y="6"/>
                    </a:lnTo>
                    <a:lnTo>
                      <a:pt x="127" y="0"/>
                    </a:lnTo>
                    <a:lnTo>
                      <a:pt x="125" y="15"/>
                    </a:lnTo>
                    <a:lnTo>
                      <a:pt x="119" y="14"/>
                    </a:lnTo>
                    <a:lnTo>
                      <a:pt x="109" y="10"/>
                    </a:lnTo>
                    <a:lnTo>
                      <a:pt x="107" y="15"/>
                    </a:lnTo>
                    <a:lnTo>
                      <a:pt x="97" y="12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81" y="6"/>
                    </a:lnTo>
                    <a:lnTo>
                      <a:pt x="71" y="2"/>
                    </a:lnTo>
                    <a:lnTo>
                      <a:pt x="60" y="10"/>
                    </a:lnTo>
                    <a:lnTo>
                      <a:pt x="57" y="18"/>
                    </a:lnTo>
                    <a:lnTo>
                      <a:pt x="60" y="21"/>
                    </a:lnTo>
                    <a:lnTo>
                      <a:pt x="55" y="25"/>
                    </a:lnTo>
                    <a:lnTo>
                      <a:pt x="51" y="33"/>
                    </a:lnTo>
                    <a:lnTo>
                      <a:pt x="50" y="38"/>
                    </a:lnTo>
                    <a:lnTo>
                      <a:pt x="49" y="43"/>
                    </a:lnTo>
                    <a:lnTo>
                      <a:pt x="45" y="45"/>
                    </a:lnTo>
                    <a:lnTo>
                      <a:pt x="32" y="46"/>
                    </a:lnTo>
                    <a:lnTo>
                      <a:pt x="26" y="53"/>
                    </a:lnTo>
                    <a:lnTo>
                      <a:pt x="26" y="77"/>
                    </a:lnTo>
                    <a:lnTo>
                      <a:pt x="36" y="81"/>
                    </a:lnTo>
                    <a:lnTo>
                      <a:pt x="30" y="87"/>
                    </a:lnTo>
                    <a:lnTo>
                      <a:pt x="25" y="87"/>
                    </a:lnTo>
                    <a:lnTo>
                      <a:pt x="13" y="80"/>
                    </a:lnTo>
                    <a:lnTo>
                      <a:pt x="13" y="87"/>
                    </a:lnTo>
                    <a:lnTo>
                      <a:pt x="16" y="96"/>
                    </a:lnTo>
                    <a:lnTo>
                      <a:pt x="20" y="98"/>
                    </a:lnTo>
                    <a:lnTo>
                      <a:pt x="22" y="115"/>
                    </a:lnTo>
                    <a:lnTo>
                      <a:pt x="15" y="122"/>
                    </a:lnTo>
                    <a:lnTo>
                      <a:pt x="5" y="135"/>
                    </a:lnTo>
                    <a:lnTo>
                      <a:pt x="0" y="151"/>
                    </a:lnTo>
                    <a:lnTo>
                      <a:pt x="9" y="147"/>
                    </a:lnTo>
                    <a:lnTo>
                      <a:pt x="16" y="145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39" y="131"/>
                    </a:lnTo>
                    <a:lnTo>
                      <a:pt x="46" y="133"/>
                    </a:lnTo>
                    <a:lnTo>
                      <a:pt x="46" y="125"/>
                    </a:lnTo>
                    <a:lnTo>
                      <a:pt x="49" y="120"/>
                    </a:lnTo>
                    <a:lnTo>
                      <a:pt x="53" y="114"/>
                    </a:lnTo>
                    <a:lnTo>
                      <a:pt x="64" y="108"/>
                    </a:lnTo>
                    <a:lnTo>
                      <a:pt x="66" y="114"/>
                    </a:lnTo>
                    <a:lnTo>
                      <a:pt x="68" y="113"/>
                    </a:lnTo>
                    <a:lnTo>
                      <a:pt x="80" y="119"/>
                    </a:lnTo>
                    <a:lnTo>
                      <a:pt x="90" y="109"/>
                    </a:lnTo>
                    <a:lnTo>
                      <a:pt x="94" y="10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8" name="Group 764"/>
            <p:cNvGrpSpPr>
              <a:grpSpLocks/>
            </p:cNvGrpSpPr>
            <p:nvPr/>
          </p:nvGrpSpPr>
          <p:grpSpPr bwMode="auto">
            <a:xfrm>
              <a:off x="537634" y="1398640"/>
              <a:ext cx="299009" cy="270710"/>
              <a:chOff x="376" y="1651"/>
              <a:chExt cx="204" cy="192"/>
            </a:xfrm>
          </p:grpSpPr>
          <p:sp>
            <p:nvSpPr>
              <p:cNvPr id="1204" name="Freeform 765"/>
              <p:cNvSpPr>
                <a:spLocks noEditPoints="1"/>
              </p:cNvSpPr>
              <p:nvPr/>
            </p:nvSpPr>
            <p:spPr bwMode="auto">
              <a:xfrm>
                <a:off x="376" y="1651"/>
                <a:ext cx="204" cy="192"/>
              </a:xfrm>
              <a:custGeom>
                <a:avLst/>
                <a:gdLst>
                  <a:gd name="T0" fmla="*/ 0 w 204"/>
                  <a:gd name="T1" fmla="*/ 163 h 192"/>
                  <a:gd name="T2" fmla="*/ 2 w 204"/>
                  <a:gd name="T3" fmla="*/ 166 h 192"/>
                  <a:gd name="T4" fmla="*/ 6 w 204"/>
                  <a:gd name="T5" fmla="*/ 163 h 192"/>
                  <a:gd name="T6" fmla="*/ 5 w 204"/>
                  <a:gd name="T7" fmla="*/ 160 h 192"/>
                  <a:gd name="T8" fmla="*/ 3 w 204"/>
                  <a:gd name="T9" fmla="*/ 160 h 192"/>
                  <a:gd name="T10" fmla="*/ 0 w 204"/>
                  <a:gd name="T11" fmla="*/ 163 h 192"/>
                  <a:gd name="T12" fmla="*/ 133 w 204"/>
                  <a:gd name="T13" fmla="*/ 192 h 192"/>
                  <a:gd name="T14" fmla="*/ 132 w 204"/>
                  <a:gd name="T15" fmla="*/ 185 h 192"/>
                  <a:gd name="T16" fmla="*/ 130 w 204"/>
                  <a:gd name="T17" fmla="*/ 186 h 192"/>
                  <a:gd name="T18" fmla="*/ 129 w 204"/>
                  <a:gd name="T19" fmla="*/ 188 h 192"/>
                  <a:gd name="T20" fmla="*/ 130 w 204"/>
                  <a:gd name="T21" fmla="*/ 190 h 192"/>
                  <a:gd name="T22" fmla="*/ 133 w 204"/>
                  <a:gd name="T23" fmla="*/ 192 h 192"/>
                  <a:gd name="T24" fmla="*/ 131 w 204"/>
                  <a:gd name="T25" fmla="*/ 164 h 192"/>
                  <a:gd name="T26" fmla="*/ 133 w 204"/>
                  <a:gd name="T27" fmla="*/ 155 h 192"/>
                  <a:gd name="T28" fmla="*/ 128 w 204"/>
                  <a:gd name="T29" fmla="*/ 152 h 192"/>
                  <a:gd name="T30" fmla="*/ 126 w 204"/>
                  <a:gd name="T31" fmla="*/ 157 h 192"/>
                  <a:gd name="T32" fmla="*/ 127 w 204"/>
                  <a:gd name="T33" fmla="*/ 159 h 192"/>
                  <a:gd name="T34" fmla="*/ 131 w 204"/>
                  <a:gd name="T35" fmla="*/ 164 h 192"/>
                  <a:gd name="T36" fmla="*/ 200 w 204"/>
                  <a:gd name="T37" fmla="*/ 0 h 192"/>
                  <a:gd name="T38" fmla="*/ 203 w 204"/>
                  <a:gd name="T39" fmla="*/ 0 h 192"/>
                  <a:gd name="T40" fmla="*/ 204 w 204"/>
                  <a:gd name="T41" fmla="*/ 3 h 192"/>
                  <a:gd name="T42" fmla="*/ 203 w 204"/>
                  <a:gd name="T43" fmla="*/ 5 h 192"/>
                  <a:gd name="T44" fmla="*/ 200 w 204"/>
                  <a:gd name="T45" fmla="*/ 4 h 192"/>
                  <a:gd name="T46" fmla="*/ 200 w 204"/>
                  <a:gd name="T47" fmla="*/ 0 h 19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04" h="192">
                    <a:moveTo>
                      <a:pt x="0" y="163"/>
                    </a:moveTo>
                    <a:lnTo>
                      <a:pt x="2" y="166"/>
                    </a:lnTo>
                    <a:lnTo>
                      <a:pt x="6" y="163"/>
                    </a:lnTo>
                    <a:lnTo>
                      <a:pt x="5" y="160"/>
                    </a:lnTo>
                    <a:lnTo>
                      <a:pt x="3" y="160"/>
                    </a:lnTo>
                    <a:lnTo>
                      <a:pt x="0" y="163"/>
                    </a:lnTo>
                    <a:close/>
                    <a:moveTo>
                      <a:pt x="133" y="192"/>
                    </a:moveTo>
                    <a:lnTo>
                      <a:pt x="132" y="185"/>
                    </a:lnTo>
                    <a:lnTo>
                      <a:pt x="130" y="186"/>
                    </a:lnTo>
                    <a:lnTo>
                      <a:pt x="129" y="188"/>
                    </a:lnTo>
                    <a:lnTo>
                      <a:pt x="130" y="190"/>
                    </a:lnTo>
                    <a:lnTo>
                      <a:pt x="133" y="192"/>
                    </a:lnTo>
                    <a:close/>
                    <a:moveTo>
                      <a:pt x="131" y="164"/>
                    </a:moveTo>
                    <a:lnTo>
                      <a:pt x="133" y="155"/>
                    </a:lnTo>
                    <a:lnTo>
                      <a:pt x="128" y="152"/>
                    </a:lnTo>
                    <a:lnTo>
                      <a:pt x="126" y="157"/>
                    </a:lnTo>
                    <a:lnTo>
                      <a:pt x="127" y="159"/>
                    </a:lnTo>
                    <a:lnTo>
                      <a:pt x="131" y="164"/>
                    </a:lnTo>
                    <a:close/>
                    <a:moveTo>
                      <a:pt x="200" y="0"/>
                    </a:moveTo>
                    <a:lnTo>
                      <a:pt x="203" y="0"/>
                    </a:lnTo>
                    <a:lnTo>
                      <a:pt x="204" y="3"/>
                    </a:lnTo>
                    <a:lnTo>
                      <a:pt x="203" y="5"/>
                    </a:lnTo>
                    <a:lnTo>
                      <a:pt x="200" y="4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5" name="Freeform 766"/>
              <p:cNvSpPr>
                <a:spLocks/>
              </p:cNvSpPr>
              <p:nvPr/>
            </p:nvSpPr>
            <p:spPr bwMode="auto">
              <a:xfrm>
                <a:off x="376" y="1811"/>
                <a:ext cx="6" cy="6"/>
              </a:xfrm>
              <a:custGeom>
                <a:avLst/>
                <a:gdLst>
                  <a:gd name="T0" fmla="*/ 0 w 6"/>
                  <a:gd name="T1" fmla="*/ 3 h 6"/>
                  <a:gd name="T2" fmla="*/ 2 w 6"/>
                  <a:gd name="T3" fmla="*/ 6 h 6"/>
                  <a:gd name="T4" fmla="*/ 6 w 6"/>
                  <a:gd name="T5" fmla="*/ 3 h 6"/>
                  <a:gd name="T6" fmla="*/ 5 w 6"/>
                  <a:gd name="T7" fmla="*/ 0 h 6"/>
                  <a:gd name="T8" fmla="*/ 3 w 6"/>
                  <a:gd name="T9" fmla="*/ 0 h 6"/>
                  <a:gd name="T10" fmla="*/ 0 w 6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3"/>
                    </a:moveTo>
                    <a:lnTo>
                      <a:pt x="2" y="6"/>
                    </a:lnTo>
                    <a:lnTo>
                      <a:pt x="6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6" name="Freeform 767"/>
              <p:cNvSpPr>
                <a:spLocks/>
              </p:cNvSpPr>
              <p:nvPr/>
            </p:nvSpPr>
            <p:spPr bwMode="auto">
              <a:xfrm>
                <a:off x="505" y="1836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3 w 4"/>
                  <a:gd name="T3" fmla="*/ 0 h 7"/>
                  <a:gd name="T4" fmla="*/ 1 w 4"/>
                  <a:gd name="T5" fmla="*/ 1 h 7"/>
                  <a:gd name="T6" fmla="*/ 0 w 4"/>
                  <a:gd name="T7" fmla="*/ 3 h 7"/>
                  <a:gd name="T8" fmla="*/ 1 w 4"/>
                  <a:gd name="T9" fmla="*/ 5 h 7"/>
                  <a:gd name="T10" fmla="*/ 4 w 4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1" y="5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7" name="Freeform 768"/>
              <p:cNvSpPr>
                <a:spLocks/>
              </p:cNvSpPr>
              <p:nvPr/>
            </p:nvSpPr>
            <p:spPr bwMode="auto">
              <a:xfrm>
                <a:off x="502" y="1803"/>
                <a:ext cx="7" cy="12"/>
              </a:xfrm>
              <a:custGeom>
                <a:avLst/>
                <a:gdLst>
                  <a:gd name="T0" fmla="*/ 5 w 7"/>
                  <a:gd name="T1" fmla="*/ 12 h 12"/>
                  <a:gd name="T2" fmla="*/ 7 w 7"/>
                  <a:gd name="T3" fmla="*/ 3 h 12"/>
                  <a:gd name="T4" fmla="*/ 2 w 7"/>
                  <a:gd name="T5" fmla="*/ 0 h 12"/>
                  <a:gd name="T6" fmla="*/ 0 w 7"/>
                  <a:gd name="T7" fmla="*/ 5 h 12"/>
                  <a:gd name="T8" fmla="*/ 1 w 7"/>
                  <a:gd name="T9" fmla="*/ 7 h 12"/>
                  <a:gd name="T10" fmla="*/ 5 w 7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" h="12">
                    <a:moveTo>
                      <a:pt x="5" y="12"/>
                    </a:moveTo>
                    <a:lnTo>
                      <a:pt x="7" y="3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5" y="12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8" name="Freeform 769"/>
              <p:cNvSpPr>
                <a:spLocks/>
              </p:cNvSpPr>
              <p:nvPr/>
            </p:nvSpPr>
            <p:spPr bwMode="auto">
              <a:xfrm>
                <a:off x="576" y="1651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0 h 5"/>
                  <a:gd name="T4" fmla="*/ 4 w 4"/>
                  <a:gd name="T5" fmla="*/ 3 h 5"/>
                  <a:gd name="T6" fmla="*/ 3 w 4"/>
                  <a:gd name="T7" fmla="*/ 5 h 5"/>
                  <a:gd name="T8" fmla="*/ 0 w 4"/>
                  <a:gd name="T9" fmla="*/ 4 h 5"/>
                  <a:gd name="T10" fmla="*/ 0 w 4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3" y="0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79" name="Group 770"/>
            <p:cNvGrpSpPr>
              <a:grpSpLocks/>
            </p:cNvGrpSpPr>
            <p:nvPr/>
          </p:nvGrpSpPr>
          <p:grpSpPr bwMode="auto">
            <a:xfrm>
              <a:off x="503501" y="700076"/>
              <a:ext cx="114688" cy="130733"/>
              <a:chOff x="352" y="1156"/>
              <a:chExt cx="79" cy="93"/>
            </a:xfrm>
          </p:grpSpPr>
          <p:sp>
            <p:nvSpPr>
              <p:cNvPr id="1202" name="Freeform 771"/>
              <p:cNvSpPr>
                <a:spLocks/>
              </p:cNvSpPr>
              <p:nvPr/>
            </p:nvSpPr>
            <p:spPr bwMode="auto">
              <a:xfrm>
                <a:off x="352" y="1156"/>
                <a:ext cx="79" cy="93"/>
              </a:xfrm>
              <a:custGeom>
                <a:avLst/>
                <a:gdLst>
                  <a:gd name="T0" fmla="*/ 0 w 79"/>
                  <a:gd name="T1" fmla="*/ 71 h 93"/>
                  <a:gd name="T2" fmla="*/ 1 w 79"/>
                  <a:gd name="T3" fmla="*/ 64 h 93"/>
                  <a:gd name="T4" fmla="*/ 5 w 79"/>
                  <a:gd name="T5" fmla="*/ 59 h 93"/>
                  <a:gd name="T6" fmla="*/ 10 w 79"/>
                  <a:gd name="T7" fmla="*/ 56 h 93"/>
                  <a:gd name="T8" fmla="*/ 14 w 79"/>
                  <a:gd name="T9" fmla="*/ 48 h 93"/>
                  <a:gd name="T10" fmla="*/ 22 w 79"/>
                  <a:gd name="T11" fmla="*/ 42 h 93"/>
                  <a:gd name="T12" fmla="*/ 20 w 79"/>
                  <a:gd name="T13" fmla="*/ 32 h 93"/>
                  <a:gd name="T14" fmla="*/ 21 w 79"/>
                  <a:gd name="T15" fmla="*/ 28 h 93"/>
                  <a:gd name="T16" fmla="*/ 18 w 79"/>
                  <a:gd name="T17" fmla="*/ 21 h 93"/>
                  <a:gd name="T18" fmla="*/ 28 w 79"/>
                  <a:gd name="T19" fmla="*/ 13 h 93"/>
                  <a:gd name="T20" fmla="*/ 38 w 79"/>
                  <a:gd name="T21" fmla="*/ 11 h 93"/>
                  <a:gd name="T22" fmla="*/ 39 w 79"/>
                  <a:gd name="T23" fmla="*/ 4 h 93"/>
                  <a:gd name="T24" fmla="*/ 54 w 79"/>
                  <a:gd name="T25" fmla="*/ 0 h 93"/>
                  <a:gd name="T26" fmla="*/ 55 w 79"/>
                  <a:gd name="T27" fmla="*/ 2 h 93"/>
                  <a:gd name="T28" fmla="*/ 47 w 79"/>
                  <a:gd name="T29" fmla="*/ 12 h 93"/>
                  <a:gd name="T30" fmla="*/ 56 w 79"/>
                  <a:gd name="T31" fmla="*/ 18 h 93"/>
                  <a:gd name="T32" fmla="*/ 66 w 79"/>
                  <a:gd name="T33" fmla="*/ 39 h 93"/>
                  <a:gd name="T34" fmla="*/ 68 w 79"/>
                  <a:gd name="T35" fmla="*/ 36 h 93"/>
                  <a:gd name="T36" fmla="*/ 74 w 79"/>
                  <a:gd name="T37" fmla="*/ 40 h 93"/>
                  <a:gd name="T38" fmla="*/ 78 w 79"/>
                  <a:gd name="T39" fmla="*/ 54 h 93"/>
                  <a:gd name="T40" fmla="*/ 75 w 79"/>
                  <a:gd name="T41" fmla="*/ 56 h 93"/>
                  <a:gd name="T42" fmla="*/ 77 w 79"/>
                  <a:gd name="T43" fmla="*/ 60 h 93"/>
                  <a:gd name="T44" fmla="*/ 79 w 79"/>
                  <a:gd name="T45" fmla="*/ 67 h 93"/>
                  <a:gd name="T46" fmla="*/ 74 w 79"/>
                  <a:gd name="T47" fmla="*/ 70 h 93"/>
                  <a:gd name="T48" fmla="*/ 73 w 79"/>
                  <a:gd name="T49" fmla="*/ 73 h 93"/>
                  <a:gd name="T50" fmla="*/ 67 w 79"/>
                  <a:gd name="T51" fmla="*/ 77 h 93"/>
                  <a:gd name="T52" fmla="*/ 60 w 79"/>
                  <a:gd name="T53" fmla="*/ 85 h 93"/>
                  <a:gd name="T54" fmla="*/ 54 w 79"/>
                  <a:gd name="T55" fmla="*/ 87 h 93"/>
                  <a:gd name="T56" fmla="*/ 49 w 79"/>
                  <a:gd name="T57" fmla="*/ 85 h 93"/>
                  <a:gd name="T58" fmla="*/ 35 w 79"/>
                  <a:gd name="T59" fmla="*/ 93 h 93"/>
                  <a:gd name="T60" fmla="*/ 34 w 79"/>
                  <a:gd name="T61" fmla="*/ 85 h 93"/>
                  <a:gd name="T62" fmla="*/ 22 w 79"/>
                  <a:gd name="T63" fmla="*/ 79 h 93"/>
                  <a:gd name="T64" fmla="*/ 16 w 79"/>
                  <a:gd name="T65" fmla="*/ 81 h 93"/>
                  <a:gd name="T66" fmla="*/ 14 w 79"/>
                  <a:gd name="T67" fmla="*/ 81 h 93"/>
                  <a:gd name="T68" fmla="*/ 1 w 79"/>
                  <a:gd name="T69" fmla="*/ 78 h 93"/>
                  <a:gd name="T70" fmla="*/ 0 w 79"/>
                  <a:gd name="T71" fmla="*/ 71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3">
                    <a:moveTo>
                      <a:pt x="0" y="71"/>
                    </a:moveTo>
                    <a:lnTo>
                      <a:pt x="1" y="64"/>
                    </a:lnTo>
                    <a:lnTo>
                      <a:pt x="5" y="59"/>
                    </a:lnTo>
                    <a:lnTo>
                      <a:pt x="10" y="56"/>
                    </a:lnTo>
                    <a:lnTo>
                      <a:pt x="14" y="48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18" y="21"/>
                    </a:lnTo>
                    <a:lnTo>
                      <a:pt x="28" y="13"/>
                    </a:lnTo>
                    <a:lnTo>
                      <a:pt x="38" y="11"/>
                    </a:lnTo>
                    <a:lnTo>
                      <a:pt x="39" y="4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47" y="12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6"/>
                    </a:lnTo>
                    <a:lnTo>
                      <a:pt x="74" y="40"/>
                    </a:lnTo>
                    <a:lnTo>
                      <a:pt x="78" y="54"/>
                    </a:lnTo>
                    <a:lnTo>
                      <a:pt x="75" y="56"/>
                    </a:lnTo>
                    <a:lnTo>
                      <a:pt x="77" y="60"/>
                    </a:lnTo>
                    <a:lnTo>
                      <a:pt x="79" y="67"/>
                    </a:lnTo>
                    <a:lnTo>
                      <a:pt x="74" y="70"/>
                    </a:lnTo>
                    <a:lnTo>
                      <a:pt x="73" y="73"/>
                    </a:lnTo>
                    <a:lnTo>
                      <a:pt x="67" y="77"/>
                    </a:lnTo>
                    <a:lnTo>
                      <a:pt x="60" y="85"/>
                    </a:lnTo>
                    <a:lnTo>
                      <a:pt x="54" y="87"/>
                    </a:lnTo>
                    <a:lnTo>
                      <a:pt x="49" y="85"/>
                    </a:lnTo>
                    <a:lnTo>
                      <a:pt x="35" y="93"/>
                    </a:lnTo>
                    <a:lnTo>
                      <a:pt x="34" y="85"/>
                    </a:lnTo>
                    <a:lnTo>
                      <a:pt x="22" y="79"/>
                    </a:lnTo>
                    <a:lnTo>
                      <a:pt x="16" y="81"/>
                    </a:lnTo>
                    <a:lnTo>
                      <a:pt x="14" y="81"/>
                    </a:lnTo>
                    <a:lnTo>
                      <a:pt x="1" y="78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3" name="Freeform 772"/>
              <p:cNvSpPr>
                <a:spLocks/>
              </p:cNvSpPr>
              <p:nvPr/>
            </p:nvSpPr>
            <p:spPr bwMode="auto">
              <a:xfrm>
                <a:off x="352" y="1156"/>
                <a:ext cx="79" cy="93"/>
              </a:xfrm>
              <a:custGeom>
                <a:avLst/>
                <a:gdLst>
                  <a:gd name="T0" fmla="*/ 0 w 79"/>
                  <a:gd name="T1" fmla="*/ 71 h 93"/>
                  <a:gd name="T2" fmla="*/ 1 w 79"/>
                  <a:gd name="T3" fmla="*/ 64 h 93"/>
                  <a:gd name="T4" fmla="*/ 5 w 79"/>
                  <a:gd name="T5" fmla="*/ 59 h 93"/>
                  <a:gd name="T6" fmla="*/ 10 w 79"/>
                  <a:gd name="T7" fmla="*/ 56 h 93"/>
                  <a:gd name="T8" fmla="*/ 14 w 79"/>
                  <a:gd name="T9" fmla="*/ 48 h 93"/>
                  <a:gd name="T10" fmla="*/ 22 w 79"/>
                  <a:gd name="T11" fmla="*/ 42 h 93"/>
                  <a:gd name="T12" fmla="*/ 20 w 79"/>
                  <a:gd name="T13" fmla="*/ 32 h 93"/>
                  <a:gd name="T14" fmla="*/ 21 w 79"/>
                  <a:gd name="T15" fmla="*/ 28 h 93"/>
                  <a:gd name="T16" fmla="*/ 18 w 79"/>
                  <a:gd name="T17" fmla="*/ 21 h 93"/>
                  <a:gd name="T18" fmla="*/ 28 w 79"/>
                  <a:gd name="T19" fmla="*/ 13 h 93"/>
                  <a:gd name="T20" fmla="*/ 38 w 79"/>
                  <a:gd name="T21" fmla="*/ 11 h 93"/>
                  <a:gd name="T22" fmla="*/ 39 w 79"/>
                  <a:gd name="T23" fmla="*/ 4 h 93"/>
                  <a:gd name="T24" fmla="*/ 54 w 79"/>
                  <a:gd name="T25" fmla="*/ 0 h 93"/>
                  <a:gd name="T26" fmla="*/ 55 w 79"/>
                  <a:gd name="T27" fmla="*/ 2 h 93"/>
                  <a:gd name="T28" fmla="*/ 47 w 79"/>
                  <a:gd name="T29" fmla="*/ 12 h 93"/>
                  <a:gd name="T30" fmla="*/ 56 w 79"/>
                  <a:gd name="T31" fmla="*/ 18 h 93"/>
                  <a:gd name="T32" fmla="*/ 66 w 79"/>
                  <a:gd name="T33" fmla="*/ 39 h 93"/>
                  <a:gd name="T34" fmla="*/ 68 w 79"/>
                  <a:gd name="T35" fmla="*/ 36 h 93"/>
                  <a:gd name="T36" fmla="*/ 74 w 79"/>
                  <a:gd name="T37" fmla="*/ 40 h 93"/>
                  <a:gd name="T38" fmla="*/ 78 w 79"/>
                  <a:gd name="T39" fmla="*/ 54 h 93"/>
                  <a:gd name="T40" fmla="*/ 75 w 79"/>
                  <a:gd name="T41" fmla="*/ 56 h 93"/>
                  <a:gd name="T42" fmla="*/ 77 w 79"/>
                  <a:gd name="T43" fmla="*/ 60 h 93"/>
                  <a:gd name="T44" fmla="*/ 79 w 79"/>
                  <a:gd name="T45" fmla="*/ 67 h 93"/>
                  <a:gd name="T46" fmla="*/ 74 w 79"/>
                  <a:gd name="T47" fmla="*/ 70 h 93"/>
                  <a:gd name="T48" fmla="*/ 73 w 79"/>
                  <a:gd name="T49" fmla="*/ 73 h 93"/>
                  <a:gd name="T50" fmla="*/ 67 w 79"/>
                  <a:gd name="T51" fmla="*/ 77 h 93"/>
                  <a:gd name="T52" fmla="*/ 60 w 79"/>
                  <a:gd name="T53" fmla="*/ 85 h 93"/>
                  <a:gd name="T54" fmla="*/ 54 w 79"/>
                  <a:gd name="T55" fmla="*/ 87 h 93"/>
                  <a:gd name="T56" fmla="*/ 49 w 79"/>
                  <a:gd name="T57" fmla="*/ 85 h 93"/>
                  <a:gd name="T58" fmla="*/ 35 w 79"/>
                  <a:gd name="T59" fmla="*/ 93 h 93"/>
                  <a:gd name="T60" fmla="*/ 34 w 79"/>
                  <a:gd name="T61" fmla="*/ 85 h 93"/>
                  <a:gd name="T62" fmla="*/ 22 w 79"/>
                  <a:gd name="T63" fmla="*/ 79 h 93"/>
                  <a:gd name="T64" fmla="*/ 16 w 79"/>
                  <a:gd name="T65" fmla="*/ 81 h 93"/>
                  <a:gd name="T66" fmla="*/ 14 w 79"/>
                  <a:gd name="T67" fmla="*/ 81 h 93"/>
                  <a:gd name="T68" fmla="*/ 1 w 79"/>
                  <a:gd name="T69" fmla="*/ 78 h 93"/>
                  <a:gd name="T70" fmla="*/ 0 w 79"/>
                  <a:gd name="T71" fmla="*/ 71 h 9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9" h="93">
                    <a:moveTo>
                      <a:pt x="0" y="71"/>
                    </a:moveTo>
                    <a:lnTo>
                      <a:pt x="1" y="64"/>
                    </a:lnTo>
                    <a:lnTo>
                      <a:pt x="5" y="59"/>
                    </a:lnTo>
                    <a:lnTo>
                      <a:pt x="10" y="56"/>
                    </a:lnTo>
                    <a:lnTo>
                      <a:pt x="14" y="48"/>
                    </a:lnTo>
                    <a:lnTo>
                      <a:pt x="22" y="42"/>
                    </a:lnTo>
                    <a:lnTo>
                      <a:pt x="20" y="32"/>
                    </a:lnTo>
                    <a:lnTo>
                      <a:pt x="21" y="28"/>
                    </a:lnTo>
                    <a:lnTo>
                      <a:pt x="18" y="21"/>
                    </a:lnTo>
                    <a:lnTo>
                      <a:pt x="28" y="13"/>
                    </a:lnTo>
                    <a:lnTo>
                      <a:pt x="38" y="11"/>
                    </a:lnTo>
                    <a:lnTo>
                      <a:pt x="39" y="4"/>
                    </a:lnTo>
                    <a:lnTo>
                      <a:pt x="54" y="0"/>
                    </a:lnTo>
                    <a:lnTo>
                      <a:pt x="55" y="2"/>
                    </a:lnTo>
                    <a:lnTo>
                      <a:pt x="47" y="12"/>
                    </a:lnTo>
                    <a:lnTo>
                      <a:pt x="56" y="18"/>
                    </a:lnTo>
                    <a:lnTo>
                      <a:pt x="66" y="39"/>
                    </a:lnTo>
                    <a:lnTo>
                      <a:pt x="68" y="36"/>
                    </a:lnTo>
                    <a:lnTo>
                      <a:pt x="74" y="40"/>
                    </a:lnTo>
                    <a:lnTo>
                      <a:pt x="78" y="54"/>
                    </a:lnTo>
                    <a:lnTo>
                      <a:pt x="75" y="56"/>
                    </a:lnTo>
                    <a:lnTo>
                      <a:pt x="77" y="60"/>
                    </a:lnTo>
                    <a:lnTo>
                      <a:pt x="79" y="67"/>
                    </a:lnTo>
                    <a:lnTo>
                      <a:pt x="74" y="70"/>
                    </a:lnTo>
                    <a:lnTo>
                      <a:pt x="73" y="73"/>
                    </a:lnTo>
                    <a:lnTo>
                      <a:pt x="67" y="77"/>
                    </a:lnTo>
                    <a:lnTo>
                      <a:pt x="60" y="85"/>
                    </a:lnTo>
                    <a:lnTo>
                      <a:pt x="54" y="87"/>
                    </a:lnTo>
                    <a:lnTo>
                      <a:pt x="49" y="85"/>
                    </a:lnTo>
                    <a:lnTo>
                      <a:pt x="35" y="93"/>
                    </a:lnTo>
                    <a:lnTo>
                      <a:pt x="34" y="85"/>
                    </a:lnTo>
                    <a:lnTo>
                      <a:pt x="22" y="79"/>
                    </a:lnTo>
                    <a:lnTo>
                      <a:pt x="16" y="81"/>
                    </a:lnTo>
                    <a:lnTo>
                      <a:pt x="14" y="81"/>
                    </a:lnTo>
                    <a:lnTo>
                      <a:pt x="1" y="78"/>
                    </a:lnTo>
                    <a:lnTo>
                      <a:pt x="0" y="71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0" name="Group 773"/>
            <p:cNvGrpSpPr>
              <a:grpSpLocks/>
            </p:cNvGrpSpPr>
            <p:nvPr/>
          </p:nvGrpSpPr>
          <p:grpSpPr bwMode="auto">
            <a:xfrm>
              <a:off x="324641" y="800436"/>
              <a:ext cx="345430" cy="318250"/>
              <a:chOff x="230" y="1227"/>
              <a:chExt cx="236" cy="226"/>
            </a:xfrm>
          </p:grpSpPr>
          <p:sp>
            <p:nvSpPr>
              <p:cNvPr id="1200" name="Freeform 774"/>
              <p:cNvSpPr>
                <a:spLocks/>
              </p:cNvSpPr>
              <p:nvPr/>
            </p:nvSpPr>
            <p:spPr bwMode="auto">
              <a:xfrm>
                <a:off x="230" y="1227"/>
                <a:ext cx="236" cy="226"/>
              </a:xfrm>
              <a:custGeom>
                <a:avLst/>
                <a:gdLst>
                  <a:gd name="T0" fmla="*/ 33 w 236"/>
                  <a:gd name="T1" fmla="*/ 150 h 226"/>
                  <a:gd name="T2" fmla="*/ 30 w 236"/>
                  <a:gd name="T3" fmla="*/ 135 h 226"/>
                  <a:gd name="T4" fmla="*/ 21 w 236"/>
                  <a:gd name="T5" fmla="*/ 135 h 226"/>
                  <a:gd name="T6" fmla="*/ 16 w 236"/>
                  <a:gd name="T7" fmla="*/ 122 h 226"/>
                  <a:gd name="T8" fmla="*/ 14 w 236"/>
                  <a:gd name="T9" fmla="*/ 106 h 226"/>
                  <a:gd name="T10" fmla="*/ 0 w 236"/>
                  <a:gd name="T11" fmla="*/ 99 h 226"/>
                  <a:gd name="T12" fmla="*/ 15 w 236"/>
                  <a:gd name="T13" fmla="*/ 77 h 226"/>
                  <a:gd name="T14" fmla="*/ 30 w 236"/>
                  <a:gd name="T15" fmla="*/ 64 h 226"/>
                  <a:gd name="T16" fmla="*/ 65 w 236"/>
                  <a:gd name="T17" fmla="*/ 68 h 226"/>
                  <a:gd name="T18" fmla="*/ 80 w 236"/>
                  <a:gd name="T19" fmla="*/ 44 h 226"/>
                  <a:gd name="T20" fmla="*/ 97 w 236"/>
                  <a:gd name="T21" fmla="*/ 34 h 226"/>
                  <a:gd name="T22" fmla="*/ 112 w 236"/>
                  <a:gd name="T23" fmla="*/ 6 h 226"/>
                  <a:gd name="T24" fmla="*/ 123 w 236"/>
                  <a:gd name="T25" fmla="*/ 8 h 226"/>
                  <a:gd name="T26" fmla="*/ 138 w 236"/>
                  <a:gd name="T27" fmla="*/ 10 h 226"/>
                  <a:gd name="T28" fmla="*/ 140 w 236"/>
                  <a:gd name="T29" fmla="*/ 27 h 226"/>
                  <a:gd name="T30" fmla="*/ 158 w 236"/>
                  <a:gd name="T31" fmla="*/ 32 h 226"/>
                  <a:gd name="T32" fmla="*/ 167 w 236"/>
                  <a:gd name="T33" fmla="*/ 54 h 226"/>
                  <a:gd name="T34" fmla="*/ 178 w 236"/>
                  <a:gd name="T35" fmla="*/ 67 h 226"/>
                  <a:gd name="T36" fmla="*/ 177 w 236"/>
                  <a:gd name="T37" fmla="*/ 76 h 226"/>
                  <a:gd name="T38" fmla="*/ 187 w 236"/>
                  <a:gd name="T39" fmla="*/ 68 h 226"/>
                  <a:gd name="T40" fmla="*/ 202 w 236"/>
                  <a:gd name="T41" fmla="*/ 83 h 226"/>
                  <a:gd name="T42" fmla="*/ 219 w 236"/>
                  <a:gd name="T43" fmla="*/ 95 h 226"/>
                  <a:gd name="T44" fmla="*/ 215 w 236"/>
                  <a:gd name="T45" fmla="*/ 113 h 226"/>
                  <a:gd name="T46" fmla="*/ 236 w 236"/>
                  <a:gd name="T47" fmla="*/ 111 h 226"/>
                  <a:gd name="T48" fmla="*/ 189 w 236"/>
                  <a:gd name="T49" fmla="*/ 142 h 226"/>
                  <a:gd name="T50" fmla="*/ 191 w 236"/>
                  <a:gd name="T51" fmla="*/ 154 h 226"/>
                  <a:gd name="T52" fmla="*/ 211 w 236"/>
                  <a:gd name="T53" fmla="*/ 154 h 226"/>
                  <a:gd name="T54" fmla="*/ 199 w 236"/>
                  <a:gd name="T55" fmla="*/ 166 h 226"/>
                  <a:gd name="T56" fmla="*/ 197 w 236"/>
                  <a:gd name="T57" fmla="*/ 184 h 226"/>
                  <a:gd name="T58" fmla="*/ 190 w 236"/>
                  <a:gd name="T59" fmla="*/ 193 h 226"/>
                  <a:gd name="T60" fmla="*/ 166 w 236"/>
                  <a:gd name="T61" fmla="*/ 204 h 226"/>
                  <a:gd name="T62" fmla="*/ 168 w 236"/>
                  <a:gd name="T63" fmla="*/ 194 h 226"/>
                  <a:gd name="T64" fmla="*/ 170 w 236"/>
                  <a:gd name="T65" fmla="*/ 181 h 226"/>
                  <a:gd name="T66" fmla="*/ 157 w 236"/>
                  <a:gd name="T67" fmla="*/ 171 h 226"/>
                  <a:gd name="T68" fmla="*/ 151 w 236"/>
                  <a:gd name="T69" fmla="*/ 165 h 226"/>
                  <a:gd name="T70" fmla="*/ 141 w 236"/>
                  <a:gd name="T71" fmla="*/ 176 h 226"/>
                  <a:gd name="T72" fmla="*/ 145 w 236"/>
                  <a:gd name="T73" fmla="*/ 197 h 226"/>
                  <a:gd name="T74" fmla="*/ 140 w 236"/>
                  <a:gd name="T75" fmla="*/ 211 h 226"/>
                  <a:gd name="T76" fmla="*/ 136 w 236"/>
                  <a:gd name="T77" fmla="*/ 222 h 226"/>
                  <a:gd name="T78" fmla="*/ 115 w 236"/>
                  <a:gd name="T79" fmla="*/ 217 h 226"/>
                  <a:gd name="T80" fmla="*/ 109 w 236"/>
                  <a:gd name="T81" fmla="*/ 207 h 226"/>
                  <a:gd name="T82" fmla="*/ 102 w 236"/>
                  <a:gd name="T83" fmla="*/ 195 h 226"/>
                  <a:gd name="T84" fmla="*/ 91 w 236"/>
                  <a:gd name="T85" fmla="*/ 181 h 226"/>
                  <a:gd name="T86" fmla="*/ 77 w 236"/>
                  <a:gd name="T87" fmla="*/ 179 h 226"/>
                  <a:gd name="T88" fmla="*/ 46 w 236"/>
                  <a:gd name="T89" fmla="*/ 172 h 226"/>
                  <a:gd name="T90" fmla="*/ 42 w 236"/>
                  <a:gd name="T91" fmla="*/ 168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6">
                    <a:moveTo>
                      <a:pt x="39" y="169"/>
                    </a:moveTo>
                    <a:lnTo>
                      <a:pt x="33" y="150"/>
                    </a:lnTo>
                    <a:lnTo>
                      <a:pt x="29" y="143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1" y="135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4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5" y="56"/>
                    </a:lnTo>
                    <a:lnTo>
                      <a:pt x="80" y="44"/>
                    </a:lnTo>
                    <a:lnTo>
                      <a:pt x="87" y="39"/>
                    </a:lnTo>
                    <a:lnTo>
                      <a:pt x="97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40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7" y="54"/>
                    </a:lnTo>
                    <a:lnTo>
                      <a:pt x="175" y="62"/>
                    </a:lnTo>
                    <a:lnTo>
                      <a:pt x="178" y="67"/>
                    </a:lnTo>
                    <a:lnTo>
                      <a:pt x="174" y="75"/>
                    </a:lnTo>
                    <a:lnTo>
                      <a:pt x="177" y="76"/>
                    </a:lnTo>
                    <a:lnTo>
                      <a:pt x="183" y="76"/>
                    </a:lnTo>
                    <a:lnTo>
                      <a:pt x="187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5"/>
                    </a:lnTo>
                    <a:lnTo>
                      <a:pt x="217" y="106"/>
                    </a:lnTo>
                    <a:lnTo>
                      <a:pt x="215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4"/>
                    </a:lnTo>
                    <a:lnTo>
                      <a:pt x="189" y="142"/>
                    </a:lnTo>
                    <a:lnTo>
                      <a:pt x="188" y="150"/>
                    </a:lnTo>
                    <a:lnTo>
                      <a:pt x="191" y="154"/>
                    </a:lnTo>
                    <a:lnTo>
                      <a:pt x="203" y="155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7" y="184"/>
                    </a:lnTo>
                    <a:lnTo>
                      <a:pt x="198" y="193"/>
                    </a:lnTo>
                    <a:lnTo>
                      <a:pt x="190" y="193"/>
                    </a:lnTo>
                    <a:lnTo>
                      <a:pt x="181" y="192"/>
                    </a:lnTo>
                    <a:lnTo>
                      <a:pt x="166" y="204"/>
                    </a:lnTo>
                    <a:lnTo>
                      <a:pt x="157" y="200"/>
                    </a:lnTo>
                    <a:lnTo>
                      <a:pt x="168" y="194"/>
                    </a:lnTo>
                    <a:lnTo>
                      <a:pt x="168" y="186"/>
                    </a:lnTo>
                    <a:lnTo>
                      <a:pt x="170" y="181"/>
                    </a:lnTo>
                    <a:lnTo>
                      <a:pt x="167" y="175"/>
                    </a:lnTo>
                    <a:lnTo>
                      <a:pt x="157" y="171"/>
                    </a:lnTo>
                    <a:lnTo>
                      <a:pt x="155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6"/>
                    </a:lnTo>
                    <a:lnTo>
                      <a:pt x="142" y="189"/>
                    </a:lnTo>
                    <a:lnTo>
                      <a:pt x="145" y="197"/>
                    </a:lnTo>
                    <a:lnTo>
                      <a:pt x="144" y="203"/>
                    </a:lnTo>
                    <a:lnTo>
                      <a:pt x="140" y="211"/>
                    </a:lnTo>
                    <a:lnTo>
                      <a:pt x="133" y="215"/>
                    </a:lnTo>
                    <a:lnTo>
                      <a:pt x="136" y="222"/>
                    </a:lnTo>
                    <a:lnTo>
                      <a:pt x="126" y="226"/>
                    </a:lnTo>
                    <a:lnTo>
                      <a:pt x="115" y="217"/>
                    </a:lnTo>
                    <a:lnTo>
                      <a:pt x="107" y="212"/>
                    </a:lnTo>
                    <a:lnTo>
                      <a:pt x="109" y="207"/>
                    </a:lnTo>
                    <a:lnTo>
                      <a:pt x="101" y="201"/>
                    </a:lnTo>
                    <a:lnTo>
                      <a:pt x="102" y="195"/>
                    </a:lnTo>
                    <a:lnTo>
                      <a:pt x="97" y="185"/>
                    </a:lnTo>
                    <a:lnTo>
                      <a:pt x="91" y="181"/>
                    </a:lnTo>
                    <a:lnTo>
                      <a:pt x="87" y="182"/>
                    </a:lnTo>
                    <a:lnTo>
                      <a:pt x="77" y="179"/>
                    </a:lnTo>
                    <a:lnTo>
                      <a:pt x="73" y="174"/>
                    </a:lnTo>
                    <a:lnTo>
                      <a:pt x="46" y="172"/>
                    </a:lnTo>
                    <a:lnTo>
                      <a:pt x="48" y="167"/>
                    </a:lnTo>
                    <a:lnTo>
                      <a:pt x="42" y="168"/>
                    </a:lnTo>
                    <a:lnTo>
                      <a:pt x="39" y="169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01" name="Freeform 775"/>
              <p:cNvSpPr>
                <a:spLocks/>
              </p:cNvSpPr>
              <p:nvPr/>
            </p:nvSpPr>
            <p:spPr bwMode="auto">
              <a:xfrm>
                <a:off x="230" y="1227"/>
                <a:ext cx="236" cy="226"/>
              </a:xfrm>
              <a:custGeom>
                <a:avLst/>
                <a:gdLst>
                  <a:gd name="T0" fmla="*/ 33 w 236"/>
                  <a:gd name="T1" fmla="*/ 150 h 226"/>
                  <a:gd name="T2" fmla="*/ 30 w 236"/>
                  <a:gd name="T3" fmla="*/ 135 h 226"/>
                  <a:gd name="T4" fmla="*/ 21 w 236"/>
                  <a:gd name="T5" fmla="*/ 135 h 226"/>
                  <a:gd name="T6" fmla="*/ 16 w 236"/>
                  <a:gd name="T7" fmla="*/ 122 h 226"/>
                  <a:gd name="T8" fmla="*/ 14 w 236"/>
                  <a:gd name="T9" fmla="*/ 106 h 226"/>
                  <a:gd name="T10" fmla="*/ 0 w 236"/>
                  <a:gd name="T11" fmla="*/ 99 h 226"/>
                  <a:gd name="T12" fmla="*/ 15 w 236"/>
                  <a:gd name="T13" fmla="*/ 77 h 226"/>
                  <a:gd name="T14" fmla="*/ 30 w 236"/>
                  <a:gd name="T15" fmla="*/ 64 h 226"/>
                  <a:gd name="T16" fmla="*/ 65 w 236"/>
                  <a:gd name="T17" fmla="*/ 68 h 226"/>
                  <a:gd name="T18" fmla="*/ 80 w 236"/>
                  <a:gd name="T19" fmla="*/ 44 h 226"/>
                  <a:gd name="T20" fmla="*/ 97 w 236"/>
                  <a:gd name="T21" fmla="*/ 34 h 226"/>
                  <a:gd name="T22" fmla="*/ 112 w 236"/>
                  <a:gd name="T23" fmla="*/ 6 h 226"/>
                  <a:gd name="T24" fmla="*/ 123 w 236"/>
                  <a:gd name="T25" fmla="*/ 8 h 226"/>
                  <a:gd name="T26" fmla="*/ 138 w 236"/>
                  <a:gd name="T27" fmla="*/ 10 h 226"/>
                  <a:gd name="T28" fmla="*/ 140 w 236"/>
                  <a:gd name="T29" fmla="*/ 27 h 226"/>
                  <a:gd name="T30" fmla="*/ 158 w 236"/>
                  <a:gd name="T31" fmla="*/ 32 h 226"/>
                  <a:gd name="T32" fmla="*/ 167 w 236"/>
                  <a:gd name="T33" fmla="*/ 54 h 226"/>
                  <a:gd name="T34" fmla="*/ 178 w 236"/>
                  <a:gd name="T35" fmla="*/ 67 h 226"/>
                  <a:gd name="T36" fmla="*/ 177 w 236"/>
                  <a:gd name="T37" fmla="*/ 76 h 226"/>
                  <a:gd name="T38" fmla="*/ 187 w 236"/>
                  <a:gd name="T39" fmla="*/ 68 h 226"/>
                  <a:gd name="T40" fmla="*/ 202 w 236"/>
                  <a:gd name="T41" fmla="*/ 83 h 226"/>
                  <a:gd name="T42" fmla="*/ 219 w 236"/>
                  <a:gd name="T43" fmla="*/ 95 h 226"/>
                  <a:gd name="T44" fmla="*/ 215 w 236"/>
                  <a:gd name="T45" fmla="*/ 113 h 226"/>
                  <a:gd name="T46" fmla="*/ 236 w 236"/>
                  <a:gd name="T47" fmla="*/ 111 h 226"/>
                  <a:gd name="T48" fmla="*/ 189 w 236"/>
                  <a:gd name="T49" fmla="*/ 142 h 226"/>
                  <a:gd name="T50" fmla="*/ 191 w 236"/>
                  <a:gd name="T51" fmla="*/ 154 h 226"/>
                  <a:gd name="T52" fmla="*/ 211 w 236"/>
                  <a:gd name="T53" fmla="*/ 154 h 226"/>
                  <a:gd name="T54" fmla="*/ 199 w 236"/>
                  <a:gd name="T55" fmla="*/ 166 h 226"/>
                  <a:gd name="T56" fmla="*/ 197 w 236"/>
                  <a:gd name="T57" fmla="*/ 184 h 226"/>
                  <a:gd name="T58" fmla="*/ 190 w 236"/>
                  <a:gd name="T59" fmla="*/ 193 h 226"/>
                  <a:gd name="T60" fmla="*/ 166 w 236"/>
                  <a:gd name="T61" fmla="*/ 204 h 226"/>
                  <a:gd name="T62" fmla="*/ 168 w 236"/>
                  <a:gd name="T63" fmla="*/ 194 h 226"/>
                  <a:gd name="T64" fmla="*/ 170 w 236"/>
                  <a:gd name="T65" fmla="*/ 181 h 226"/>
                  <a:gd name="T66" fmla="*/ 157 w 236"/>
                  <a:gd name="T67" fmla="*/ 171 h 226"/>
                  <a:gd name="T68" fmla="*/ 151 w 236"/>
                  <a:gd name="T69" fmla="*/ 165 h 226"/>
                  <a:gd name="T70" fmla="*/ 141 w 236"/>
                  <a:gd name="T71" fmla="*/ 176 h 226"/>
                  <a:gd name="T72" fmla="*/ 145 w 236"/>
                  <a:gd name="T73" fmla="*/ 197 h 226"/>
                  <a:gd name="T74" fmla="*/ 140 w 236"/>
                  <a:gd name="T75" fmla="*/ 211 h 226"/>
                  <a:gd name="T76" fmla="*/ 136 w 236"/>
                  <a:gd name="T77" fmla="*/ 222 h 226"/>
                  <a:gd name="T78" fmla="*/ 115 w 236"/>
                  <a:gd name="T79" fmla="*/ 217 h 226"/>
                  <a:gd name="T80" fmla="*/ 109 w 236"/>
                  <a:gd name="T81" fmla="*/ 207 h 226"/>
                  <a:gd name="T82" fmla="*/ 102 w 236"/>
                  <a:gd name="T83" fmla="*/ 195 h 226"/>
                  <a:gd name="T84" fmla="*/ 91 w 236"/>
                  <a:gd name="T85" fmla="*/ 181 h 226"/>
                  <a:gd name="T86" fmla="*/ 77 w 236"/>
                  <a:gd name="T87" fmla="*/ 179 h 226"/>
                  <a:gd name="T88" fmla="*/ 46 w 236"/>
                  <a:gd name="T89" fmla="*/ 172 h 226"/>
                  <a:gd name="T90" fmla="*/ 42 w 236"/>
                  <a:gd name="T91" fmla="*/ 168 h 22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36" h="226">
                    <a:moveTo>
                      <a:pt x="39" y="169"/>
                    </a:moveTo>
                    <a:lnTo>
                      <a:pt x="33" y="150"/>
                    </a:lnTo>
                    <a:lnTo>
                      <a:pt x="29" y="143"/>
                    </a:lnTo>
                    <a:lnTo>
                      <a:pt x="30" y="135"/>
                    </a:lnTo>
                    <a:lnTo>
                      <a:pt x="26" y="135"/>
                    </a:lnTo>
                    <a:lnTo>
                      <a:pt x="21" y="135"/>
                    </a:lnTo>
                    <a:lnTo>
                      <a:pt x="15" y="127"/>
                    </a:lnTo>
                    <a:lnTo>
                      <a:pt x="16" y="122"/>
                    </a:lnTo>
                    <a:lnTo>
                      <a:pt x="17" y="110"/>
                    </a:lnTo>
                    <a:lnTo>
                      <a:pt x="14" y="106"/>
                    </a:lnTo>
                    <a:lnTo>
                      <a:pt x="9" y="107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15" y="77"/>
                    </a:lnTo>
                    <a:lnTo>
                      <a:pt x="19" y="69"/>
                    </a:lnTo>
                    <a:lnTo>
                      <a:pt x="30" y="64"/>
                    </a:lnTo>
                    <a:lnTo>
                      <a:pt x="36" y="74"/>
                    </a:lnTo>
                    <a:lnTo>
                      <a:pt x="65" y="68"/>
                    </a:lnTo>
                    <a:lnTo>
                      <a:pt x="75" y="56"/>
                    </a:lnTo>
                    <a:lnTo>
                      <a:pt x="80" y="44"/>
                    </a:lnTo>
                    <a:lnTo>
                      <a:pt x="87" y="39"/>
                    </a:lnTo>
                    <a:lnTo>
                      <a:pt x="97" y="34"/>
                    </a:lnTo>
                    <a:lnTo>
                      <a:pt x="107" y="12"/>
                    </a:lnTo>
                    <a:lnTo>
                      <a:pt x="112" y="6"/>
                    </a:lnTo>
                    <a:lnTo>
                      <a:pt x="122" y="0"/>
                    </a:lnTo>
                    <a:lnTo>
                      <a:pt x="123" y="8"/>
                    </a:lnTo>
                    <a:lnTo>
                      <a:pt x="136" y="10"/>
                    </a:lnTo>
                    <a:lnTo>
                      <a:pt x="138" y="10"/>
                    </a:lnTo>
                    <a:lnTo>
                      <a:pt x="138" y="15"/>
                    </a:lnTo>
                    <a:lnTo>
                      <a:pt x="140" y="27"/>
                    </a:lnTo>
                    <a:lnTo>
                      <a:pt x="146" y="28"/>
                    </a:lnTo>
                    <a:lnTo>
                      <a:pt x="158" y="32"/>
                    </a:lnTo>
                    <a:lnTo>
                      <a:pt x="163" y="43"/>
                    </a:lnTo>
                    <a:lnTo>
                      <a:pt x="167" y="54"/>
                    </a:lnTo>
                    <a:lnTo>
                      <a:pt x="175" y="62"/>
                    </a:lnTo>
                    <a:lnTo>
                      <a:pt x="178" y="67"/>
                    </a:lnTo>
                    <a:lnTo>
                      <a:pt x="174" y="75"/>
                    </a:lnTo>
                    <a:lnTo>
                      <a:pt x="177" y="76"/>
                    </a:lnTo>
                    <a:lnTo>
                      <a:pt x="183" y="76"/>
                    </a:lnTo>
                    <a:lnTo>
                      <a:pt x="187" y="68"/>
                    </a:lnTo>
                    <a:lnTo>
                      <a:pt x="199" y="68"/>
                    </a:lnTo>
                    <a:lnTo>
                      <a:pt x="202" y="83"/>
                    </a:lnTo>
                    <a:lnTo>
                      <a:pt x="210" y="80"/>
                    </a:lnTo>
                    <a:lnTo>
                      <a:pt x="219" y="95"/>
                    </a:lnTo>
                    <a:lnTo>
                      <a:pt x="217" y="106"/>
                    </a:lnTo>
                    <a:lnTo>
                      <a:pt x="215" y="113"/>
                    </a:lnTo>
                    <a:lnTo>
                      <a:pt x="225" y="108"/>
                    </a:lnTo>
                    <a:lnTo>
                      <a:pt x="236" y="111"/>
                    </a:lnTo>
                    <a:lnTo>
                      <a:pt x="212" y="124"/>
                    </a:lnTo>
                    <a:lnTo>
                      <a:pt x="189" y="142"/>
                    </a:lnTo>
                    <a:lnTo>
                      <a:pt x="188" y="150"/>
                    </a:lnTo>
                    <a:lnTo>
                      <a:pt x="191" y="154"/>
                    </a:lnTo>
                    <a:lnTo>
                      <a:pt x="203" y="155"/>
                    </a:lnTo>
                    <a:lnTo>
                      <a:pt x="211" y="154"/>
                    </a:lnTo>
                    <a:lnTo>
                      <a:pt x="210" y="164"/>
                    </a:lnTo>
                    <a:lnTo>
                      <a:pt x="199" y="166"/>
                    </a:lnTo>
                    <a:lnTo>
                      <a:pt x="199" y="181"/>
                    </a:lnTo>
                    <a:lnTo>
                      <a:pt x="197" y="184"/>
                    </a:lnTo>
                    <a:lnTo>
                      <a:pt x="198" y="193"/>
                    </a:lnTo>
                    <a:lnTo>
                      <a:pt x="190" y="193"/>
                    </a:lnTo>
                    <a:lnTo>
                      <a:pt x="181" y="192"/>
                    </a:lnTo>
                    <a:lnTo>
                      <a:pt x="166" y="204"/>
                    </a:lnTo>
                    <a:lnTo>
                      <a:pt x="157" y="200"/>
                    </a:lnTo>
                    <a:lnTo>
                      <a:pt x="168" y="194"/>
                    </a:lnTo>
                    <a:lnTo>
                      <a:pt x="168" y="186"/>
                    </a:lnTo>
                    <a:lnTo>
                      <a:pt x="170" y="181"/>
                    </a:lnTo>
                    <a:lnTo>
                      <a:pt x="167" y="175"/>
                    </a:lnTo>
                    <a:lnTo>
                      <a:pt x="157" y="171"/>
                    </a:lnTo>
                    <a:lnTo>
                      <a:pt x="155" y="166"/>
                    </a:lnTo>
                    <a:lnTo>
                      <a:pt x="151" y="165"/>
                    </a:lnTo>
                    <a:lnTo>
                      <a:pt x="142" y="169"/>
                    </a:lnTo>
                    <a:lnTo>
                      <a:pt x="141" y="176"/>
                    </a:lnTo>
                    <a:lnTo>
                      <a:pt x="142" y="189"/>
                    </a:lnTo>
                    <a:lnTo>
                      <a:pt x="145" y="197"/>
                    </a:lnTo>
                    <a:lnTo>
                      <a:pt x="144" y="203"/>
                    </a:lnTo>
                    <a:lnTo>
                      <a:pt x="140" y="211"/>
                    </a:lnTo>
                    <a:lnTo>
                      <a:pt x="133" y="215"/>
                    </a:lnTo>
                    <a:lnTo>
                      <a:pt x="136" y="222"/>
                    </a:lnTo>
                    <a:lnTo>
                      <a:pt x="126" y="226"/>
                    </a:lnTo>
                    <a:lnTo>
                      <a:pt x="115" y="217"/>
                    </a:lnTo>
                    <a:lnTo>
                      <a:pt x="107" y="212"/>
                    </a:lnTo>
                    <a:lnTo>
                      <a:pt x="109" y="207"/>
                    </a:lnTo>
                    <a:lnTo>
                      <a:pt x="101" y="201"/>
                    </a:lnTo>
                    <a:lnTo>
                      <a:pt x="102" y="195"/>
                    </a:lnTo>
                    <a:lnTo>
                      <a:pt x="97" y="185"/>
                    </a:lnTo>
                    <a:lnTo>
                      <a:pt x="91" y="181"/>
                    </a:lnTo>
                    <a:lnTo>
                      <a:pt x="87" y="182"/>
                    </a:lnTo>
                    <a:lnTo>
                      <a:pt x="77" y="179"/>
                    </a:lnTo>
                    <a:lnTo>
                      <a:pt x="73" y="174"/>
                    </a:lnTo>
                    <a:lnTo>
                      <a:pt x="46" y="172"/>
                    </a:lnTo>
                    <a:lnTo>
                      <a:pt x="48" y="167"/>
                    </a:lnTo>
                    <a:lnTo>
                      <a:pt x="42" y="168"/>
                    </a:lnTo>
                    <a:lnTo>
                      <a:pt x="39" y="16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1" name="Group 776"/>
            <p:cNvGrpSpPr>
              <a:grpSpLocks/>
            </p:cNvGrpSpPr>
            <p:nvPr/>
          </p:nvGrpSpPr>
          <p:grpSpPr bwMode="auto">
            <a:xfrm>
              <a:off x="1052365" y="887591"/>
              <a:ext cx="36865" cy="47540"/>
              <a:chOff x="728" y="1289"/>
              <a:chExt cx="25" cy="34"/>
            </a:xfrm>
          </p:grpSpPr>
          <p:sp>
            <p:nvSpPr>
              <p:cNvPr id="1198" name="Freeform 777"/>
              <p:cNvSpPr>
                <a:spLocks/>
              </p:cNvSpPr>
              <p:nvPr/>
            </p:nvSpPr>
            <p:spPr bwMode="auto">
              <a:xfrm>
                <a:off x="728" y="1289"/>
                <a:ext cx="25" cy="34"/>
              </a:xfrm>
              <a:custGeom>
                <a:avLst/>
                <a:gdLst>
                  <a:gd name="T0" fmla="*/ 2 w 25"/>
                  <a:gd name="T1" fmla="*/ 30 h 34"/>
                  <a:gd name="T2" fmla="*/ 0 w 25"/>
                  <a:gd name="T3" fmla="*/ 22 h 34"/>
                  <a:gd name="T4" fmla="*/ 3 w 25"/>
                  <a:gd name="T5" fmla="*/ 17 h 34"/>
                  <a:gd name="T6" fmla="*/ 4 w 25"/>
                  <a:gd name="T7" fmla="*/ 9 h 34"/>
                  <a:gd name="T8" fmla="*/ 16 w 25"/>
                  <a:gd name="T9" fmla="*/ 0 h 34"/>
                  <a:gd name="T10" fmla="*/ 20 w 25"/>
                  <a:gd name="T11" fmla="*/ 5 h 34"/>
                  <a:gd name="T12" fmla="*/ 23 w 25"/>
                  <a:gd name="T13" fmla="*/ 11 h 34"/>
                  <a:gd name="T14" fmla="*/ 20 w 25"/>
                  <a:gd name="T15" fmla="*/ 21 h 34"/>
                  <a:gd name="T16" fmla="*/ 25 w 25"/>
                  <a:gd name="T17" fmla="*/ 27 h 34"/>
                  <a:gd name="T18" fmla="*/ 23 w 25"/>
                  <a:gd name="T19" fmla="*/ 30 h 34"/>
                  <a:gd name="T20" fmla="*/ 15 w 25"/>
                  <a:gd name="T21" fmla="*/ 32 h 34"/>
                  <a:gd name="T22" fmla="*/ 8 w 25"/>
                  <a:gd name="T23" fmla="*/ 34 h 34"/>
                  <a:gd name="T24" fmla="*/ 2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" y="30"/>
                    </a:moveTo>
                    <a:lnTo>
                      <a:pt x="0" y="22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3" y="11"/>
                    </a:lnTo>
                    <a:lnTo>
                      <a:pt x="20" y="21"/>
                    </a:lnTo>
                    <a:lnTo>
                      <a:pt x="25" y="27"/>
                    </a:lnTo>
                    <a:lnTo>
                      <a:pt x="23" y="30"/>
                    </a:lnTo>
                    <a:lnTo>
                      <a:pt x="15" y="32"/>
                    </a:lnTo>
                    <a:lnTo>
                      <a:pt x="8" y="34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9" name="Freeform 778"/>
              <p:cNvSpPr>
                <a:spLocks/>
              </p:cNvSpPr>
              <p:nvPr/>
            </p:nvSpPr>
            <p:spPr bwMode="auto">
              <a:xfrm>
                <a:off x="728" y="1289"/>
                <a:ext cx="25" cy="34"/>
              </a:xfrm>
              <a:custGeom>
                <a:avLst/>
                <a:gdLst>
                  <a:gd name="T0" fmla="*/ 2 w 25"/>
                  <a:gd name="T1" fmla="*/ 30 h 34"/>
                  <a:gd name="T2" fmla="*/ 0 w 25"/>
                  <a:gd name="T3" fmla="*/ 22 h 34"/>
                  <a:gd name="T4" fmla="*/ 3 w 25"/>
                  <a:gd name="T5" fmla="*/ 17 h 34"/>
                  <a:gd name="T6" fmla="*/ 4 w 25"/>
                  <a:gd name="T7" fmla="*/ 9 h 34"/>
                  <a:gd name="T8" fmla="*/ 16 w 25"/>
                  <a:gd name="T9" fmla="*/ 0 h 34"/>
                  <a:gd name="T10" fmla="*/ 20 w 25"/>
                  <a:gd name="T11" fmla="*/ 5 h 34"/>
                  <a:gd name="T12" fmla="*/ 23 w 25"/>
                  <a:gd name="T13" fmla="*/ 11 h 34"/>
                  <a:gd name="T14" fmla="*/ 20 w 25"/>
                  <a:gd name="T15" fmla="*/ 21 h 34"/>
                  <a:gd name="T16" fmla="*/ 25 w 25"/>
                  <a:gd name="T17" fmla="*/ 27 h 34"/>
                  <a:gd name="T18" fmla="*/ 23 w 25"/>
                  <a:gd name="T19" fmla="*/ 30 h 34"/>
                  <a:gd name="T20" fmla="*/ 15 w 25"/>
                  <a:gd name="T21" fmla="*/ 32 h 34"/>
                  <a:gd name="T22" fmla="*/ 8 w 25"/>
                  <a:gd name="T23" fmla="*/ 34 h 34"/>
                  <a:gd name="T24" fmla="*/ 2 w 25"/>
                  <a:gd name="T25" fmla="*/ 30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" h="34">
                    <a:moveTo>
                      <a:pt x="2" y="30"/>
                    </a:moveTo>
                    <a:lnTo>
                      <a:pt x="0" y="22"/>
                    </a:lnTo>
                    <a:lnTo>
                      <a:pt x="3" y="17"/>
                    </a:lnTo>
                    <a:lnTo>
                      <a:pt x="4" y="9"/>
                    </a:lnTo>
                    <a:lnTo>
                      <a:pt x="16" y="0"/>
                    </a:lnTo>
                    <a:lnTo>
                      <a:pt x="20" y="5"/>
                    </a:lnTo>
                    <a:lnTo>
                      <a:pt x="23" y="11"/>
                    </a:lnTo>
                    <a:lnTo>
                      <a:pt x="20" y="21"/>
                    </a:lnTo>
                    <a:lnTo>
                      <a:pt x="25" y="27"/>
                    </a:lnTo>
                    <a:lnTo>
                      <a:pt x="23" y="30"/>
                    </a:lnTo>
                    <a:lnTo>
                      <a:pt x="15" y="32"/>
                    </a:lnTo>
                    <a:lnTo>
                      <a:pt x="8" y="34"/>
                    </a:lnTo>
                    <a:lnTo>
                      <a:pt x="2" y="3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2" name="Group 779"/>
            <p:cNvGrpSpPr>
              <a:grpSpLocks/>
            </p:cNvGrpSpPr>
            <p:nvPr/>
          </p:nvGrpSpPr>
          <p:grpSpPr bwMode="auto">
            <a:xfrm>
              <a:off x="726050" y="1716891"/>
              <a:ext cx="101035" cy="175632"/>
              <a:chOff x="505" y="1876"/>
              <a:chExt cx="69" cy="125"/>
            </a:xfrm>
          </p:grpSpPr>
          <p:sp>
            <p:nvSpPr>
              <p:cNvPr id="1196" name="Freeform 780"/>
              <p:cNvSpPr>
                <a:spLocks/>
              </p:cNvSpPr>
              <p:nvPr/>
            </p:nvSpPr>
            <p:spPr bwMode="auto">
              <a:xfrm>
                <a:off x="505" y="1876"/>
                <a:ext cx="69" cy="125"/>
              </a:xfrm>
              <a:custGeom>
                <a:avLst/>
                <a:gdLst>
                  <a:gd name="T0" fmla="*/ 10 w 69"/>
                  <a:gd name="T1" fmla="*/ 0 h 125"/>
                  <a:gd name="T2" fmla="*/ 11 w 69"/>
                  <a:gd name="T3" fmla="*/ 5 h 125"/>
                  <a:gd name="T4" fmla="*/ 15 w 69"/>
                  <a:gd name="T5" fmla="*/ 6 h 125"/>
                  <a:gd name="T6" fmla="*/ 14 w 69"/>
                  <a:gd name="T7" fmla="*/ 10 h 125"/>
                  <a:gd name="T8" fmla="*/ 12 w 69"/>
                  <a:gd name="T9" fmla="*/ 23 h 125"/>
                  <a:gd name="T10" fmla="*/ 7 w 69"/>
                  <a:gd name="T11" fmla="*/ 30 h 125"/>
                  <a:gd name="T12" fmla="*/ 3 w 69"/>
                  <a:gd name="T13" fmla="*/ 48 h 125"/>
                  <a:gd name="T14" fmla="*/ 0 w 69"/>
                  <a:gd name="T15" fmla="*/ 60 h 125"/>
                  <a:gd name="T16" fmla="*/ 4 w 69"/>
                  <a:gd name="T17" fmla="*/ 79 h 125"/>
                  <a:gd name="T18" fmla="*/ 7 w 69"/>
                  <a:gd name="T19" fmla="*/ 102 h 125"/>
                  <a:gd name="T20" fmla="*/ 13 w 69"/>
                  <a:gd name="T21" fmla="*/ 119 h 125"/>
                  <a:gd name="T22" fmla="*/ 21 w 69"/>
                  <a:gd name="T23" fmla="*/ 122 h 125"/>
                  <a:gd name="T24" fmla="*/ 25 w 69"/>
                  <a:gd name="T25" fmla="*/ 125 h 125"/>
                  <a:gd name="T26" fmla="*/ 43 w 69"/>
                  <a:gd name="T27" fmla="*/ 119 h 125"/>
                  <a:gd name="T28" fmla="*/ 53 w 69"/>
                  <a:gd name="T29" fmla="*/ 115 h 125"/>
                  <a:gd name="T30" fmla="*/ 57 w 69"/>
                  <a:gd name="T31" fmla="*/ 111 h 125"/>
                  <a:gd name="T32" fmla="*/ 61 w 69"/>
                  <a:gd name="T33" fmla="*/ 109 h 125"/>
                  <a:gd name="T34" fmla="*/ 69 w 69"/>
                  <a:gd name="T35" fmla="*/ 92 h 125"/>
                  <a:gd name="T36" fmla="*/ 69 w 69"/>
                  <a:gd name="T37" fmla="*/ 77 h 125"/>
                  <a:gd name="T38" fmla="*/ 64 w 69"/>
                  <a:gd name="T39" fmla="*/ 68 h 125"/>
                  <a:gd name="T40" fmla="*/ 55 w 69"/>
                  <a:gd name="T41" fmla="*/ 57 h 125"/>
                  <a:gd name="T42" fmla="*/ 51 w 69"/>
                  <a:gd name="T43" fmla="*/ 54 h 125"/>
                  <a:gd name="T44" fmla="*/ 50 w 69"/>
                  <a:gd name="T45" fmla="*/ 45 h 125"/>
                  <a:gd name="T46" fmla="*/ 42 w 69"/>
                  <a:gd name="T47" fmla="*/ 34 h 125"/>
                  <a:gd name="T48" fmla="*/ 37 w 69"/>
                  <a:gd name="T49" fmla="*/ 27 h 125"/>
                  <a:gd name="T50" fmla="*/ 33 w 69"/>
                  <a:gd name="T51" fmla="*/ 21 h 125"/>
                  <a:gd name="T52" fmla="*/ 32 w 69"/>
                  <a:gd name="T53" fmla="*/ 16 h 125"/>
                  <a:gd name="T54" fmla="*/ 26 w 69"/>
                  <a:gd name="T55" fmla="*/ 10 h 125"/>
                  <a:gd name="T56" fmla="*/ 19 w 69"/>
                  <a:gd name="T57" fmla="*/ 2 h 125"/>
                  <a:gd name="T58" fmla="*/ 10 w 69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12" y="23"/>
                    </a:lnTo>
                    <a:lnTo>
                      <a:pt x="7" y="30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9"/>
                    </a:lnTo>
                    <a:lnTo>
                      <a:pt x="21" y="122"/>
                    </a:lnTo>
                    <a:lnTo>
                      <a:pt x="25" y="125"/>
                    </a:lnTo>
                    <a:lnTo>
                      <a:pt x="43" y="119"/>
                    </a:lnTo>
                    <a:lnTo>
                      <a:pt x="53" y="115"/>
                    </a:lnTo>
                    <a:lnTo>
                      <a:pt x="57" y="111"/>
                    </a:lnTo>
                    <a:lnTo>
                      <a:pt x="61" y="109"/>
                    </a:lnTo>
                    <a:lnTo>
                      <a:pt x="69" y="92"/>
                    </a:lnTo>
                    <a:lnTo>
                      <a:pt x="69" y="77"/>
                    </a:lnTo>
                    <a:lnTo>
                      <a:pt x="64" y="68"/>
                    </a:lnTo>
                    <a:lnTo>
                      <a:pt x="55" y="57"/>
                    </a:lnTo>
                    <a:lnTo>
                      <a:pt x="51" y="54"/>
                    </a:lnTo>
                    <a:lnTo>
                      <a:pt x="50" y="45"/>
                    </a:lnTo>
                    <a:lnTo>
                      <a:pt x="42" y="34"/>
                    </a:lnTo>
                    <a:lnTo>
                      <a:pt x="37" y="27"/>
                    </a:lnTo>
                    <a:lnTo>
                      <a:pt x="33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7" name="Freeform 781"/>
              <p:cNvSpPr>
                <a:spLocks/>
              </p:cNvSpPr>
              <p:nvPr/>
            </p:nvSpPr>
            <p:spPr bwMode="auto">
              <a:xfrm>
                <a:off x="505" y="1876"/>
                <a:ext cx="69" cy="125"/>
              </a:xfrm>
              <a:custGeom>
                <a:avLst/>
                <a:gdLst>
                  <a:gd name="T0" fmla="*/ 10 w 69"/>
                  <a:gd name="T1" fmla="*/ 0 h 125"/>
                  <a:gd name="T2" fmla="*/ 11 w 69"/>
                  <a:gd name="T3" fmla="*/ 5 h 125"/>
                  <a:gd name="T4" fmla="*/ 15 w 69"/>
                  <a:gd name="T5" fmla="*/ 6 h 125"/>
                  <a:gd name="T6" fmla="*/ 14 w 69"/>
                  <a:gd name="T7" fmla="*/ 10 h 125"/>
                  <a:gd name="T8" fmla="*/ 12 w 69"/>
                  <a:gd name="T9" fmla="*/ 23 h 125"/>
                  <a:gd name="T10" fmla="*/ 7 w 69"/>
                  <a:gd name="T11" fmla="*/ 30 h 125"/>
                  <a:gd name="T12" fmla="*/ 3 w 69"/>
                  <a:gd name="T13" fmla="*/ 48 h 125"/>
                  <a:gd name="T14" fmla="*/ 0 w 69"/>
                  <a:gd name="T15" fmla="*/ 60 h 125"/>
                  <a:gd name="T16" fmla="*/ 4 w 69"/>
                  <a:gd name="T17" fmla="*/ 79 h 125"/>
                  <a:gd name="T18" fmla="*/ 7 w 69"/>
                  <a:gd name="T19" fmla="*/ 102 h 125"/>
                  <a:gd name="T20" fmla="*/ 13 w 69"/>
                  <a:gd name="T21" fmla="*/ 119 h 125"/>
                  <a:gd name="T22" fmla="*/ 21 w 69"/>
                  <a:gd name="T23" fmla="*/ 122 h 125"/>
                  <a:gd name="T24" fmla="*/ 25 w 69"/>
                  <a:gd name="T25" fmla="*/ 125 h 125"/>
                  <a:gd name="T26" fmla="*/ 43 w 69"/>
                  <a:gd name="T27" fmla="*/ 119 h 125"/>
                  <a:gd name="T28" fmla="*/ 53 w 69"/>
                  <a:gd name="T29" fmla="*/ 115 h 125"/>
                  <a:gd name="T30" fmla="*/ 57 w 69"/>
                  <a:gd name="T31" fmla="*/ 111 h 125"/>
                  <a:gd name="T32" fmla="*/ 61 w 69"/>
                  <a:gd name="T33" fmla="*/ 109 h 125"/>
                  <a:gd name="T34" fmla="*/ 69 w 69"/>
                  <a:gd name="T35" fmla="*/ 92 h 125"/>
                  <a:gd name="T36" fmla="*/ 69 w 69"/>
                  <a:gd name="T37" fmla="*/ 77 h 125"/>
                  <a:gd name="T38" fmla="*/ 64 w 69"/>
                  <a:gd name="T39" fmla="*/ 68 h 125"/>
                  <a:gd name="T40" fmla="*/ 55 w 69"/>
                  <a:gd name="T41" fmla="*/ 57 h 125"/>
                  <a:gd name="T42" fmla="*/ 51 w 69"/>
                  <a:gd name="T43" fmla="*/ 54 h 125"/>
                  <a:gd name="T44" fmla="*/ 50 w 69"/>
                  <a:gd name="T45" fmla="*/ 45 h 125"/>
                  <a:gd name="T46" fmla="*/ 42 w 69"/>
                  <a:gd name="T47" fmla="*/ 34 h 125"/>
                  <a:gd name="T48" fmla="*/ 37 w 69"/>
                  <a:gd name="T49" fmla="*/ 27 h 125"/>
                  <a:gd name="T50" fmla="*/ 33 w 69"/>
                  <a:gd name="T51" fmla="*/ 21 h 125"/>
                  <a:gd name="T52" fmla="*/ 32 w 69"/>
                  <a:gd name="T53" fmla="*/ 16 h 125"/>
                  <a:gd name="T54" fmla="*/ 26 w 69"/>
                  <a:gd name="T55" fmla="*/ 10 h 125"/>
                  <a:gd name="T56" fmla="*/ 19 w 69"/>
                  <a:gd name="T57" fmla="*/ 2 h 125"/>
                  <a:gd name="T58" fmla="*/ 10 w 69"/>
                  <a:gd name="T59" fmla="*/ 0 h 12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69" h="125">
                    <a:moveTo>
                      <a:pt x="10" y="0"/>
                    </a:moveTo>
                    <a:lnTo>
                      <a:pt x="11" y="5"/>
                    </a:lnTo>
                    <a:lnTo>
                      <a:pt x="15" y="6"/>
                    </a:lnTo>
                    <a:lnTo>
                      <a:pt x="14" y="10"/>
                    </a:lnTo>
                    <a:lnTo>
                      <a:pt x="12" y="23"/>
                    </a:lnTo>
                    <a:lnTo>
                      <a:pt x="7" y="30"/>
                    </a:lnTo>
                    <a:lnTo>
                      <a:pt x="3" y="48"/>
                    </a:lnTo>
                    <a:lnTo>
                      <a:pt x="0" y="60"/>
                    </a:lnTo>
                    <a:lnTo>
                      <a:pt x="4" y="79"/>
                    </a:lnTo>
                    <a:lnTo>
                      <a:pt x="7" y="102"/>
                    </a:lnTo>
                    <a:lnTo>
                      <a:pt x="13" y="119"/>
                    </a:lnTo>
                    <a:lnTo>
                      <a:pt x="21" y="122"/>
                    </a:lnTo>
                    <a:lnTo>
                      <a:pt x="25" y="125"/>
                    </a:lnTo>
                    <a:lnTo>
                      <a:pt x="43" y="119"/>
                    </a:lnTo>
                    <a:lnTo>
                      <a:pt x="53" y="115"/>
                    </a:lnTo>
                    <a:lnTo>
                      <a:pt x="57" y="111"/>
                    </a:lnTo>
                    <a:lnTo>
                      <a:pt x="61" y="109"/>
                    </a:lnTo>
                    <a:lnTo>
                      <a:pt x="69" y="92"/>
                    </a:lnTo>
                    <a:lnTo>
                      <a:pt x="69" y="77"/>
                    </a:lnTo>
                    <a:lnTo>
                      <a:pt x="64" y="68"/>
                    </a:lnTo>
                    <a:lnTo>
                      <a:pt x="55" y="57"/>
                    </a:lnTo>
                    <a:lnTo>
                      <a:pt x="51" y="54"/>
                    </a:lnTo>
                    <a:lnTo>
                      <a:pt x="50" y="45"/>
                    </a:lnTo>
                    <a:lnTo>
                      <a:pt x="42" y="34"/>
                    </a:lnTo>
                    <a:lnTo>
                      <a:pt x="37" y="27"/>
                    </a:lnTo>
                    <a:lnTo>
                      <a:pt x="33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2"/>
                    </a:lnTo>
                    <a:lnTo>
                      <a:pt x="10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3" name="Group 782"/>
            <p:cNvGrpSpPr>
              <a:grpSpLocks/>
            </p:cNvGrpSpPr>
            <p:nvPr/>
          </p:nvGrpSpPr>
          <p:grpSpPr bwMode="auto">
            <a:xfrm>
              <a:off x="574498" y="1550503"/>
              <a:ext cx="181590" cy="245620"/>
              <a:chOff x="401" y="1758"/>
              <a:chExt cx="124" cy="174"/>
            </a:xfrm>
          </p:grpSpPr>
          <p:sp>
            <p:nvSpPr>
              <p:cNvPr id="1194" name="Freeform 783"/>
              <p:cNvSpPr>
                <a:spLocks/>
              </p:cNvSpPr>
              <p:nvPr/>
            </p:nvSpPr>
            <p:spPr bwMode="auto">
              <a:xfrm>
                <a:off x="401" y="1758"/>
                <a:ext cx="124" cy="174"/>
              </a:xfrm>
              <a:custGeom>
                <a:avLst/>
                <a:gdLst>
                  <a:gd name="T0" fmla="*/ 34 w 124"/>
                  <a:gd name="T1" fmla="*/ 174 h 174"/>
                  <a:gd name="T2" fmla="*/ 52 w 124"/>
                  <a:gd name="T3" fmla="*/ 164 h 174"/>
                  <a:gd name="T4" fmla="*/ 58 w 124"/>
                  <a:gd name="T5" fmla="*/ 151 h 174"/>
                  <a:gd name="T6" fmla="*/ 65 w 124"/>
                  <a:gd name="T7" fmla="*/ 143 h 174"/>
                  <a:gd name="T8" fmla="*/ 81 w 124"/>
                  <a:gd name="T9" fmla="*/ 131 h 174"/>
                  <a:gd name="T10" fmla="*/ 87 w 124"/>
                  <a:gd name="T11" fmla="*/ 117 h 174"/>
                  <a:gd name="T12" fmla="*/ 93 w 124"/>
                  <a:gd name="T13" fmla="*/ 104 h 174"/>
                  <a:gd name="T14" fmla="*/ 108 w 124"/>
                  <a:gd name="T15" fmla="*/ 85 h 174"/>
                  <a:gd name="T16" fmla="*/ 104 w 124"/>
                  <a:gd name="T17" fmla="*/ 81 h 174"/>
                  <a:gd name="T18" fmla="*/ 108 w 124"/>
                  <a:gd name="T19" fmla="*/ 78 h 174"/>
                  <a:gd name="T20" fmla="*/ 106 w 124"/>
                  <a:gd name="T21" fmla="*/ 57 h 174"/>
                  <a:gd name="T22" fmla="*/ 102 w 124"/>
                  <a:gd name="T23" fmla="*/ 50 h 174"/>
                  <a:gd name="T24" fmla="*/ 108 w 124"/>
                  <a:gd name="T25" fmla="*/ 48 h 174"/>
                  <a:gd name="T26" fmla="*/ 120 w 124"/>
                  <a:gd name="T27" fmla="*/ 29 h 174"/>
                  <a:gd name="T28" fmla="*/ 124 w 124"/>
                  <a:gd name="T29" fmla="*/ 10 h 174"/>
                  <a:gd name="T30" fmla="*/ 116 w 124"/>
                  <a:gd name="T31" fmla="*/ 0 h 174"/>
                  <a:gd name="T32" fmla="*/ 95 w 124"/>
                  <a:gd name="T33" fmla="*/ 10 h 174"/>
                  <a:gd name="T34" fmla="*/ 83 w 124"/>
                  <a:gd name="T35" fmla="*/ 17 h 174"/>
                  <a:gd name="T36" fmla="*/ 66 w 124"/>
                  <a:gd name="T37" fmla="*/ 28 h 174"/>
                  <a:gd name="T38" fmla="*/ 61 w 124"/>
                  <a:gd name="T39" fmla="*/ 23 h 174"/>
                  <a:gd name="T40" fmla="*/ 49 w 124"/>
                  <a:gd name="T41" fmla="*/ 21 h 174"/>
                  <a:gd name="T42" fmla="*/ 43 w 124"/>
                  <a:gd name="T43" fmla="*/ 27 h 174"/>
                  <a:gd name="T44" fmla="*/ 39 w 124"/>
                  <a:gd name="T45" fmla="*/ 39 h 174"/>
                  <a:gd name="T46" fmla="*/ 45 w 124"/>
                  <a:gd name="T47" fmla="*/ 47 h 174"/>
                  <a:gd name="T48" fmla="*/ 36 w 124"/>
                  <a:gd name="T49" fmla="*/ 54 h 174"/>
                  <a:gd name="T50" fmla="*/ 19 w 124"/>
                  <a:gd name="T51" fmla="*/ 59 h 174"/>
                  <a:gd name="T52" fmla="*/ 6 w 124"/>
                  <a:gd name="T53" fmla="*/ 56 h 174"/>
                  <a:gd name="T54" fmla="*/ 6 w 124"/>
                  <a:gd name="T55" fmla="*/ 71 h 174"/>
                  <a:gd name="T56" fmla="*/ 16 w 124"/>
                  <a:gd name="T57" fmla="*/ 78 h 174"/>
                  <a:gd name="T58" fmla="*/ 15 w 124"/>
                  <a:gd name="T59" fmla="*/ 82 h 174"/>
                  <a:gd name="T60" fmla="*/ 17 w 124"/>
                  <a:gd name="T61" fmla="*/ 99 h 174"/>
                  <a:gd name="T62" fmla="*/ 22 w 124"/>
                  <a:gd name="T63" fmla="*/ 103 h 174"/>
                  <a:gd name="T64" fmla="*/ 31 w 124"/>
                  <a:gd name="T65" fmla="*/ 104 h 174"/>
                  <a:gd name="T66" fmla="*/ 29 w 124"/>
                  <a:gd name="T67" fmla="*/ 124 h 174"/>
                  <a:gd name="T68" fmla="*/ 33 w 124"/>
                  <a:gd name="T69" fmla="*/ 130 h 174"/>
                  <a:gd name="T70" fmla="*/ 28 w 124"/>
                  <a:gd name="T71" fmla="*/ 141 h 174"/>
                  <a:gd name="T72" fmla="*/ 29 w 124"/>
                  <a:gd name="T73" fmla="*/ 156 h 174"/>
                  <a:gd name="T74" fmla="*/ 26 w 124"/>
                  <a:gd name="T75" fmla="*/ 168 h 1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174">
                    <a:moveTo>
                      <a:pt x="26" y="168"/>
                    </a:moveTo>
                    <a:lnTo>
                      <a:pt x="34" y="174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2" y="145"/>
                    </a:lnTo>
                    <a:lnTo>
                      <a:pt x="65" y="143"/>
                    </a:lnTo>
                    <a:lnTo>
                      <a:pt x="87" y="137"/>
                    </a:lnTo>
                    <a:lnTo>
                      <a:pt x="81" y="131"/>
                    </a:lnTo>
                    <a:lnTo>
                      <a:pt x="85" y="122"/>
                    </a:lnTo>
                    <a:lnTo>
                      <a:pt x="87" y="117"/>
                    </a:lnTo>
                    <a:lnTo>
                      <a:pt x="91" y="107"/>
                    </a:lnTo>
                    <a:lnTo>
                      <a:pt x="93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8" y="78"/>
                    </a:lnTo>
                    <a:lnTo>
                      <a:pt x="107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44"/>
                    </a:lnTo>
                    <a:lnTo>
                      <a:pt x="108" y="48"/>
                    </a:lnTo>
                    <a:lnTo>
                      <a:pt x="113" y="42"/>
                    </a:lnTo>
                    <a:lnTo>
                      <a:pt x="120" y="29"/>
                    </a:lnTo>
                    <a:lnTo>
                      <a:pt x="122" y="17"/>
                    </a:lnTo>
                    <a:lnTo>
                      <a:pt x="124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7" y="6"/>
                    </a:lnTo>
                    <a:lnTo>
                      <a:pt x="95" y="10"/>
                    </a:lnTo>
                    <a:lnTo>
                      <a:pt x="92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61" y="23"/>
                    </a:lnTo>
                    <a:lnTo>
                      <a:pt x="51" y="20"/>
                    </a:lnTo>
                    <a:lnTo>
                      <a:pt x="49" y="21"/>
                    </a:lnTo>
                    <a:lnTo>
                      <a:pt x="47" y="26"/>
                    </a:lnTo>
                    <a:lnTo>
                      <a:pt x="43" y="27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3" y="49"/>
                    </a:lnTo>
                    <a:lnTo>
                      <a:pt x="36" y="54"/>
                    </a:lnTo>
                    <a:lnTo>
                      <a:pt x="20" y="55"/>
                    </a:lnTo>
                    <a:lnTo>
                      <a:pt x="19" y="59"/>
                    </a:lnTo>
                    <a:lnTo>
                      <a:pt x="17" y="61"/>
                    </a:lnTo>
                    <a:lnTo>
                      <a:pt x="6" y="56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2" y="103"/>
                    </a:lnTo>
                    <a:lnTo>
                      <a:pt x="28" y="102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3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9" y="151"/>
                    </a:lnTo>
                    <a:lnTo>
                      <a:pt x="29" y="156"/>
                    </a:lnTo>
                    <a:lnTo>
                      <a:pt x="30" y="159"/>
                    </a:lnTo>
                    <a:lnTo>
                      <a:pt x="26" y="168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5" name="Freeform 784"/>
              <p:cNvSpPr>
                <a:spLocks/>
              </p:cNvSpPr>
              <p:nvPr/>
            </p:nvSpPr>
            <p:spPr bwMode="auto">
              <a:xfrm>
                <a:off x="401" y="1758"/>
                <a:ext cx="124" cy="174"/>
              </a:xfrm>
              <a:custGeom>
                <a:avLst/>
                <a:gdLst>
                  <a:gd name="T0" fmla="*/ 34 w 124"/>
                  <a:gd name="T1" fmla="*/ 174 h 174"/>
                  <a:gd name="T2" fmla="*/ 52 w 124"/>
                  <a:gd name="T3" fmla="*/ 164 h 174"/>
                  <a:gd name="T4" fmla="*/ 58 w 124"/>
                  <a:gd name="T5" fmla="*/ 151 h 174"/>
                  <a:gd name="T6" fmla="*/ 65 w 124"/>
                  <a:gd name="T7" fmla="*/ 143 h 174"/>
                  <a:gd name="T8" fmla="*/ 81 w 124"/>
                  <a:gd name="T9" fmla="*/ 131 h 174"/>
                  <a:gd name="T10" fmla="*/ 87 w 124"/>
                  <a:gd name="T11" fmla="*/ 117 h 174"/>
                  <a:gd name="T12" fmla="*/ 93 w 124"/>
                  <a:gd name="T13" fmla="*/ 104 h 174"/>
                  <a:gd name="T14" fmla="*/ 108 w 124"/>
                  <a:gd name="T15" fmla="*/ 85 h 174"/>
                  <a:gd name="T16" fmla="*/ 104 w 124"/>
                  <a:gd name="T17" fmla="*/ 81 h 174"/>
                  <a:gd name="T18" fmla="*/ 108 w 124"/>
                  <a:gd name="T19" fmla="*/ 78 h 174"/>
                  <a:gd name="T20" fmla="*/ 106 w 124"/>
                  <a:gd name="T21" fmla="*/ 57 h 174"/>
                  <a:gd name="T22" fmla="*/ 102 w 124"/>
                  <a:gd name="T23" fmla="*/ 50 h 174"/>
                  <a:gd name="T24" fmla="*/ 108 w 124"/>
                  <a:gd name="T25" fmla="*/ 48 h 174"/>
                  <a:gd name="T26" fmla="*/ 120 w 124"/>
                  <a:gd name="T27" fmla="*/ 29 h 174"/>
                  <a:gd name="T28" fmla="*/ 124 w 124"/>
                  <a:gd name="T29" fmla="*/ 10 h 174"/>
                  <a:gd name="T30" fmla="*/ 116 w 124"/>
                  <a:gd name="T31" fmla="*/ 0 h 174"/>
                  <a:gd name="T32" fmla="*/ 95 w 124"/>
                  <a:gd name="T33" fmla="*/ 10 h 174"/>
                  <a:gd name="T34" fmla="*/ 83 w 124"/>
                  <a:gd name="T35" fmla="*/ 17 h 174"/>
                  <a:gd name="T36" fmla="*/ 66 w 124"/>
                  <a:gd name="T37" fmla="*/ 28 h 174"/>
                  <a:gd name="T38" fmla="*/ 61 w 124"/>
                  <a:gd name="T39" fmla="*/ 23 h 174"/>
                  <a:gd name="T40" fmla="*/ 49 w 124"/>
                  <a:gd name="T41" fmla="*/ 21 h 174"/>
                  <a:gd name="T42" fmla="*/ 43 w 124"/>
                  <a:gd name="T43" fmla="*/ 27 h 174"/>
                  <a:gd name="T44" fmla="*/ 39 w 124"/>
                  <a:gd name="T45" fmla="*/ 39 h 174"/>
                  <a:gd name="T46" fmla="*/ 45 w 124"/>
                  <a:gd name="T47" fmla="*/ 47 h 174"/>
                  <a:gd name="T48" fmla="*/ 36 w 124"/>
                  <a:gd name="T49" fmla="*/ 54 h 174"/>
                  <a:gd name="T50" fmla="*/ 19 w 124"/>
                  <a:gd name="T51" fmla="*/ 59 h 174"/>
                  <a:gd name="T52" fmla="*/ 6 w 124"/>
                  <a:gd name="T53" fmla="*/ 56 h 174"/>
                  <a:gd name="T54" fmla="*/ 6 w 124"/>
                  <a:gd name="T55" fmla="*/ 71 h 174"/>
                  <a:gd name="T56" fmla="*/ 16 w 124"/>
                  <a:gd name="T57" fmla="*/ 78 h 174"/>
                  <a:gd name="T58" fmla="*/ 15 w 124"/>
                  <a:gd name="T59" fmla="*/ 82 h 174"/>
                  <a:gd name="T60" fmla="*/ 17 w 124"/>
                  <a:gd name="T61" fmla="*/ 99 h 174"/>
                  <a:gd name="T62" fmla="*/ 22 w 124"/>
                  <a:gd name="T63" fmla="*/ 103 h 174"/>
                  <a:gd name="T64" fmla="*/ 31 w 124"/>
                  <a:gd name="T65" fmla="*/ 104 h 174"/>
                  <a:gd name="T66" fmla="*/ 29 w 124"/>
                  <a:gd name="T67" fmla="*/ 124 h 174"/>
                  <a:gd name="T68" fmla="*/ 33 w 124"/>
                  <a:gd name="T69" fmla="*/ 130 h 174"/>
                  <a:gd name="T70" fmla="*/ 28 w 124"/>
                  <a:gd name="T71" fmla="*/ 141 h 174"/>
                  <a:gd name="T72" fmla="*/ 29 w 124"/>
                  <a:gd name="T73" fmla="*/ 156 h 174"/>
                  <a:gd name="T74" fmla="*/ 26 w 124"/>
                  <a:gd name="T75" fmla="*/ 168 h 17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4" h="174">
                    <a:moveTo>
                      <a:pt x="26" y="168"/>
                    </a:moveTo>
                    <a:lnTo>
                      <a:pt x="34" y="174"/>
                    </a:lnTo>
                    <a:lnTo>
                      <a:pt x="39" y="172"/>
                    </a:lnTo>
                    <a:lnTo>
                      <a:pt x="52" y="164"/>
                    </a:lnTo>
                    <a:lnTo>
                      <a:pt x="55" y="162"/>
                    </a:lnTo>
                    <a:lnTo>
                      <a:pt x="58" y="151"/>
                    </a:lnTo>
                    <a:lnTo>
                      <a:pt x="62" y="145"/>
                    </a:lnTo>
                    <a:lnTo>
                      <a:pt x="65" y="143"/>
                    </a:lnTo>
                    <a:lnTo>
                      <a:pt x="87" y="137"/>
                    </a:lnTo>
                    <a:lnTo>
                      <a:pt x="81" y="131"/>
                    </a:lnTo>
                    <a:lnTo>
                      <a:pt x="85" y="122"/>
                    </a:lnTo>
                    <a:lnTo>
                      <a:pt x="87" y="117"/>
                    </a:lnTo>
                    <a:lnTo>
                      <a:pt x="91" y="107"/>
                    </a:lnTo>
                    <a:lnTo>
                      <a:pt x="93" y="104"/>
                    </a:lnTo>
                    <a:lnTo>
                      <a:pt x="109" y="105"/>
                    </a:lnTo>
                    <a:lnTo>
                      <a:pt x="108" y="85"/>
                    </a:lnTo>
                    <a:lnTo>
                      <a:pt x="105" y="83"/>
                    </a:lnTo>
                    <a:lnTo>
                      <a:pt x="104" y="81"/>
                    </a:lnTo>
                    <a:lnTo>
                      <a:pt x="105" y="79"/>
                    </a:lnTo>
                    <a:lnTo>
                      <a:pt x="108" y="78"/>
                    </a:lnTo>
                    <a:lnTo>
                      <a:pt x="107" y="69"/>
                    </a:lnTo>
                    <a:lnTo>
                      <a:pt x="106" y="57"/>
                    </a:lnTo>
                    <a:lnTo>
                      <a:pt x="102" y="52"/>
                    </a:lnTo>
                    <a:lnTo>
                      <a:pt x="102" y="50"/>
                    </a:lnTo>
                    <a:lnTo>
                      <a:pt x="104" y="44"/>
                    </a:lnTo>
                    <a:lnTo>
                      <a:pt x="108" y="48"/>
                    </a:lnTo>
                    <a:lnTo>
                      <a:pt x="113" y="42"/>
                    </a:lnTo>
                    <a:lnTo>
                      <a:pt x="120" y="29"/>
                    </a:lnTo>
                    <a:lnTo>
                      <a:pt x="122" y="17"/>
                    </a:lnTo>
                    <a:lnTo>
                      <a:pt x="124" y="10"/>
                    </a:lnTo>
                    <a:lnTo>
                      <a:pt x="122" y="1"/>
                    </a:lnTo>
                    <a:lnTo>
                      <a:pt x="116" y="0"/>
                    </a:lnTo>
                    <a:lnTo>
                      <a:pt x="97" y="6"/>
                    </a:lnTo>
                    <a:lnTo>
                      <a:pt x="95" y="10"/>
                    </a:lnTo>
                    <a:lnTo>
                      <a:pt x="92" y="15"/>
                    </a:lnTo>
                    <a:lnTo>
                      <a:pt x="83" y="17"/>
                    </a:lnTo>
                    <a:lnTo>
                      <a:pt x="71" y="25"/>
                    </a:lnTo>
                    <a:lnTo>
                      <a:pt x="66" y="28"/>
                    </a:lnTo>
                    <a:lnTo>
                      <a:pt x="62" y="26"/>
                    </a:lnTo>
                    <a:lnTo>
                      <a:pt x="61" y="23"/>
                    </a:lnTo>
                    <a:lnTo>
                      <a:pt x="51" y="20"/>
                    </a:lnTo>
                    <a:lnTo>
                      <a:pt x="49" y="21"/>
                    </a:lnTo>
                    <a:lnTo>
                      <a:pt x="47" y="26"/>
                    </a:lnTo>
                    <a:lnTo>
                      <a:pt x="43" y="27"/>
                    </a:lnTo>
                    <a:lnTo>
                      <a:pt x="42" y="35"/>
                    </a:lnTo>
                    <a:lnTo>
                      <a:pt x="39" y="39"/>
                    </a:lnTo>
                    <a:lnTo>
                      <a:pt x="46" y="44"/>
                    </a:lnTo>
                    <a:lnTo>
                      <a:pt x="45" y="47"/>
                    </a:lnTo>
                    <a:lnTo>
                      <a:pt x="43" y="49"/>
                    </a:lnTo>
                    <a:lnTo>
                      <a:pt x="36" y="54"/>
                    </a:lnTo>
                    <a:lnTo>
                      <a:pt x="20" y="55"/>
                    </a:lnTo>
                    <a:lnTo>
                      <a:pt x="19" y="59"/>
                    </a:lnTo>
                    <a:lnTo>
                      <a:pt x="17" y="61"/>
                    </a:lnTo>
                    <a:lnTo>
                      <a:pt x="6" y="56"/>
                    </a:lnTo>
                    <a:lnTo>
                      <a:pt x="0" y="62"/>
                    </a:lnTo>
                    <a:lnTo>
                      <a:pt x="6" y="71"/>
                    </a:lnTo>
                    <a:lnTo>
                      <a:pt x="13" y="75"/>
                    </a:lnTo>
                    <a:lnTo>
                      <a:pt x="16" y="78"/>
                    </a:lnTo>
                    <a:lnTo>
                      <a:pt x="14" y="78"/>
                    </a:lnTo>
                    <a:lnTo>
                      <a:pt x="15" y="82"/>
                    </a:lnTo>
                    <a:lnTo>
                      <a:pt x="19" y="85"/>
                    </a:lnTo>
                    <a:lnTo>
                      <a:pt x="17" y="99"/>
                    </a:lnTo>
                    <a:lnTo>
                      <a:pt x="18" y="101"/>
                    </a:lnTo>
                    <a:lnTo>
                      <a:pt x="22" y="103"/>
                    </a:lnTo>
                    <a:lnTo>
                      <a:pt x="28" y="102"/>
                    </a:lnTo>
                    <a:lnTo>
                      <a:pt x="31" y="104"/>
                    </a:lnTo>
                    <a:lnTo>
                      <a:pt x="31" y="105"/>
                    </a:lnTo>
                    <a:lnTo>
                      <a:pt x="29" y="124"/>
                    </a:lnTo>
                    <a:lnTo>
                      <a:pt x="33" y="125"/>
                    </a:lnTo>
                    <a:lnTo>
                      <a:pt x="33" y="130"/>
                    </a:lnTo>
                    <a:lnTo>
                      <a:pt x="31" y="137"/>
                    </a:lnTo>
                    <a:lnTo>
                      <a:pt x="28" y="141"/>
                    </a:lnTo>
                    <a:lnTo>
                      <a:pt x="29" y="151"/>
                    </a:lnTo>
                    <a:lnTo>
                      <a:pt x="29" y="156"/>
                    </a:lnTo>
                    <a:lnTo>
                      <a:pt x="30" y="159"/>
                    </a:lnTo>
                    <a:lnTo>
                      <a:pt x="26" y="168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4" name="Group 785"/>
            <p:cNvGrpSpPr>
              <a:grpSpLocks/>
            </p:cNvGrpSpPr>
            <p:nvPr/>
          </p:nvGrpSpPr>
          <p:grpSpPr bwMode="auto">
            <a:xfrm>
              <a:off x="1186169" y="1035493"/>
              <a:ext cx="50518" cy="73951"/>
              <a:chOff x="820" y="1394"/>
              <a:chExt cx="34" cy="52"/>
            </a:xfrm>
          </p:grpSpPr>
          <p:sp>
            <p:nvSpPr>
              <p:cNvPr id="1192" name="Freeform 786"/>
              <p:cNvSpPr>
                <a:spLocks/>
              </p:cNvSpPr>
              <p:nvPr/>
            </p:nvSpPr>
            <p:spPr bwMode="auto">
              <a:xfrm>
                <a:off x="820" y="1394"/>
                <a:ext cx="34" cy="52"/>
              </a:xfrm>
              <a:custGeom>
                <a:avLst/>
                <a:gdLst>
                  <a:gd name="T0" fmla="*/ 28 w 34"/>
                  <a:gd name="T1" fmla="*/ 0 h 52"/>
                  <a:gd name="T2" fmla="*/ 22 w 34"/>
                  <a:gd name="T3" fmla="*/ 6 h 52"/>
                  <a:gd name="T4" fmla="*/ 15 w 34"/>
                  <a:gd name="T5" fmla="*/ 12 h 52"/>
                  <a:gd name="T6" fmla="*/ 7 w 34"/>
                  <a:gd name="T7" fmla="*/ 16 h 52"/>
                  <a:gd name="T8" fmla="*/ 0 w 34"/>
                  <a:gd name="T9" fmla="*/ 30 h 52"/>
                  <a:gd name="T10" fmla="*/ 6 w 34"/>
                  <a:gd name="T11" fmla="*/ 42 h 52"/>
                  <a:gd name="T12" fmla="*/ 10 w 34"/>
                  <a:gd name="T13" fmla="*/ 50 h 52"/>
                  <a:gd name="T14" fmla="*/ 17 w 34"/>
                  <a:gd name="T15" fmla="*/ 52 h 52"/>
                  <a:gd name="T16" fmla="*/ 21 w 34"/>
                  <a:gd name="T17" fmla="*/ 48 h 52"/>
                  <a:gd name="T18" fmla="*/ 20 w 34"/>
                  <a:gd name="T19" fmla="*/ 40 h 52"/>
                  <a:gd name="T20" fmla="*/ 25 w 34"/>
                  <a:gd name="T21" fmla="*/ 28 h 52"/>
                  <a:gd name="T22" fmla="*/ 33 w 34"/>
                  <a:gd name="T23" fmla="*/ 27 h 52"/>
                  <a:gd name="T24" fmla="*/ 34 w 34"/>
                  <a:gd name="T25" fmla="*/ 18 h 52"/>
                  <a:gd name="T26" fmla="*/ 32 w 34"/>
                  <a:gd name="T27" fmla="*/ 11 h 52"/>
                  <a:gd name="T28" fmla="*/ 28 w 34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52">
                    <a:moveTo>
                      <a:pt x="28" y="0"/>
                    </a:moveTo>
                    <a:lnTo>
                      <a:pt x="22" y="6"/>
                    </a:lnTo>
                    <a:lnTo>
                      <a:pt x="15" y="12"/>
                    </a:lnTo>
                    <a:lnTo>
                      <a:pt x="7" y="1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0" y="50"/>
                    </a:lnTo>
                    <a:lnTo>
                      <a:pt x="17" y="52"/>
                    </a:lnTo>
                    <a:lnTo>
                      <a:pt x="21" y="48"/>
                    </a:lnTo>
                    <a:lnTo>
                      <a:pt x="20" y="40"/>
                    </a:lnTo>
                    <a:lnTo>
                      <a:pt x="25" y="28"/>
                    </a:lnTo>
                    <a:lnTo>
                      <a:pt x="33" y="27"/>
                    </a:lnTo>
                    <a:lnTo>
                      <a:pt x="34" y="18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3" name="Freeform 787"/>
              <p:cNvSpPr>
                <a:spLocks/>
              </p:cNvSpPr>
              <p:nvPr/>
            </p:nvSpPr>
            <p:spPr bwMode="auto">
              <a:xfrm>
                <a:off x="820" y="1394"/>
                <a:ext cx="34" cy="52"/>
              </a:xfrm>
              <a:custGeom>
                <a:avLst/>
                <a:gdLst>
                  <a:gd name="T0" fmla="*/ 28 w 34"/>
                  <a:gd name="T1" fmla="*/ 0 h 52"/>
                  <a:gd name="T2" fmla="*/ 22 w 34"/>
                  <a:gd name="T3" fmla="*/ 6 h 52"/>
                  <a:gd name="T4" fmla="*/ 15 w 34"/>
                  <a:gd name="T5" fmla="*/ 12 h 52"/>
                  <a:gd name="T6" fmla="*/ 7 w 34"/>
                  <a:gd name="T7" fmla="*/ 16 h 52"/>
                  <a:gd name="T8" fmla="*/ 0 w 34"/>
                  <a:gd name="T9" fmla="*/ 30 h 52"/>
                  <a:gd name="T10" fmla="*/ 6 w 34"/>
                  <a:gd name="T11" fmla="*/ 42 h 52"/>
                  <a:gd name="T12" fmla="*/ 10 w 34"/>
                  <a:gd name="T13" fmla="*/ 50 h 52"/>
                  <a:gd name="T14" fmla="*/ 17 w 34"/>
                  <a:gd name="T15" fmla="*/ 52 h 52"/>
                  <a:gd name="T16" fmla="*/ 21 w 34"/>
                  <a:gd name="T17" fmla="*/ 48 h 52"/>
                  <a:gd name="T18" fmla="*/ 20 w 34"/>
                  <a:gd name="T19" fmla="*/ 40 h 52"/>
                  <a:gd name="T20" fmla="*/ 25 w 34"/>
                  <a:gd name="T21" fmla="*/ 28 h 52"/>
                  <a:gd name="T22" fmla="*/ 33 w 34"/>
                  <a:gd name="T23" fmla="*/ 27 h 52"/>
                  <a:gd name="T24" fmla="*/ 34 w 34"/>
                  <a:gd name="T25" fmla="*/ 18 h 52"/>
                  <a:gd name="T26" fmla="*/ 32 w 34"/>
                  <a:gd name="T27" fmla="*/ 11 h 52"/>
                  <a:gd name="T28" fmla="*/ 28 w 34"/>
                  <a:gd name="T29" fmla="*/ 0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52">
                    <a:moveTo>
                      <a:pt x="28" y="0"/>
                    </a:moveTo>
                    <a:lnTo>
                      <a:pt x="22" y="6"/>
                    </a:lnTo>
                    <a:lnTo>
                      <a:pt x="15" y="12"/>
                    </a:lnTo>
                    <a:lnTo>
                      <a:pt x="7" y="1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0" y="50"/>
                    </a:lnTo>
                    <a:lnTo>
                      <a:pt x="17" y="52"/>
                    </a:lnTo>
                    <a:lnTo>
                      <a:pt x="21" y="48"/>
                    </a:lnTo>
                    <a:lnTo>
                      <a:pt x="20" y="40"/>
                    </a:lnTo>
                    <a:lnTo>
                      <a:pt x="25" y="28"/>
                    </a:lnTo>
                    <a:lnTo>
                      <a:pt x="33" y="27"/>
                    </a:lnTo>
                    <a:lnTo>
                      <a:pt x="34" y="18"/>
                    </a:lnTo>
                    <a:lnTo>
                      <a:pt x="32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5" name="Group 788"/>
            <p:cNvGrpSpPr>
              <a:grpSpLocks/>
            </p:cNvGrpSpPr>
            <p:nvPr/>
          </p:nvGrpSpPr>
          <p:grpSpPr bwMode="auto">
            <a:xfrm>
              <a:off x="627746" y="756858"/>
              <a:ext cx="293548" cy="328813"/>
              <a:chOff x="437" y="1196"/>
              <a:chExt cx="201" cy="233"/>
            </a:xfrm>
          </p:grpSpPr>
          <p:sp>
            <p:nvSpPr>
              <p:cNvPr id="1190" name="Freeform 789"/>
              <p:cNvSpPr>
                <a:spLocks/>
              </p:cNvSpPr>
              <p:nvPr/>
            </p:nvSpPr>
            <p:spPr bwMode="auto">
              <a:xfrm>
                <a:off x="437" y="1196"/>
                <a:ext cx="201" cy="233"/>
              </a:xfrm>
              <a:custGeom>
                <a:avLst/>
                <a:gdLst>
                  <a:gd name="T0" fmla="*/ 59 w 201"/>
                  <a:gd name="T1" fmla="*/ 1 h 233"/>
                  <a:gd name="T2" fmla="*/ 66 w 201"/>
                  <a:gd name="T3" fmla="*/ 10 h 233"/>
                  <a:gd name="T4" fmla="*/ 77 w 201"/>
                  <a:gd name="T5" fmla="*/ 15 h 233"/>
                  <a:gd name="T6" fmla="*/ 92 w 201"/>
                  <a:gd name="T7" fmla="*/ 27 h 233"/>
                  <a:gd name="T8" fmla="*/ 97 w 201"/>
                  <a:gd name="T9" fmla="*/ 39 h 233"/>
                  <a:gd name="T10" fmla="*/ 87 w 201"/>
                  <a:gd name="T11" fmla="*/ 56 h 233"/>
                  <a:gd name="T12" fmla="*/ 84 w 201"/>
                  <a:gd name="T13" fmla="*/ 70 h 233"/>
                  <a:gd name="T14" fmla="*/ 79 w 201"/>
                  <a:gd name="T15" fmla="*/ 77 h 233"/>
                  <a:gd name="T16" fmla="*/ 89 w 201"/>
                  <a:gd name="T17" fmla="*/ 83 h 233"/>
                  <a:gd name="T18" fmla="*/ 106 w 201"/>
                  <a:gd name="T19" fmla="*/ 91 h 233"/>
                  <a:gd name="T20" fmla="*/ 128 w 201"/>
                  <a:gd name="T21" fmla="*/ 108 h 233"/>
                  <a:gd name="T22" fmla="*/ 135 w 201"/>
                  <a:gd name="T23" fmla="*/ 108 h 233"/>
                  <a:gd name="T24" fmla="*/ 150 w 201"/>
                  <a:gd name="T25" fmla="*/ 117 h 233"/>
                  <a:gd name="T26" fmla="*/ 164 w 201"/>
                  <a:gd name="T27" fmla="*/ 123 h 233"/>
                  <a:gd name="T28" fmla="*/ 180 w 201"/>
                  <a:gd name="T29" fmla="*/ 123 h 233"/>
                  <a:gd name="T30" fmla="*/ 189 w 201"/>
                  <a:gd name="T31" fmla="*/ 140 h 233"/>
                  <a:gd name="T32" fmla="*/ 194 w 201"/>
                  <a:gd name="T33" fmla="*/ 145 h 233"/>
                  <a:gd name="T34" fmla="*/ 184 w 201"/>
                  <a:gd name="T35" fmla="*/ 150 h 233"/>
                  <a:gd name="T36" fmla="*/ 186 w 201"/>
                  <a:gd name="T37" fmla="*/ 161 h 233"/>
                  <a:gd name="T38" fmla="*/ 201 w 201"/>
                  <a:gd name="T39" fmla="*/ 172 h 233"/>
                  <a:gd name="T40" fmla="*/ 184 w 201"/>
                  <a:gd name="T41" fmla="*/ 179 h 233"/>
                  <a:gd name="T42" fmla="*/ 173 w 201"/>
                  <a:gd name="T43" fmla="*/ 187 h 233"/>
                  <a:gd name="T44" fmla="*/ 169 w 201"/>
                  <a:gd name="T45" fmla="*/ 203 h 233"/>
                  <a:gd name="T46" fmla="*/ 171 w 201"/>
                  <a:gd name="T47" fmla="*/ 214 h 233"/>
                  <a:gd name="T48" fmla="*/ 162 w 201"/>
                  <a:gd name="T49" fmla="*/ 233 h 233"/>
                  <a:gd name="T50" fmla="*/ 151 w 201"/>
                  <a:gd name="T51" fmla="*/ 225 h 233"/>
                  <a:gd name="T52" fmla="*/ 151 w 201"/>
                  <a:gd name="T53" fmla="*/ 214 h 233"/>
                  <a:gd name="T54" fmla="*/ 145 w 201"/>
                  <a:gd name="T55" fmla="*/ 208 h 233"/>
                  <a:gd name="T56" fmla="*/ 134 w 201"/>
                  <a:gd name="T57" fmla="*/ 203 h 233"/>
                  <a:gd name="T58" fmla="*/ 106 w 201"/>
                  <a:gd name="T59" fmla="*/ 200 h 233"/>
                  <a:gd name="T60" fmla="*/ 97 w 201"/>
                  <a:gd name="T61" fmla="*/ 196 h 233"/>
                  <a:gd name="T62" fmla="*/ 86 w 201"/>
                  <a:gd name="T63" fmla="*/ 198 h 233"/>
                  <a:gd name="T64" fmla="*/ 78 w 201"/>
                  <a:gd name="T65" fmla="*/ 190 h 233"/>
                  <a:gd name="T66" fmla="*/ 59 w 201"/>
                  <a:gd name="T67" fmla="*/ 189 h 233"/>
                  <a:gd name="T68" fmla="*/ 47 w 201"/>
                  <a:gd name="T69" fmla="*/ 183 h 233"/>
                  <a:gd name="T70" fmla="*/ 40 w 201"/>
                  <a:gd name="T71" fmla="*/ 189 h 233"/>
                  <a:gd name="T72" fmla="*/ 48 w 201"/>
                  <a:gd name="T73" fmla="*/ 214 h 233"/>
                  <a:gd name="T74" fmla="*/ 46 w 201"/>
                  <a:gd name="T75" fmla="*/ 223 h 233"/>
                  <a:gd name="T76" fmla="*/ 29 w 201"/>
                  <a:gd name="T77" fmla="*/ 215 h 233"/>
                  <a:gd name="T78" fmla="*/ 33 w 201"/>
                  <a:gd name="T79" fmla="*/ 192 h 233"/>
                  <a:gd name="T80" fmla="*/ 34 w 201"/>
                  <a:gd name="T81" fmla="*/ 180 h 233"/>
                  <a:gd name="T82" fmla="*/ 43 w 201"/>
                  <a:gd name="T83" fmla="*/ 179 h 233"/>
                  <a:gd name="T84" fmla="*/ 48 w 201"/>
                  <a:gd name="T85" fmla="*/ 167 h 233"/>
                  <a:gd name="T86" fmla="*/ 43 w 201"/>
                  <a:gd name="T87" fmla="*/ 144 h 233"/>
                  <a:gd name="T88" fmla="*/ 29 w 201"/>
                  <a:gd name="T89" fmla="*/ 142 h 233"/>
                  <a:gd name="T90" fmla="*/ 8 w 201"/>
                  <a:gd name="T91" fmla="*/ 144 h 233"/>
                  <a:gd name="T92" fmla="*/ 12 w 201"/>
                  <a:gd name="T93" fmla="*/ 126 h 233"/>
                  <a:gd name="T94" fmla="*/ 6 w 201"/>
                  <a:gd name="T95" fmla="*/ 108 h 233"/>
                  <a:gd name="T96" fmla="*/ 11 w 201"/>
                  <a:gd name="T97" fmla="*/ 98 h 233"/>
                  <a:gd name="T98" fmla="*/ 7 w 201"/>
                  <a:gd name="T99" fmla="*/ 82 h 233"/>
                  <a:gd name="T100" fmla="*/ 1 w 201"/>
                  <a:gd name="T101" fmla="*/ 66 h 233"/>
                  <a:gd name="T102" fmla="*/ 1 w 201"/>
                  <a:gd name="T103" fmla="*/ 47 h 233"/>
                  <a:gd name="T104" fmla="*/ 10 w 201"/>
                  <a:gd name="T105" fmla="*/ 38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9" y="1"/>
                    </a:lnTo>
                    <a:lnTo>
                      <a:pt x="60" y="6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7" y="15"/>
                    </a:lnTo>
                    <a:lnTo>
                      <a:pt x="82" y="18"/>
                    </a:lnTo>
                    <a:lnTo>
                      <a:pt x="92" y="27"/>
                    </a:lnTo>
                    <a:lnTo>
                      <a:pt x="104" y="35"/>
                    </a:lnTo>
                    <a:lnTo>
                      <a:pt x="97" y="39"/>
                    </a:lnTo>
                    <a:lnTo>
                      <a:pt x="88" y="48"/>
                    </a:lnTo>
                    <a:lnTo>
                      <a:pt x="87" y="56"/>
                    </a:lnTo>
                    <a:lnTo>
                      <a:pt x="83" y="60"/>
                    </a:lnTo>
                    <a:lnTo>
                      <a:pt x="84" y="70"/>
                    </a:lnTo>
                    <a:lnTo>
                      <a:pt x="80" y="71"/>
                    </a:lnTo>
                    <a:lnTo>
                      <a:pt x="79" y="77"/>
                    </a:lnTo>
                    <a:lnTo>
                      <a:pt x="86" y="81"/>
                    </a:lnTo>
                    <a:lnTo>
                      <a:pt x="89" y="83"/>
                    </a:lnTo>
                    <a:lnTo>
                      <a:pt x="97" y="87"/>
                    </a:lnTo>
                    <a:lnTo>
                      <a:pt x="106" y="91"/>
                    </a:lnTo>
                    <a:lnTo>
                      <a:pt x="114" y="97"/>
                    </a:lnTo>
                    <a:lnTo>
                      <a:pt x="128" y="108"/>
                    </a:lnTo>
                    <a:lnTo>
                      <a:pt x="128" y="105"/>
                    </a:lnTo>
                    <a:lnTo>
                      <a:pt x="135" y="108"/>
                    </a:lnTo>
                    <a:lnTo>
                      <a:pt x="147" y="113"/>
                    </a:lnTo>
                    <a:lnTo>
                      <a:pt x="150" y="117"/>
                    </a:lnTo>
                    <a:lnTo>
                      <a:pt x="161" y="120"/>
                    </a:lnTo>
                    <a:lnTo>
                      <a:pt x="164" y="123"/>
                    </a:lnTo>
                    <a:lnTo>
                      <a:pt x="168" y="119"/>
                    </a:lnTo>
                    <a:lnTo>
                      <a:pt x="180" y="123"/>
                    </a:lnTo>
                    <a:lnTo>
                      <a:pt x="181" y="127"/>
                    </a:lnTo>
                    <a:lnTo>
                      <a:pt x="189" y="140"/>
                    </a:lnTo>
                    <a:lnTo>
                      <a:pt x="192" y="140"/>
                    </a:lnTo>
                    <a:lnTo>
                      <a:pt x="194" y="145"/>
                    </a:lnTo>
                    <a:lnTo>
                      <a:pt x="188" y="147"/>
                    </a:lnTo>
                    <a:lnTo>
                      <a:pt x="184" y="150"/>
                    </a:lnTo>
                    <a:lnTo>
                      <a:pt x="189" y="156"/>
                    </a:lnTo>
                    <a:lnTo>
                      <a:pt x="186" y="161"/>
                    </a:lnTo>
                    <a:lnTo>
                      <a:pt x="195" y="167"/>
                    </a:lnTo>
                    <a:lnTo>
                      <a:pt x="201" y="172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5"/>
                    </a:lnTo>
                    <a:lnTo>
                      <a:pt x="173" y="187"/>
                    </a:lnTo>
                    <a:lnTo>
                      <a:pt x="169" y="195"/>
                    </a:lnTo>
                    <a:lnTo>
                      <a:pt x="169" y="203"/>
                    </a:lnTo>
                    <a:lnTo>
                      <a:pt x="174" y="210"/>
                    </a:lnTo>
                    <a:lnTo>
                      <a:pt x="171" y="214"/>
                    </a:lnTo>
                    <a:lnTo>
                      <a:pt x="170" y="224"/>
                    </a:lnTo>
                    <a:lnTo>
                      <a:pt x="162" y="233"/>
                    </a:lnTo>
                    <a:lnTo>
                      <a:pt x="155" y="230"/>
                    </a:lnTo>
                    <a:lnTo>
                      <a:pt x="151" y="225"/>
                    </a:lnTo>
                    <a:lnTo>
                      <a:pt x="154" y="219"/>
                    </a:lnTo>
                    <a:lnTo>
                      <a:pt x="151" y="214"/>
                    </a:lnTo>
                    <a:lnTo>
                      <a:pt x="155" y="211"/>
                    </a:lnTo>
                    <a:lnTo>
                      <a:pt x="145" y="208"/>
                    </a:lnTo>
                    <a:lnTo>
                      <a:pt x="140" y="208"/>
                    </a:lnTo>
                    <a:lnTo>
                      <a:pt x="134" y="203"/>
                    </a:lnTo>
                    <a:lnTo>
                      <a:pt x="118" y="193"/>
                    </a:lnTo>
                    <a:lnTo>
                      <a:pt x="106" y="200"/>
                    </a:lnTo>
                    <a:lnTo>
                      <a:pt x="103" y="194"/>
                    </a:lnTo>
                    <a:lnTo>
                      <a:pt x="97" y="196"/>
                    </a:lnTo>
                    <a:lnTo>
                      <a:pt x="89" y="198"/>
                    </a:lnTo>
                    <a:lnTo>
                      <a:pt x="86" y="198"/>
                    </a:lnTo>
                    <a:lnTo>
                      <a:pt x="86" y="188"/>
                    </a:lnTo>
                    <a:lnTo>
                      <a:pt x="78" y="190"/>
                    </a:lnTo>
                    <a:lnTo>
                      <a:pt x="62" y="194"/>
                    </a:lnTo>
                    <a:lnTo>
                      <a:pt x="59" y="189"/>
                    </a:lnTo>
                    <a:lnTo>
                      <a:pt x="49" y="186"/>
                    </a:lnTo>
                    <a:lnTo>
                      <a:pt x="47" y="183"/>
                    </a:lnTo>
                    <a:lnTo>
                      <a:pt x="39" y="185"/>
                    </a:lnTo>
                    <a:lnTo>
                      <a:pt x="40" y="189"/>
                    </a:lnTo>
                    <a:lnTo>
                      <a:pt x="43" y="204"/>
                    </a:lnTo>
                    <a:lnTo>
                      <a:pt x="48" y="214"/>
                    </a:lnTo>
                    <a:lnTo>
                      <a:pt x="48" y="216"/>
                    </a:lnTo>
                    <a:lnTo>
                      <a:pt x="46" y="223"/>
                    </a:lnTo>
                    <a:lnTo>
                      <a:pt x="32" y="218"/>
                    </a:lnTo>
                    <a:lnTo>
                      <a:pt x="29" y="215"/>
                    </a:lnTo>
                    <a:lnTo>
                      <a:pt x="27" y="202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0"/>
                    </a:lnTo>
                    <a:lnTo>
                      <a:pt x="40" y="179"/>
                    </a:lnTo>
                    <a:lnTo>
                      <a:pt x="43" y="179"/>
                    </a:lnTo>
                    <a:lnTo>
                      <a:pt x="45" y="169"/>
                    </a:lnTo>
                    <a:lnTo>
                      <a:pt x="48" y="167"/>
                    </a:lnTo>
                    <a:lnTo>
                      <a:pt x="52" y="153"/>
                    </a:lnTo>
                    <a:lnTo>
                      <a:pt x="43" y="144"/>
                    </a:lnTo>
                    <a:lnTo>
                      <a:pt x="36" y="142"/>
                    </a:lnTo>
                    <a:lnTo>
                      <a:pt x="29" y="142"/>
                    </a:lnTo>
                    <a:lnTo>
                      <a:pt x="18" y="138"/>
                    </a:lnTo>
                    <a:lnTo>
                      <a:pt x="8" y="144"/>
                    </a:lnTo>
                    <a:lnTo>
                      <a:pt x="10" y="136"/>
                    </a:lnTo>
                    <a:lnTo>
                      <a:pt x="12" y="126"/>
                    </a:lnTo>
                    <a:lnTo>
                      <a:pt x="3" y="110"/>
                    </a:lnTo>
                    <a:lnTo>
                      <a:pt x="6" y="108"/>
                    </a:lnTo>
                    <a:lnTo>
                      <a:pt x="10" y="104"/>
                    </a:lnTo>
                    <a:lnTo>
                      <a:pt x="11" y="98"/>
                    </a:lnTo>
                    <a:lnTo>
                      <a:pt x="7" y="90"/>
                    </a:lnTo>
                    <a:lnTo>
                      <a:pt x="7" y="82"/>
                    </a:lnTo>
                    <a:lnTo>
                      <a:pt x="2" y="77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7"/>
                    </a:lnTo>
                    <a:lnTo>
                      <a:pt x="2" y="42"/>
                    </a:lnTo>
                    <a:lnTo>
                      <a:pt x="10" y="3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49" y="6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91" name="Freeform 790"/>
              <p:cNvSpPr>
                <a:spLocks/>
              </p:cNvSpPr>
              <p:nvPr/>
            </p:nvSpPr>
            <p:spPr bwMode="auto">
              <a:xfrm>
                <a:off x="437" y="1196"/>
                <a:ext cx="201" cy="233"/>
              </a:xfrm>
              <a:custGeom>
                <a:avLst/>
                <a:gdLst>
                  <a:gd name="T0" fmla="*/ 59 w 201"/>
                  <a:gd name="T1" fmla="*/ 1 h 233"/>
                  <a:gd name="T2" fmla="*/ 66 w 201"/>
                  <a:gd name="T3" fmla="*/ 10 h 233"/>
                  <a:gd name="T4" fmla="*/ 77 w 201"/>
                  <a:gd name="T5" fmla="*/ 15 h 233"/>
                  <a:gd name="T6" fmla="*/ 92 w 201"/>
                  <a:gd name="T7" fmla="*/ 27 h 233"/>
                  <a:gd name="T8" fmla="*/ 97 w 201"/>
                  <a:gd name="T9" fmla="*/ 39 h 233"/>
                  <a:gd name="T10" fmla="*/ 87 w 201"/>
                  <a:gd name="T11" fmla="*/ 56 h 233"/>
                  <a:gd name="T12" fmla="*/ 84 w 201"/>
                  <a:gd name="T13" fmla="*/ 70 h 233"/>
                  <a:gd name="T14" fmla="*/ 79 w 201"/>
                  <a:gd name="T15" fmla="*/ 77 h 233"/>
                  <a:gd name="T16" fmla="*/ 89 w 201"/>
                  <a:gd name="T17" fmla="*/ 83 h 233"/>
                  <a:gd name="T18" fmla="*/ 106 w 201"/>
                  <a:gd name="T19" fmla="*/ 91 h 233"/>
                  <a:gd name="T20" fmla="*/ 128 w 201"/>
                  <a:gd name="T21" fmla="*/ 108 h 233"/>
                  <a:gd name="T22" fmla="*/ 135 w 201"/>
                  <a:gd name="T23" fmla="*/ 108 h 233"/>
                  <a:gd name="T24" fmla="*/ 150 w 201"/>
                  <a:gd name="T25" fmla="*/ 117 h 233"/>
                  <a:gd name="T26" fmla="*/ 164 w 201"/>
                  <a:gd name="T27" fmla="*/ 123 h 233"/>
                  <a:gd name="T28" fmla="*/ 180 w 201"/>
                  <a:gd name="T29" fmla="*/ 123 h 233"/>
                  <a:gd name="T30" fmla="*/ 189 w 201"/>
                  <a:gd name="T31" fmla="*/ 140 h 233"/>
                  <a:gd name="T32" fmla="*/ 194 w 201"/>
                  <a:gd name="T33" fmla="*/ 145 h 233"/>
                  <a:gd name="T34" fmla="*/ 184 w 201"/>
                  <a:gd name="T35" fmla="*/ 150 h 233"/>
                  <a:gd name="T36" fmla="*/ 186 w 201"/>
                  <a:gd name="T37" fmla="*/ 161 h 233"/>
                  <a:gd name="T38" fmla="*/ 201 w 201"/>
                  <a:gd name="T39" fmla="*/ 172 h 233"/>
                  <a:gd name="T40" fmla="*/ 184 w 201"/>
                  <a:gd name="T41" fmla="*/ 179 h 233"/>
                  <a:gd name="T42" fmla="*/ 173 w 201"/>
                  <a:gd name="T43" fmla="*/ 187 h 233"/>
                  <a:gd name="T44" fmla="*/ 169 w 201"/>
                  <a:gd name="T45" fmla="*/ 203 h 233"/>
                  <a:gd name="T46" fmla="*/ 171 w 201"/>
                  <a:gd name="T47" fmla="*/ 214 h 233"/>
                  <a:gd name="T48" fmla="*/ 162 w 201"/>
                  <a:gd name="T49" fmla="*/ 233 h 233"/>
                  <a:gd name="T50" fmla="*/ 151 w 201"/>
                  <a:gd name="T51" fmla="*/ 225 h 233"/>
                  <a:gd name="T52" fmla="*/ 151 w 201"/>
                  <a:gd name="T53" fmla="*/ 214 h 233"/>
                  <a:gd name="T54" fmla="*/ 145 w 201"/>
                  <a:gd name="T55" fmla="*/ 208 h 233"/>
                  <a:gd name="T56" fmla="*/ 134 w 201"/>
                  <a:gd name="T57" fmla="*/ 203 h 233"/>
                  <a:gd name="T58" fmla="*/ 106 w 201"/>
                  <a:gd name="T59" fmla="*/ 200 h 233"/>
                  <a:gd name="T60" fmla="*/ 97 w 201"/>
                  <a:gd name="T61" fmla="*/ 196 h 233"/>
                  <a:gd name="T62" fmla="*/ 86 w 201"/>
                  <a:gd name="T63" fmla="*/ 198 h 233"/>
                  <a:gd name="T64" fmla="*/ 78 w 201"/>
                  <a:gd name="T65" fmla="*/ 190 h 233"/>
                  <a:gd name="T66" fmla="*/ 59 w 201"/>
                  <a:gd name="T67" fmla="*/ 189 h 233"/>
                  <a:gd name="T68" fmla="*/ 47 w 201"/>
                  <a:gd name="T69" fmla="*/ 183 h 233"/>
                  <a:gd name="T70" fmla="*/ 40 w 201"/>
                  <a:gd name="T71" fmla="*/ 189 h 233"/>
                  <a:gd name="T72" fmla="*/ 48 w 201"/>
                  <a:gd name="T73" fmla="*/ 214 h 233"/>
                  <a:gd name="T74" fmla="*/ 46 w 201"/>
                  <a:gd name="T75" fmla="*/ 223 h 233"/>
                  <a:gd name="T76" fmla="*/ 29 w 201"/>
                  <a:gd name="T77" fmla="*/ 215 h 233"/>
                  <a:gd name="T78" fmla="*/ 33 w 201"/>
                  <a:gd name="T79" fmla="*/ 192 h 233"/>
                  <a:gd name="T80" fmla="*/ 34 w 201"/>
                  <a:gd name="T81" fmla="*/ 180 h 233"/>
                  <a:gd name="T82" fmla="*/ 43 w 201"/>
                  <a:gd name="T83" fmla="*/ 179 h 233"/>
                  <a:gd name="T84" fmla="*/ 48 w 201"/>
                  <a:gd name="T85" fmla="*/ 167 h 233"/>
                  <a:gd name="T86" fmla="*/ 43 w 201"/>
                  <a:gd name="T87" fmla="*/ 144 h 233"/>
                  <a:gd name="T88" fmla="*/ 29 w 201"/>
                  <a:gd name="T89" fmla="*/ 142 h 233"/>
                  <a:gd name="T90" fmla="*/ 8 w 201"/>
                  <a:gd name="T91" fmla="*/ 144 h 233"/>
                  <a:gd name="T92" fmla="*/ 12 w 201"/>
                  <a:gd name="T93" fmla="*/ 126 h 233"/>
                  <a:gd name="T94" fmla="*/ 6 w 201"/>
                  <a:gd name="T95" fmla="*/ 108 h 233"/>
                  <a:gd name="T96" fmla="*/ 11 w 201"/>
                  <a:gd name="T97" fmla="*/ 98 h 233"/>
                  <a:gd name="T98" fmla="*/ 7 w 201"/>
                  <a:gd name="T99" fmla="*/ 82 h 233"/>
                  <a:gd name="T100" fmla="*/ 1 w 201"/>
                  <a:gd name="T101" fmla="*/ 66 h 233"/>
                  <a:gd name="T102" fmla="*/ 1 w 201"/>
                  <a:gd name="T103" fmla="*/ 47 h 233"/>
                  <a:gd name="T104" fmla="*/ 10 w 201"/>
                  <a:gd name="T105" fmla="*/ 38 h 233"/>
                  <a:gd name="T106" fmla="*/ 16 w 201"/>
                  <a:gd name="T107" fmla="*/ 29 h 233"/>
                  <a:gd name="T108" fmla="*/ 18 w 201"/>
                  <a:gd name="T109" fmla="*/ 15 h 233"/>
                  <a:gd name="T110" fmla="*/ 22 w 201"/>
                  <a:gd name="T111" fmla="*/ 3 h 233"/>
                  <a:gd name="T112" fmla="*/ 49 w 201"/>
                  <a:gd name="T113" fmla="*/ 6 h 2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01" h="233">
                    <a:moveTo>
                      <a:pt x="48" y="0"/>
                    </a:moveTo>
                    <a:lnTo>
                      <a:pt x="59" y="1"/>
                    </a:lnTo>
                    <a:lnTo>
                      <a:pt x="60" y="6"/>
                    </a:lnTo>
                    <a:lnTo>
                      <a:pt x="66" y="10"/>
                    </a:lnTo>
                    <a:lnTo>
                      <a:pt x="71" y="10"/>
                    </a:lnTo>
                    <a:lnTo>
                      <a:pt x="77" y="15"/>
                    </a:lnTo>
                    <a:lnTo>
                      <a:pt x="82" y="18"/>
                    </a:lnTo>
                    <a:lnTo>
                      <a:pt x="92" y="27"/>
                    </a:lnTo>
                    <a:lnTo>
                      <a:pt x="104" y="35"/>
                    </a:lnTo>
                    <a:lnTo>
                      <a:pt x="97" y="39"/>
                    </a:lnTo>
                    <a:lnTo>
                      <a:pt x="88" y="48"/>
                    </a:lnTo>
                    <a:lnTo>
                      <a:pt x="87" y="56"/>
                    </a:lnTo>
                    <a:lnTo>
                      <a:pt x="83" y="60"/>
                    </a:lnTo>
                    <a:lnTo>
                      <a:pt x="84" y="70"/>
                    </a:lnTo>
                    <a:lnTo>
                      <a:pt x="80" y="71"/>
                    </a:lnTo>
                    <a:lnTo>
                      <a:pt x="79" y="77"/>
                    </a:lnTo>
                    <a:lnTo>
                      <a:pt x="86" y="81"/>
                    </a:lnTo>
                    <a:lnTo>
                      <a:pt x="89" y="83"/>
                    </a:lnTo>
                    <a:lnTo>
                      <a:pt x="97" y="87"/>
                    </a:lnTo>
                    <a:lnTo>
                      <a:pt x="106" y="91"/>
                    </a:lnTo>
                    <a:lnTo>
                      <a:pt x="114" y="97"/>
                    </a:lnTo>
                    <a:lnTo>
                      <a:pt x="128" y="108"/>
                    </a:lnTo>
                    <a:lnTo>
                      <a:pt x="128" y="105"/>
                    </a:lnTo>
                    <a:lnTo>
                      <a:pt x="135" y="108"/>
                    </a:lnTo>
                    <a:lnTo>
                      <a:pt x="147" y="113"/>
                    </a:lnTo>
                    <a:lnTo>
                      <a:pt x="150" y="117"/>
                    </a:lnTo>
                    <a:lnTo>
                      <a:pt x="161" y="120"/>
                    </a:lnTo>
                    <a:lnTo>
                      <a:pt x="164" y="123"/>
                    </a:lnTo>
                    <a:lnTo>
                      <a:pt x="168" y="119"/>
                    </a:lnTo>
                    <a:lnTo>
                      <a:pt x="180" y="123"/>
                    </a:lnTo>
                    <a:lnTo>
                      <a:pt x="181" y="127"/>
                    </a:lnTo>
                    <a:lnTo>
                      <a:pt x="189" y="140"/>
                    </a:lnTo>
                    <a:lnTo>
                      <a:pt x="192" y="140"/>
                    </a:lnTo>
                    <a:lnTo>
                      <a:pt x="194" y="145"/>
                    </a:lnTo>
                    <a:lnTo>
                      <a:pt x="188" y="147"/>
                    </a:lnTo>
                    <a:lnTo>
                      <a:pt x="184" y="150"/>
                    </a:lnTo>
                    <a:lnTo>
                      <a:pt x="189" y="156"/>
                    </a:lnTo>
                    <a:lnTo>
                      <a:pt x="186" y="161"/>
                    </a:lnTo>
                    <a:lnTo>
                      <a:pt x="195" y="167"/>
                    </a:lnTo>
                    <a:lnTo>
                      <a:pt x="201" y="172"/>
                    </a:lnTo>
                    <a:lnTo>
                      <a:pt x="191" y="173"/>
                    </a:lnTo>
                    <a:lnTo>
                      <a:pt x="184" y="179"/>
                    </a:lnTo>
                    <a:lnTo>
                      <a:pt x="178" y="185"/>
                    </a:lnTo>
                    <a:lnTo>
                      <a:pt x="173" y="187"/>
                    </a:lnTo>
                    <a:lnTo>
                      <a:pt x="169" y="195"/>
                    </a:lnTo>
                    <a:lnTo>
                      <a:pt x="169" y="203"/>
                    </a:lnTo>
                    <a:lnTo>
                      <a:pt x="174" y="210"/>
                    </a:lnTo>
                    <a:lnTo>
                      <a:pt x="171" y="214"/>
                    </a:lnTo>
                    <a:lnTo>
                      <a:pt x="170" y="224"/>
                    </a:lnTo>
                    <a:lnTo>
                      <a:pt x="162" y="233"/>
                    </a:lnTo>
                    <a:lnTo>
                      <a:pt x="155" y="230"/>
                    </a:lnTo>
                    <a:lnTo>
                      <a:pt x="151" y="225"/>
                    </a:lnTo>
                    <a:lnTo>
                      <a:pt x="154" y="219"/>
                    </a:lnTo>
                    <a:lnTo>
                      <a:pt x="151" y="214"/>
                    </a:lnTo>
                    <a:lnTo>
                      <a:pt x="155" y="211"/>
                    </a:lnTo>
                    <a:lnTo>
                      <a:pt x="145" y="208"/>
                    </a:lnTo>
                    <a:lnTo>
                      <a:pt x="140" y="208"/>
                    </a:lnTo>
                    <a:lnTo>
                      <a:pt x="134" y="203"/>
                    </a:lnTo>
                    <a:lnTo>
                      <a:pt x="118" y="193"/>
                    </a:lnTo>
                    <a:lnTo>
                      <a:pt x="106" y="200"/>
                    </a:lnTo>
                    <a:lnTo>
                      <a:pt x="103" y="194"/>
                    </a:lnTo>
                    <a:lnTo>
                      <a:pt x="97" y="196"/>
                    </a:lnTo>
                    <a:lnTo>
                      <a:pt x="89" y="198"/>
                    </a:lnTo>
                    <a:lnTo>
                      <a:pt x="86" y="198"/>
                    </a:lnTo>
                    <a:lnTo>
                      <a:pt x="86" y="188"/>
                    </a:lnTo>
                    <a:lnTo>
                      <a:pt x="78" y="190"/>
                    </a:lnTo>
                    <a:lnTo>
                      <a:pt x="62" y="194"/>
                    </a:lnTo>
                    <a:lnTo>
                      <a:pt x="59" y="189"/>
                    </a:lnTo>
                    <a:lnTo>
                      <a:pt x="49" y="186"/>
                    </a:lnTo>
                    <a:lnTo>
                      <a:pt x="47" y="183"/>
                    </a:lnTo>
                    <a:lnTo>
                      <a:pt x="39" y="185"/>
                    </a:lnTo>
                    <a:lnTo>
                      <a:pt x="40" y="189"/>
                    </a:lnTo>
                    <a:lnTo>
                      <a:pt x="43" y="204"/>
                    </a:lnTo>
                    <a:lnTo>
                      <a:pt x="48" y="214"/>
                    </a:lnTo>
                    <a:lnTo>
                      <a:pt x="48" y="216"/>
                    </a:lnTo>
                    <a:lnTo>
                      <a:pt x="46" y="223"/>
                    </a:lnTo>
                    <a:lnTo>
                      <a:pt x="32" y="218"/>
                    </a:lnTo>
                    <a:lnTo>
                      <a:pt x="29" y="215"/>
                    </a:lnTo>
                    <a:lnTo>
                      <a:pt x="27" y="202"/>
                    </a:lnTo>
                    <a:lnTo>
                      <a:pt x="33" y="192"/>
                    </a:lnTo>
                    <a:lnTo>
                      <a:pt x="31" y="185"/>
                    </a:lnTo>
                    <a:lnTo>
                      <a:pt x="34" y="180"/>
                    </a:lnTo>
                    <a:lnTo>
                      <a:pt x="40" y="179"/>
                    </a:lnTo>
                    <a:lnTo>
                      <a:pt x="43" y="179"/>
                    </a:lnTo>
                    <a:lnTo>
                      <a:pt x="45" y="169"/>
                    </a:lnTo>
                    <a:lnTo>
                      <a:pt x="48" y="167"/>
                    </a:lnTo>
                    <a:lnTo>
                      <a:pt x="52" y="153"/>
                    </a:lnTo>
                    <a:lnTo>
                      <a:pt x="43" y="144"/>
                    </a:lnTo>
                    <a:lnTo>
                      <a:pt x="36" y="142"/>
                    </a:lnTo>
                    <a:lnTo>
                      <a:pt x="29" y="142"/>
                    </a:lnTo>
                    <a:lnTo>
                      <a:pt x="18" y="138"/>
                    </a:lnTo>
                    <a:lnTo>
                      <a:pt x="8" y="144"/>
                    </a:lnTo>
                    <a:lnTo>
                      <a:pt x="10" y="136"/>
                    </a:lnTo>
                    <a:lnTo>
                      <a:pt x="12" y="126"/>
                    </a:lnTo>
                    <a:lnTo>
                      <a:pt x="3" y="110"/>
                    </a:lnTo>
                    <a:lnTo>
                      <a:pt x="6" y="108"/>
                    </a:lnTo>
                    <a:lnTo>
                      <a:pt x="10" y="104"/>
                    </a:lnTo>
                    <a:lnTo>
                      <a:pt x="11" y="98"/>
                    </a:lnTo>
                    <a:lnTo>
                      <a:pt x="7" y="90"/>
                    </a:lnTo>
                    <a:lnTo>
                      <a:pt x="7" y="82"/>
                    </a:lnTo>
                    <a:lnTo>
                      <a:pt x="2" y="77"/>
                    </a:lnTo>
                    <a:lnTo>
                      <a:pt x="1" y="66"/>
                    </a:lnTo>
                    <a:lnTo>
                      <a:pt x="0" y="58"/>
                    </a:lnTo>
                    <a:lnTo>
                      <a:pt x="1" y="47"/>
                    </a:lnTo>
                    <a:lnTo>
                      <a:pt x="2" y="42"/>
                    </a:lnTo>
                    <a:lnTo>
                      <a:pt x="10" y="38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21" y="23"/>
                    </a:lnTo>
                    <a:lnTo>
                      <a:pt x="18" y="15"/>
                    </a:lnTo>
                    <a:lnTo>
                      <a:pt x="20" y="9"/>
                    </a:lnTo>
                    <a:lnTo>
                      <a:pt x="22" y="3"/>
                    </a:lnTo>
                    <a:lnTo>
                      <a:pt x="33" y="1"/>
                    </a:lnTo>
                    <a:lnTo>
                      <a:pt x="49" y="6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86" name="Group 791"/>
            <p:cNvGrpSpPr>
              <a:grpSpLocks/>
            </p:cNvGrpSpPr>
            <p:nvPr/>
          </p:nvGrpSpPr>
          <p:grpSpPr bwMode="auto">
            <a:xfrm>
              <a:off x="975906" y="929849"/>
              <a:ext cx="151553" cy="249581"/>
              <a:chOff x="676" y="1319"/>
              <a:chExt cx="104" cy="177"/>
            </a:xfrm>
          </p:grpSpPr>
          <p:sp>
            <p:nvSpPr>
              <p:cNvPr id="1188" name="Freeform 792"/>
              <p:cNvSpPr>
                <a:spLocks/>
              </p:cNvSpPr>
              <p:nvPr/>
            </p:nvSpPr>
            <p:spPr bwMode="auto">
              <a:xfrm>
                <a:off x="676" y="1319"/>
                <a:ext cx="104" cy="177"/>
              </a:xfrm>
              <a:custGeom>
                <a:avLst/>
                <a:gdLst>
                  <a:gd name="T0" fmla="*/ 58 w 104"/>
                  <a:gd name="T1" fmla="*/ 174 h 177"/>
                  <a:gd name="T2" fmla="*/ 66 w 104"/>
                  <a:gd name="T3" fmla="*/ 161 h 177"/>
                  <a:gd name="T4" fmla="*/ 77 w 104"/>
                  <a:gd name="T5" fmla="*/ 167 h 177"/>
                  <a:gd name="T6" fmla="*/ 92 w 104"/>
                  <a:gd name="T7" fmla="*/ 164 h 177"/>
                  <a:gd name="T8" fmla="*/ 88 w 104"/>
                  <a:gd name="T9" fmla="*/ 142 h 177"/>
                  <a:gd name="T10" fmla="*/ 85 w 104"/>
                  <a:gd name="T11" fmla="*/ 131 h 177"/>
                  <a:gd name="T12" fmla="*/ 81 w 104"/>
                  <a:gd name="T13" fmla="*/ 124 h 177"/>
                  <a:gd name="T14" fmla="*/ 74 w 104"/>
                  <a:gd name="T15" fmla="*/ 109 h 177"/>
                  <a:gd name="T16" fmla="*/ 80 w 104"/>
                  <a:gd name="T17" fmla="*/ 103 h 177"/>
                  <a:gd name="T18" fmla="*/ 77 w 104"/>
                  <a:gd name="T19" fmla="*/ 90 h 177"/>
                  <a:gd name="T20" fmla="*/ 58 w 104"/>
                  <a:gd name="T21" fmla="*/ 78 h 177"/>
                  <a:gd name="T22" fmla="*/ 69 w 104"/>
                  <a:gd name="T23" fmla="*/ 63 h 177"/>
                  <a:gd name="T24" fmla="*/ 82 w 104"/>
                  <a:gd name="T25" fmla="*/ 62 h 177"/>
                  <a:gd name="T26" fmla="*/ 77 w 104"/>
                  <a:gd name="T27" fmla="*/ 52 h 177"/>
                  <a:gd name="T28" fmla="*/ 63 w 104"/>
                  <a:gd name="T29" fmla="*/ 46 h 177"/>
                  <a:gd name="T30" fmla="*/ 57 w 104"/>
                  <a:gd name="T31" fmla="*/ 38 h 177"/>
                  <a:gd name="T32" fmla="*/ 65 w 104"/>
                  <a:gd name="T33" fmla="*/ 28 h 177"/>
                  <a:gd name="T34" fmla="*/ 64 w 104"/>
                  <a:gd name="T35" fmla="*/ 19 h 177"/>
                  <a:gd name="T36" fmla="*/ 75 w 104"/>
                  <a:gd name="T37" fmla="*/ 28 h 177"/>
                  <a:gd name="T38" fmla="*/ 92 w 104"/>
                  <a:gd name="T39" fmla="*/ 34 h 177"/>
                  <a:gd name="T40" fmla="*/ 101 w 104"/>
                  <a:gd name="T41" fmla="*/ 30 h 177"/>
                  <a:gd name="T42" fmla="*/ 104 w 104"/>
                  <a:gd name="T43" fmla="*/ 15 h 177"/>
                  <a:gd name="T44" fmla="*/ 77 w 104"/>
                  <a:gd name="T45" fmla="*/ 6 h 177"/>
                  <a:gd name="T46" fmla="*/ 66 w 104"/>
                  <a:gd name="T47" fmla="*/ 2 h 177"/>
                  <a:gd name="T48" fmla="*/ 53 w 104"/>
                  <a:gd name="T49" fmla="*/ 0 h 177"/>
                  <a:gd name="T50" fmla="*/ 56 w 104"/>
                  <a:gd name="T51" fmla="*/ 11 h 177"/>
                  <a:gd name="T52" fmla="*/ 60 w 104"/>
                  <a:gd name="T53" fmla="*/ 24 h 177"/>
                  <a:gd name="T54" fmla="*/ 50 w 104"/>
                  <a:gd name="T55" fmla="*/ 40 h 177"/>
                  <a:gd name="T56" fmla="*/ 56 w 104"/>
                  <a:gd name="T57" fmla="*/ 53 h 177"/>
                  <a:gd name="T58" fmla="*/ 54 w 104"/>
                  <a:gd name="T59" fmla="*/ 77 h 177"/>
                  <a:gd name="T60" fmla="*/ 48 w 104"/>
                  <a:gd name="T61" fmla="*/ 94 h 177"/>
                  <a:gd name="T62" fmla="*/ 42 w 104"/>
                  <a:gd name="T63" fmla="*/ 101 h 177"/>
                  <a:gd name="T64" fmla="*/ 28 w 104"/>
                  <a:gd name="T65" fmla="*/ 109 h 177"/>
                  <a:gd name="T66" fmla="*/ 13 w 104"/>
                  <a:gd name="T67" fmla="*/ 121 h 177"/>
                  <a:gd name="T68" fmla="*/ 6 w 104"/>
                  <a:gd name="T69" fmla="*/ 116 h 177"/>
                  <a:gd name="T70" fmla="*/ 1 w 104"/>
                  <a:gd name="T71" fmla="*/ 129 h 177"/>
                  <a:gd name="T72" fmla="*/ 18 w 104"/>
                  <a:gd name="T73" fmla="*/ 135 h 177"/>
                  <a:gd name="T74" fmla="*/ 20 w 104"/>
                  <a:gd name="T75" fmla="*/ 142 h 177"/>
                  <a:gd name="T76" fmla="*/ 27 w 104"/>
                  <a:gd name="T77" fmla="*/ 159 h 177"/>
                  <a:gd name="T78" fmla="*/ 37 w 104"/>
                  <a:gd name="T79" fmla="*/ 168 h 177"/>
                  <a:gd name="T80" fmla="*/ 48 w 104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4" h="177">
                    <a:moveTo>
                      <a:pt x="48" y="177"/>
                    </a:moveTo>
                    <a:lnTo>
                      <a:pt x="58" y="174"/>
                    </a:lnTo>
                    <a:lnTo>
                      <a:pt x="63" y="164"/>
                    </a:lnTo>
                    <a:lnTo>
                      <a:pt x="66" y="161"/>
                    </a:lnTo>
                    <a:lnTo>
                      <a:pt x="68" y="170"/>
                    </a:lnTo>
                    <a:lnTo>
                      <a:pt x="77" y="167"/>
                    </a:lnTo>
                    <a:lnTo>
                      <a:pt x="85" y="164"/>
                    </a:lnTo>
                    <a:lnTo>
                      <a:pt x="92" y="164"/>
                    </a:lnTo>
                    <a:lnTo>
                      <a:pt x="91" y="158"/>
                    </a:lnTo>
                    <a:lnTo>
                      <a:pt x="88" y="142"/>
                    </a:lnTo>
                    <a:lnTo>
                      <a:pt x="87" y="135"/>
                    </a:lnTo>
                    <a:lnTo>
                      <a:pt x="85" y="131"/>
                    </a:lnTo>
                    <a:lnTo>
                      <a:pt x="85" y="125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74" y="109"/>
                    </a:lnTo>
                    <a:lnTo>
                      <a:pt x="75" y="104"/>
                    </a:lnTo>
                    <a:lnTo>
                      <a:pt x="80" y="103"/>
                    </a:lnTo>
                    <a:lnTo>
                      <a:pt x="78" y="97"/>
                    </a:lnTo>
                    <a:lnTo>
                      <a:pt x="77" y="90"/>
                    </a:lnTo>
                    <a:lnTo>
                      <a:pt x="65" y="87"/>
                    </a:lnTo>
                    <a:lnTo>
                      <a:pt x="58" y="78"/>
                    </a:lnTo>
                    <a:lnTo>
                      <a:pt x="65" y="72"/>
                    </a:lnTo>
                    <a:lnTo>
                      <a:pt x="69" y="63"/>
                    </a:lnTo>
                    <a:lnTo>
                      <a:pt x="72" y="62"/>
                    </a:lnTo>
                    <a:lnTo>
                      <a:pt x="82" y="62"/>
                    </a:lnTo>
                    <a:lnTo>
                      <a:pt x="83" y="58"/>
                    </a:lnTo>
                    <a:lnTo>
                      <a:pt x="77" y="52"/>
                    </a:lnTo>
                    <a:lnTo>
                      <a:pt x="69" y="52"/>
                    </a:lnTo>
                    <a:lnTo>
                      <a:pt x="63" y="46"/>
                    </a:lnTo>
                    <a:lnTo>
                      <a:pt x="59" y="44"/>
                    </a:lnTo>
                    <a:lnTo>
                      <a:pt x="57" y="38"/>
                    </a:lnTo>
                    <a:lnTo>
                      <a:pt x="64" y="30"/>
                    </a:lnTo>
                    <a:lnTo>
                      <a:pt x="65" y="28"/>
                    </a:lnTo>
                    <a:lnTo>
                      <a:pt x="62" y="22"/>
                    </a:lnTo>
                    <a:lnTo>
                      <a:pt x="64" y="19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2" y="28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1" y="30"/>
                    </a:lnTo>
                    <a:lnTo>
                      <a:pt x="104" y="22"/>
                    </a:lnTo>
                    <a:lnTo>
                      <a:pt x="104" y="15"/>
                    </a:lnTo>
                    <a:lnTo>
                      <a:pt x="86" y="13"/>
                    </a:lnTo>
                    <a:lnTo>
                      <a:pt x="77" y="6"/>
                    </a:lnTo>
                    <a:lnTo>
                      <a:pt x="75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56" y="11"/>
                    </a:lnTo>
                    <a:lnTo>
                      <a:pt x="56" y="20"/>
                    </a:lnTo>
                    <a:lnTo>
                      <a:pt x="60" y="24"/>
                    </a:lnTo>
                    <a:lnTo>
                      <a:pt x="59" y="29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6" y="53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53" y="83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42" y="101"/>
                    </a:lnTo>
                    <a:lnTo>
                      <a:pt x="35" y="108"/>
                    </a:lnTo>
                    <a:lnTo>
                      <a:pt x="28" y="109"/>
                    </a:lnTo>
                    <a:lnTo>
                      <a:pt x="25" y="112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1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20" y="142"/>
                    </a:lnTo>
                    <a:lnTo>
                      <a:pt x="31" y="156"/>
                    </a:lnTo>
                    <a:lnTo>
                      <a:pt x="27" y="159"/>
                    </a:lnTo>
                    <a:lnTo>
                      <a:pt x="34" y="164"/>
                    </a:lnTo>
                    <a:lnTo>
                      <a:pt x="37" y="168"/>
                    </a:lnTo>
                    <a:lnTo>
                      <a:pt x="39" y="166"/>
                    </a:lnTo>
                    <a:lnTo>
                      <a:pt x="48" y="177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89" name="Freeform 793"/>
              <p:cNvSpPr>
                <a:spLocks/>
              </p:cNvSpPr>
              <p:nvPr/>
            </p:nvSpPr>
            <p:spPr bwMode="auto">
              <a:xfrm>
                <a:off x="676" y="1319"/>
                <a:ext cx="104" cy="177"/>
              </a:xfrm>
              <a:custGeom>
                <a:avLst/>
                <a:gdLst>
                  <a:gd name="T0" fmla="*/ 58 w 104"/>
                  <a:gd name="T1" fmla="*/ 174 h 177"/>
                  <a:gd name="T2" fmla="*/ 66 w 104"/>
                  <a:gd name="T3" fmla="*/ 161 h 177"/>
                  <a:gd name="T4" fmla="*/ 77 w 104"/>
                  <a:gd name="T5" fmla="*/ 167 h 177"/>
                  <a:gd name="T6" fmla="*/ 92 w 104"/>
                  <a:gd name="T7" fmla="*/ 164 h 177"/>
                  <a:gd name="T8" fmla="*/ 88 w 104"/>
                  <a:gd name="T9" fmla="*/ 142 h 177"/>
                  <a:gd name="T10" fmla="*/ 85 w 104"/>
                  <a:gd name="T11" fmla="*/ 131 h 177"/>
                  <a:gd name="T12" fmla="*/ 81 w 104"/>
                  <a:gd name="T13" fmla="*/ 124 h 177"/>
                  <a:gd name="T14" fmla="*/ 74 w 104"/>
                  <a:gd name="T15" fmla="*/ 109 h 177"/>
                  <a:gd name="T16" fmla="*/ 80 w 104"/>
                  <a:gd name="T17" fmla="*/ 103 h 177"/>
                  <a:gd name="T18" fmla="*/ 77 w 104"/>
                  <a:gd name="T19" fmla="*/ 90 h 177"/>
                  <a:gd name="T20" fmla="*/ 58 w 104"/>
                  <a:gd name="T21" fmla="*/ 78 h 177"/>
                  <a:gd name="T22" fmla="*/ 69 w 104"/>
                  <a:gd name="T23" fmla="*/ 63 h 177"/>
                  <a:gd name="T24" fmla="*/ 82 w 104"/>
                  <a:gd name="T25" fmla="*/ 62 h 177"/>
                  <a:gd name="T26" fmla="*/ 77 w 104"/>
                  <a:gd name="T27" fmla="*/ 52 h 177"/>
                  <a:gd name="T28" fmla="*/ 63 w 104"/>
                  <a:gd name="T29" fmla="*/ 46 h 177"/>
                  <a:gd name="T30" fmla="*/ 57 w 104"/>
                  <a:gd name="T31" fmla="*/ 38 h 177"/>
                  <a:gd name="T32" fmla="*/ 65 w 104"/>
                  <a:gd name="T33" fmla="*/ 28 h 177"/>
                  <a:gd name="T34" fmla="*/ 64 w 104"/>
                  <a:gd name="T35" fmla="*/ 19 h 177"/>
                  <a:gd name="T36" fmla="*/ 75 w 104"/>
                  <a:gd name="T37" fmla="*/ 28 h 177"/>
                  <a:gd name="T38" fmla="*/ 92 w 104"/>
                  <a:gd name="T39" fmla="*/ 34 h 177"/>
                  <a:gd name="T40" fmla="*/ 101 w 104"/>
                  <a:gd name="T41" fmla="*/ 30 h 177"/>
                  <a:gd name="T42" fmla="*/ 104 w 104"/>
                  <a:gd name="T43" fmla="*/ 15 h 177"/>
                  <a:gd name="T44" fmla="*/ 77 w 104"/>
                  <a:gd name="T45" fmla="*/ 6 h 177"/>
                  <a:gd name="T46" fmla="*/ 66 w 104"/>
                  <a:gd name="T47" fmla="*/ 2 h 177"/>
                  <a:gd name="T48" fmla="*/ 53 w 104"/>
                  <a:gd name="T49" fmla="*/ 0 h 177"/>
                  <a:gd name="T50" fmla="*/ 56 w 104"/>
                  <a:gd name="T51" fmla="*/ 11 h 177"/>
                  <a:gd name="T52" fmla="*/ 60 w 104"/>
                  <a:gd name="T53" fmla="*/ 24 h 177"/>
                  <a:gd name="T54" fmla="*/ 50 w 104"/>
                  <a:gd name="T55" fmla="*/ 40 h 177"/>
                  <a:gd name="T56" fmla="*/ 56 w 104"/>
                  <a:gd name="T57" fmla="*/ 53 h 177"/>
                  <a:gd name="T58" fmla="*/ 54 w 104"/>
                  <a:gd name="T59" fmla="*/ 77 h 177"/>
                  <a:gd name="T60" fmla="*/ 48 w 104"/>
                  <a:gd name="T61" fmla="*/ 94 h 177"/>
                  <a:gd name="T62" fmla="*/ 42 w 104"/>
                  <a:gd name="T63" fmla="*/ 101 h 177"/>
                  <a:gd name="T64" fmla="*/ 28 w 104"/>
                  <a:gd name="T65" fmla="*/ 109 h 177"/>
                  <a:gd name="T66" fmla="*/ 13 w 104"/>
                  <a:gd name="T67" fmla="*/ 121 h 177"/>
                  <a:gd name="T68" fmla="*/ 6 w 104"/>
                  <a:gd name="T69" fmla="*/ 116 h 177"/>
                  <a:gd name="T70" fmla="*/ 1 w 104"/>
                  <a:gd name="T71" fmla="*/ 129 h 177"/>
                  <a:gd name="T72" fmla="*/ 18 w 104"/>
                  <a:gd name="T73" fmla="*/ 135 h 177"/>
                  <a:gd name="T74" fmla="*/ 20 w 104"/>
                  <a:gd name="T75" fmla="*/ 142 h 177"/>
                  <a:gd name="T76" fmla="*/ 27 w 104"/>
                  <a:gd name="T77" fmla="*/ 159 h 177"/>
                  <a:gd name="T78" fmla="*/ 37 w 104"/>
                  <a:gd name="T79" fmla="*/ 168 h 177"/>
                  <a:gd name="T80" fmla="*/ 48 w 104"/>
                  <a:gd name="T81" fmla="*/ 177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4" h="177">
                    <a:moveTo>
                      <a:pt x="48" y="177"/>
                    </a:moveTo>
                    <a:lnTo>
                      <a:pt x="58" y="174"/>
                    </a:lnTo>
                    <a:lnTo>
                      <a:pt x="63" y="164"/>
                    </a:lnTo>
                    <a:lnTo>
                      <a:pt x="66" y="161"/>
                    </a:lnTo>
                    <a:lnTo>
                      <a:pt x="68" y="170"/>
                    </a:lnTo>
                    <a:lnTo>
                      <a:pt x="77" y="167"/>
                    </a:lnTo>
                    <a:lnTo>
                      <a:pt x="85" y="164"/>
                    </a:lnTo>
                    <a:lnTo>
                      <a:pt x="92" y="164"/>
                    </a:lnTo>
                    <a:lnTo>
                      <a:pt x="91" y="158"/>
                    </a:lnTo>
                    <a:lnTo>
                      <a:pt x="88" y="142"/>
                    </a:lnTo>
                    <a:lnTo>
                      <a:pt x="87" y="135"/>
                    </a:lnTo>
                    <a:lnTo>
                      <a:pt x="85" y="131"/>
                    </a:lnTo>
                    <a:lnTo>
                      <a:pt x="85" y="125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74" y="109"/>
                    </a:lnTo>
                    <a:lnTo>
                      <a:pt x="75" y="104"/>
                    </a:lnTo>
                    <a:lnTo>
                      <a:pt x="80" y="103"/>
                    </a:lnTo>
                    <a:lnTo>
                      <a:pt x="78" y="97"/>
                    </a:lnTo>
                    <a:lnTo>
                      <a:pt x="77" y="90"/>
                    </a:lnTo>
                    <a:lnTo>
                      <a:pt x="65" y="87"/>
                    </a:lnTo>
                    <a:lnTo>
                      <a:pt x="58" y="78"/>
                    </a:lnTo>
                    <a:lnTo>
                      <a:pt x="65" y="72"/>
                    </a:lnTo>
                    <a:lnTo>
                      <a:pt x="69" y="63"/>
                    </a:lnTo>
                    <a:lnTo>
                      <a:pt x="72" y="62"/>
                    </a:lnTo>
                    <a:lnTo>
                      <a:pt x="82" y="62"/>
                    </a:lnTo>
                    <a:lnTo>
                      <a:pt x="83" y="58"/>
                    </a:lnTo>
                    <a:lnTo>
                      <a:pt x="77" y="52"/>
                    </a:lnTo>
                    <a:lnTo>
                      <a:pt x="69" y="52"/>
                    </a:lnTo>
                    <a:lnTo>
                      <a:pt x="63" y="46"/>
                    </a:lnTo>
                    <a:lnTo>
                      <a:pt x="59" y="44"/>
                    </a:lnTo>
                    <a:lnTo>
                      <a:pt x="57" y="38"/>
                    </a:lnTo>
                    <a:lnTo>
                      <a:pt x="64" y="30"/>
                    </a:lnTo>
                    <a:lnTo>
                      <a:pt x="65" y="28"/>
                    </a:lnTo>
                    <a:lnTo>
                      <a:pt x="62" y="22"/>
                    </a:lnTo>
                    <a:lnTo>
                      <a:pt x="64" y="19"/>
                    </a:lnTo>
                    <a:lnTo>
                      <a:pt x="71" y="28"/>
                    </a:lnTo>
                    <a:lnTo>
                      <a:pt x="75" y="28"/>
                    </a:lnTo>
                    <a:lnTo>
                      <a:pt x="82" y="28"/>
                    </a:lnTo>
                    <a:lnTo>
                      <a:pt x="92" y="34"/>
                    </a:lnTo>
                    <a:lnTo>
                      <a:pt x="96" y="34"/>
                    </a:lnTo>
                    <a:lnTo>
                      <a:pt x="101" y="30"/>
                    </a:lnTo>
                    <a:lnTo>
                      <a:pt x="104" y="22"/>
                    </a:lnTo>
                    <a:lnTo>
                      <a:pt x="104" y="15"/>
                    </a:lnTo>
                    <a:lnTo>
                      <a:pt x="86" y="13"/>
                    </a:lnTo>
                    <a:lnTo>
                      <a:pt x="77" y="6"/>
                    </a:lnTo>
                    <a:lnTo>
                      <a:pt x="75" y="0"/>
                    </a:lnTo>
                    <a:lnTo>
                      <a:pt x="66" y="2"/>
                    </a:lnTo>
                    <a:lnTo>
                      <a:pt x="59" y="4"/>
                    </a:lnTo>
                    <a:lnTo>
                      <a:pt x="53" y="0"/>
                    </a:lnTo>
                    <a:lnTo>
                      <a:pt x="52" y="5"/>
                    </a:lnTo>
                    <a:lnTo>
                      <a:pt x="56" y="11"/>
                    </a:lnTo>
                    <a:lnTo>
                      <a:pt x="56" y="20"/>
                    </a:lnTo>
                    <a:lnTo>
                      <a:pt x="60" y="24"/>
                    </a:lnTo>
                    <a:lnTo>
                      <a:pt x="59" y="29"/>
                    </a:lnTo>
                    <a:lnTo>
                      <a:pt x="50" y="40"/>
                    </a:lnTo>
                    <a:lnTo>
                      <a:pt x="52" y="45"/>
                    </a:lnTo>
                    <a:lnTo>
                      <a:pt x="56" y="53"/>
                    </a:lnTo>
                    <a:lnTo>
                      <a:pt x="49" y="62"/>
                    </a:lnTo>
                    <a:lnTo>
                      <a:pt x="54" y="77"/>
                    </a:lnTo>
                    <a:lnTo>
                      <a:pt x="53" y="83"/>
                    </a:lnTo>
                    <a:lnTo>
                      <a:pt x="48" y="94"/>
                    </a:lnTo>
                    <a:lnTo>
                      <a:pt x="48" y="97"/>
                    </a:lnTo>
                    <a:lnTo>
                      <a:pt x="42" y="101"/>
                    </a:lnTo>
                    <a:lnTo>
                      <a:pt x="35" y="108"/>
                    </a:lnTo>
                    <a:lnTo>
                      <a:pt x="28" y="109"/>
                    </a:lnTo>
                    <a:lnTo>
                      <a:pt x="25" y="112"/>
                    </a:lnTo>
                    <a:lnTo>
                      <a:pt x="13" y="121"/>
                    </a:lnTo>
                    <a:lnTo>
                      <a:pt x="10" y="121"/>
                    </a:lnTo>
                    <a:lnTo>
                      <a:pt x="6" y="116"/>
                    </a:lnTo>
                    <a:lnTo>
                      <a:pt x="0" y="121"/>
                    </a:lnTo>
                    <a:lnTo>
                      <a:pt x="1" y="129"/>
                    </a:lnTo>
                    <a:lnTo>
                      <a:pt x="9" y="133"/>
                    </a:lnTo>
                    <a:lnTo>
                      <a:pt x="18" y="135"/>
                    </a:lnTo>
                    <a:lnTo>
                      <a:pt x="17" y="139"/>
                    </a:lnTo>
                    <a:lnTo>
                      <a:pt x="20" y="142"/>
                    </a:lnTo>
                    <a:lnTo>
                      <a:pt x="31" y="156"/>
                    </a:lnTo>
                    <a:lnTo>
                      <a:pt x="27" y="159"/>
                    </a:lnTo>
                    <a:lnTo>
                      <a:pt x="34" y="164"/>
                    </a:lnTo>
                    <a:lnTo>
                      <a:pt x="37" y="168"/>
                    </a:lnTo>
                    <a:lnTo>
                      <a:pt x="39" y="166"/>
                    </a:lnTo>
                    <a:lnTo>
                      <a:pt x="48" y="177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FFFF99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187" name="Rectangle 794"/>
            <p:cNvSpPr>
              <a:spLocks noChangeArrowheads="1"/>
            </p:cNvSpPr>
            <p:nvPr/>
          </p:nvSpPr>
          <p:spPr bwMode="auto">
            <a:xfrm>
              <a:off x="511693" y="1568991"/>
              <a:ext cx="105131" cy="84514"/>
            </a:xfrm>
            <a:prstGeom prst="rect">
              <a:avLst/>
            </a:prstGeom>
            <a:noFill/>
            <a:ln w="22225" cap="rnd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85" name="Freeform 814"/>
          <p:cNvSpPr>
            <a:spLocks/>
          </p:cNvSpPr>
          <p:nvPr/>
        </p:nvSpPr>
        <p:spPr bwMode="auto">
          <a:xfrm rot="20206542" flipH="1">
            <a:off x="4235592" y="2892541"/>
            <a:ext cx="1377206" cy="2162428"/>
          </a:xfrm>
          <a:custGeom>
            <a:avLst/>
            <a:gdLst>
              <a:gd name="T0" fmla="*/ 2147483647 w 272"/>
              <a:gd name="T1" fmla="*/ 0 h 919"/>
              <a:gd name="T2" fmla="*/ 0 w 272"/>
              <a:gd name="T3" fmla="*/ 2147483647 h 919"/>
              <a:gd name="T4" fmla="*/ 2147483647 w 272"/>
              <a:gd name="T5" fmla="*/ 2147483647 h 919"/>
              <a:gd name="T6" fmla="*/ 2147483647 w 272"/>
              <a:gd name="T7" fmla="*/ 0 h 9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2" h="919">
                <a:moveTo>
                  <a:pt x="272" y="0"/>
                </a:moveTo>
                <a:lnTo>
                  <a:pt x="0" y="919"/>
                </a:lnTo>
                <a:lnTo>
                  <a:pt x="48" y="919"/>
                </a:lnTo>
                <a:lnTo>
                  <a:pt x="272" y="0"/>
                </a:lnTo>
                <a:close/>
              </a:path>
            </a:pathLst>
          </a:custGeom>
          <a:solidFill>
            <a:srgbClr val="FF0000"/>
          </a:solidFill>
          <a:ln w="3175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86" name="Freeform 814"/>
          <p:cNvSpPr>
            <a:spLocks/>
          </p:cNvSpPr>
          <p:nvPr/>
        </p:nvSpPr>
        <p:spPr bwMode="auto">
          <a:xfrm rot="815400">
            <a:off x="2209358" y="3184563"/>
            <a:ext cx="652888" cy="1603902"/>
          </a:xfrm>
          <a:custGeom>
            <a:avLst/>
            <a:gdLst>
              <a:gd name="T0" fmla="*/ 2147483647 w 272"/>
              <a:gd name="T1" fmla="*/ 0 h 919"/>
              <a:gd name="T2" fmla="*/ 0 w 272"/>
              <a:gd name="T3" fmla="*/ 2147483647 h 919"/>
              <a:gd name="T4" fmla="*/ 2147483647 w 272"/>
              <a:gd name="T5" fmla="*/ 2147483647 h 919"/>
              <a:gd name="T6" fmla="*/ 2147483647 w 272"/>
              <a:gd name="T7" fmla="*/ 0 h 9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2" h="919">
                <a:moveTo>
                  <a:pt x="272" y="0"/>
                </a:moveTo>
                <a:lnTo>
                  <a:pt x="0" y="919"/>
                </a:lnTo>
                <a:lnTo>
                  <a:pt x="48" y="919"/>
                </a:lnTo>
                <a:lnTo>
                  <a:pt x="272" y="0"/>
                </a:lnTo>
                <a:close/>
              </a:path>
            </a:pathLst>
          </a:custGeom>
          <a:solidFill>
            <a:srgbClr val="FF0000"/>
          </a:solidFill>
          <a:ln w="3175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87" name="Freeform 815"/>
          <p:cNvSpPr>
            <a:spLocks/>
          </p:cNvSpPr>
          <p:nvPr/>
        </p:nvSpPr>
        <p:spPr bwMode="auto">
          <a:xfrm rot="2083655" flipH="1">
            <a:off x="3064003" y="3334037"/>
            <a:ext cx="1100325" cy="1255557"/>
          </a:xfrm>
          <a:custGeom>
            <a:avLst/>
            <a:gdLst>
              <a:gd name="T0" fmla="*/ 2147483647 w 448"/>
              <a:gd name="T1" fmla="*/ 0 h 1608"/>
              <a:gd name="T2" fmla="*/ 0 w 448"/>
              <a:gd name="T3" fmla="*/ 2147483647 h 1608"/>
              <a:gd name="T4" fmla="*/ 2147483647 w 448"/>
              <a:gd name="T5" fmla="*/ 2147483647 h 1608"/>
              <a:gd name="T6" fmla="*/ 2147483647 w 448"/>
              <a:gd name="T7" fmla="*/ 0 h 16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" h="1608">
                <a:moveTo>
                  <a:pt x="448" y="0"/>
                </a:moveTo>
                <a:lnTo>
                  <a:pt x="0" y="1587"/>
                </a:lnTo>
                <a:lnTo>
                  <a:pt x="40" y="1608"/>
                </a:lnTo>
                <a:lnTo>
                  <a:pt x="448" y="0"/>
                </a:lnTo>
                <a:close/>
              </a:path>
            </a:pathLst>
          </a:custGeom>
          <a:solidFill>
            <a:srgbClr val="FF0000"/>
          </a:solidFill>
          <a:ln w="3175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88" name="Rectangle 806"/>
          <p:cNvSpPr>
            <a:spLocks noChangeArrowheads="1"/>
          </p:cNvSpPr>
          <p:nvPr/>
        </p:nvSpPr>
        <p:spPr bwMode="auto">
          <a:xfrm>
            <a:off x="3694489" y="4290728"/>
            <a:ext cx="155337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Maddur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 (2005-)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pitchFamily="34" charset="0"/>
              </a:rPr>
              <a:t>Cultivated</a:t>
            </a:r>
            <a:endParaRPr kumimoji="0" lang="fr-F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b="1" dirty="0" smtClean="0">
                <a:latin typeface="Arial Narrow" pitchFamily="34" charset="0"/>
                <a:cs typeface="Arial" pitchFamily="34" charset="0"/>
              </a:rPr>
              <a:t>7.1km</a:t>
            </a:r>
            <a:r>
              <a:rPr lang="fr-FR" b="1" baseline="30000" dirty="0" smtClean="0">
                <a:latin typeface="Arial Narrow" pitchFamily="34" charset="0"/>
                <a:cs typeface="Arial" pitchFamily="34" charset="0"/>
              </a:rPr>
              <a:t>2</a:t>
            </a:r>
            <a:endParaRPr kumimoji="0" lang="fr-FR" b="0" i="0" u="none" strike="noStrike" cap="none" normalizeH="0" baseline="30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89" name="Groupe 788"/>
          <p:cNvGrpSpPr/>
          <p:nvPr/>
        </p:nvGrpSpPr>
        <p:grpSpPr>
          <a:xfrm rot="2142013">
            <a:off x="2202221" y="3347571"/>
            <a:ext cx="785369" cy="338554"/>
            <a:chOff x="2182971" y="3260946"/>
            <a:chExt cx="785369" cy="338554"/>
          </a:xfrm>
        </p:grpSpPr>
        <p:sp>
          <p:nvSpPr>
            <p:cNvPr id="793" name="ZoneTexte 792"/>
            <p:cNvSpPr txBox="1"/>
            <p:nvPr/>
          </p:nvSpPr>
          <p:spPr bwMode="auto">
            <a:xfrm rot="19492518">
              <a:off x="2203752" y="3260946"/>
              <a:ext cx="764588" cy="33855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Nugu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4" name="ZoneTexte 793"/>
            <p:cNvSpPr txBox="1"/>
            <p:nvPr/>
          </p:nvSpPr>
          <p:spPr bwMode="auto">
            <a:xfrm rot="19492518">
              <a:off x="2182971" y="3261605"/>
              <a:ext cx="764588" cy="31861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600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Nugu</a:t>
              </a: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90" name="Picture 2" descr="C:\Users\RIOTTE\Desktop\Maddur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6" b="98646" l="0" r="100000">
                        <a14:foregroundMark x1="34606" y1="5643" x2="37709" y2="14673"/>
                        <a14:foregroundMark x1="94033" y1="36795" x2="94033" y2="43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088" y="4417676"/>
            <a:ext cx="2161679" cy="228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3" name="Rectangle 797"/>
          <p:cNvSpPr>
            <a:spLocks noChangeArrowheads="1"/>
          </p:cNvSpPr>
          <p:nvPr/>
        </p:nvSpPr>
        <p:spPr bwMode="auto">
          <a:xfrm>
            <a:off x="370646" y="6030890"/>
            <a:ext cx="302647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22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BVET   </a:t>
            </a:r>
            <a:endParaRPr lang="fr-FR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pitchFamily="34" charset="0"/>
              </a:rPr>
              <a:t>Environmental</a:t>
            </a:r>
            <a:r>
              <a:rPr kumimoji="0" lang="fr-FR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pitchFamily="34" charset="0"/>
              </a:rPr>
              <a:t>Observatory</a:t>
            </a: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81" b="93099" l="6808" r="89971">
                        <a14:backgroundMark x1="34553" y1="33594" x2="33895" y2="33594"/>
                        <a14:backgroundMark x1="34041" y1="34375" x2="34919" y2="36328"/>
                        <a14:backgroundMark x1="37408" y1="37760" x2="38946" y2="37630"/>
                        <a14:backgroundMark x1="44143" y1="31120" x2="45534" y2="28516"/>
                      </a14:backgroundRemoval>
                    </a14:imgEffect>
                  </a14:imgLayer>
                </a14:imgProps>
              </a:ext>
            </a:extLst>
          </a:blip>
          <a:srcRect l="7392" t="28931" r="34348" b="8236"/>
          <a:stretch/>
        </p:blipFill>
        <p:spPr bwMode="auto">
          <a:xfrm>
            <a:off x="5146757" y="4338280"/>
            <a:ext cx="4025234" cy="255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rme libre 1"/>
          <p:cNvSpPr/>
          <p:nvPr/>
        </p:nvSpPr>
        <p:spPr>
          <a:xfrm>
            <a:off x="5661084" y="4877747"/>
            <a:ext cx="928769" cy="769418"/>
          </a:xfrm>
          <a:custGeom>
            <a:avLst/>
            <a:gdLst>
              <a:gd name="connsiteX0" fmla="*/ 0 w 1229221"/>
              <a:gd name="connsiteY0" fmla="*/ 376517 h 974066"/>
              <a:gd name="connsiteX1" fmla="*/ 53789 w 1229221"/>
              <a:gd name="connsiteY1" fmla="*/ 387275 h 974066"/>
              <a:gd name="connsiteX2" fmla="*/ 118335 w 1229221"/>
              <a:gd name="connsiteY2" fmla="*/ 419548 h 974066"/>
              <a:gd name="connsiteX3" fmla="*/ 215153 w 1229221"/>
              <a:gd name="connsiteY3" fmla="*/ 441063 h 974066"/>
              <a:gd name="connsiteX4" fmla="*/ 236669 w 1229221"/>
              <a:gd name="connsiteY4" fmla="*/ 462579 h 974066"/>
              <a:gd name="connsiteX5" fmla="*/ 258184 w 1229221"/>
              <a:gd name="connsiteY5" fmla="*/ 494852 h 974066"/>
              <a:gd name="connsiteX6" fmla="*/ 322730 w 1229221"/>
              <a:gd name="connsiteY6" fmla="*/ 527124 h 974066"/>
              <a:gd name="connsiteX7" fmla="*/ 398033 w 1229221"/>
              <a:gd name="connsiteY7" fmla="*/ 602428 h 974066"/>
              <a:gd name="connsiteX8" fmla="*/ 462579 w 1229221"/>
              <a:gd name="connsiteY8" fmla="*/ 623943 h 974066"/>
              <a:gd name="connsiteX9" fmla="*/ 516368 w 1229221"/>
              <a:gd name="connsiteY9" fmla="*/ 656216 h 974066"/>
              <a:gd name="connsiteX10" fmla="*/ 537883 w 1229221"/>
              <a:gd name="connsiteY10" fmla="*/ 677732 h 974066"/>
              <a:gd name="connsiteX11" fmla="*/ 570156 w 1229221"/>
              <a:gd name="connsiteY11" fmla="*/ 688489 h 974066"/>
              <a:gd name="connsiteX12" fmla="*/ 742278 w 1229221"/>
              <a:gd name="connsiteY12" fmla="*/ 699247 h 974066"/>
              <a:gd name="connsiteX13" fmla="*/ 785309 w 1229221"/>
              <a:gd name="connsiteY13" fmla="*/ 785308 h 974066"/>
              <a:gd name="connsiteX14" fmla="*/ 849855 w 1229221"/>
              <a:gd name="connsiteY14" fmla="*/ 806823 h 974066"/>
              <a:gd name="connsiteX15" fmla="*/ 914400 w 1229221"/>
              <a:gd name="connsiteY15" fmla="*/ 839096 h 974066"/>
              <a:gd name="connsiteX16" fmla="*/ 968189 w 1229221"/>
              <a:gd name="connsiteY16" fmla="*/ 882127 h 974066"/>
              <a:gd name="connsiteX17" fmla="*/ 1000462 w 1229221"/>
              <a:gd name="connsiteY17" fmla="*/ 892884 h 974066"/>
              <a:gd name="connsiteX18" fmla="*/ 1054250 w 1229221"/>
              <a:gd name="connsiteY18" fmla="*/ 968188 h 974066"/>
              <a:gd name="connsiteX19" fmla="*/ 1151069 w 1229221"/>
              <a:gd name="connsiteY19" fmla="*/ 957430 h 974066"/>
              <a:gd name="connsiteX20" fmla="*/ 1108038 w 1229221"/>
              <a:gd name="connsiteY20" fmla="*/ 355002 h 974066"/>
              <a:gd name="connsiteX21" fmla="*/ 1075765 w 1229221"/>
              <a:gd name="connsiteY21" fmla="*/ 172122 h 974066"/>
              <a:gd name="connsiteX22" fmla="*/ 1043492 w 1229221"/>
              <a:gd name="connsiteY22" fmla="*/ 150607 h 974066"/>
              <a:gd name="connsiteX23" fmla="*/ 1032735 w 1229221"/>
              <a:gd name="connsiteY23" fmla="*/ 43030 h 974066"/>
              <a:gd name="connsiteX24" fmla="*/ 1021977 w 1229221"/>
              <a:gd name="connsiteY24" fmla="*/ 0 h 974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29221" h="974066">
                <a:moveTo>
                  <a:pt x="0" y="376517"/>
                </a:moveTo>
                <a:cubicBezTo>
                  <a:pt x="17930" y="380103"/>
                  <a:pt x="36668" y="380855"/>
                  <a:pt x="53789" y="387275"/>
                </a:cubicBezTo>
                <a:cubicBezTo>
                  <a:pt x="138191" y="418925"/>
                  <a:pt x="36351" y="401329"/>
                  <a:pt x="118335" y="419548"/>
                </a:cubicBezTo>
                <a:cubicBezTo>
                  <a:pt x="231941" y="444795"/>
                  <a:pt x="142496" y="416846"/>
                  <a:pt x="215153" y="441063"/>
                </a:cubicBezTo>
                <a:cubicBezTo>
                  <a:pt x="222325" y="448235"/>
                  <a:pt x="230333" y="454659"/>
                  <a:pt x="236669" y="462579"/>
                </a:cubicBezTo>
                <a:cubicBezTo>
                  <a:pt x="244746" y="472675"/>
                  <a:pt x="249042" y="485710"/>
                  <a:pt x="258184" y="494852"/>
                </a:cubicBezTo>
                <a:cubicBezTo>
                  <a:pt x="279038" y="515706"/>
                  <a:pt x="296482" y="518375"/>
                  <a:pt x="322730" y="527124"/>
                </a:cubicBezTo>
                <a:cubicBezTo>
                  <a:pt x="337610" y="571761"/>
                  <a:pt x="333301" y="580851"/>
                  <a:pt x="398033" y="602428"/>
                </a:cubicBezTo>
                <a:lnTo>
                  <a:pt x="462579" y="623943"/>
                </a:lnTo>
                <a:cubicBezTo>
                  <a:pt x="517098" y="678462"/>
                  <a:pt x="446540" y="614319"/>
                  <a:pt x="516368" y="656216"/>
                </a:cubicBezTo>
                <a:cubicBezTo>
                  <a:pt x="525065" y="661434"/>
                  <a:pt x="529186" y="672514"/>
                  <a:pt x="537883" y="677732"/>
                </a:cubicBezTo>
                <a:cubicBezTo>
                  <a:pt x="547607" y="683566"/>
                  <a:pt x="558879" y="687302"/>
                  <a:pt x="570156" y="688489"/>
                </a:cubicBezTo>
                <a:cubicBezTo>
                  <a:pt x="627326" y="694507"/>
                  <a:pt x="684904" y="695661"/>
                  <a:pt x="742278" y="699247"/>
                </a:cubicBezTo>
                <a:cubicBezTo>
                  <a:pt x="750208" y="723037"/>
                  <a:pt x="755266" y="770287"/>
                  <a:pt x="785309" y="785308"/>
                </a:cubicBezTo>
                <a:cubicBezTo>
                  <a:pt x="805594" y="795450"/>
                  <a:pt x="849855" y="806823"/>
                  <a:pt x="849855" y="806823"/>
                </a:cubicBezTo>
                <a:cubicBezTo>
                  <a:pt x="893158" y="850128"/>
                  <a:pt x="845008" y="809356"/>
                  <a:pt x="914400" y="839096"/>
                </a:cubicBezTo>
                <a:cubicBezTo>
                  <a:pt x="989757" y="871392"/>
                  <a:pt x="910353" y="847427"/>
                  <a:pt x="968189" y="882127"/>
                </a:cubicBezTo>
                <a:cubicBezTo>
                  <a:pt x="977913" y="887961"/>
                  <a:pt x="989704" y="889298"/>
                  <a:pt x="1000462" y="892884"/>
                </a:cubicBezTo>
                <a:cubicBezTo>
                  <a:pt x="1025563" y="968188"/>
                  <a:pt x="1000462" y="950258"/>
                  <a:pt x="1054250" y="968188"/>
                </a:cubicBezTo>
                <a:cubicBezTo>
                  <a:pt x="1086523" y="964602"/>
                  <a:pt x="1146395" y="989563"/>
                  <a:pt x="1151069" y="957430"/>
                </a:cubicBezTo>
                <a:cubicBezTo>
                  <a:pt x="1228838" y="422767"/>
                  <a:pt x="1295530" y="479995"/>
                  <a:pt x="1108038" y="355002"/>
                </a:cubicBezTo>
                <a:cubicBezTo>
                  <a:pt x="1046604" y="262850"/>
                  <a:pt x="1134160" y="405700"/>
                  <a:pt x="1075765" y="172122"/>
                </a:cubicBezTo>
                <a:cubicBezTo>
                  <a:pt x="1072629" y="159579"/>
                  <a:pt x="1054250" y="157779"/>
                  <a:pt x="1043492" y="150607"/>
                </a:cubicBezTo>
                <a:cubicBezTo>
                  <a:pt x="1039906" y="114748"/>
                  <a:pt x="1038215" y="78649"/>
                  <a:pt x="1032735" y="43030"/>
                </a:cubicBezTo>
                <a:cubicBezTo>
                  <a:pt x="1020843" y="-34269"/>
                  <a:pt x="1021977" y="35258"/>
                  <a:pt x="1021977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1" name="Text Box 798"/>
          <p:cNvSpPr txBox="1">
            <a:spLocks noChangeArrowheads="1"/>
          </p:cNvSpPr>
          <p:nvPr/>
        </p:nvSpPr>
        <p:spPr bwMode="auto">
          <a:xfrm>
            <a:off x="205007" y="796722"/>
            <a:ext cx="319210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cs typeface="Arial" pitchFamily="34" charset="0"/>
              </a:rPr>
              <a:t>Monitoring of variables: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cs typeface="Arial" pitchFamily="34" charset="0"/>
              </a:rPr>
              <a:t>Meteorology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cs typeface="Arial" pitchFamily="34" charset="0"/>
              </a:rPr>
              <a:t>Hydrology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 Narrow" pitchFamily="34" charset="0"/>
                <a:cs typeface="Arial" pitchFamily="34" charset="0"/>
              </a:rPr>
              <a:t>Geochemistry</a:t>
            </a: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lang="en-US" i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Soils and crops</a:t>
            </a:r>
            <a:endParaRPr kumimoji="0" lang="en-US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ts val="1800"/>
              <a:buFont typeface="Arial" pitchFamily="34" charset="0"/>
              <a:buChar char="•"/>
              <a:tabLst/>
            </a:pPr>
            <a:r>
              <a:rPr lang="en-US" i="1" dirty="0" smtClean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Land use &amp; social survey</a:t>
            </a:r>
            <a:endParaRPr kumimoji="0" lang="fr-FR" b="0" i="1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0" y="836613"/>
            <a:ext cx="373380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3" name="ZoneTexte 93"/>
          <p:cNvSpPr txBox="1">
            <a:spLocks noChangeArrowheads="1"/>
          </p:cNvSpPr>
          <p:nvPr/>
        </p:nvSpPr>
        <p:spPr bwMode="auto">
          <a:xfrm>
            <a:off x="6300788" y="457200"/>
            <a:ext cx="2614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Strong climatic gradient</a:t>
            </a:r>
          </a:p>
        </p:txBody>
      </p:sp>
    </p:spTree>
    <p:extLst>
      <p:ext uri="{BB962C8B-B14F-4D97-AF65-F5344CB8AC3E}">
        <p14:creationId xmlns:p14="http://schemas.microsoft.com/office/powerpoint/2010/main" val="420127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44830" y="135248"/>
            <a:ext cx="2363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altLang="fr-FR" b="1" dirty="0" err="1" smtClean="0">
                <a:solidFill>
                  <a:srgbClr val="C00000"/>
                </a:solidFill>
              </a:rPr>
              <a:t>Berambadi</a:t>
            </a:r>
            <a:r>
              <a:rPr lang="en-IN" altLang="fr-FR" b="1" dirty="0" smtClean="0">
                <a:solidFill>
                  <a:srgbClr val="C00000"/>
                </a:solidFill>
              </a:rPr>
              <a:t> watershed</a:t>
            </a:r>
            <a:endParaRPr lang="en-IN" altLang="fr-FR" b="1" dirty="0">
              <a:solidFill>
                <a:srgbClr val="C00000"/>
              </a:solidFill>
            </a:endParaRPr>
          </a:p>
        </p:txBody>
      </p:sp>
      <p:pic>
        <p:nvPicPr>
          <p:cNvPr id="19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2889" y="3746649"/>
            <a:ext cx="411480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5210449" y="3284984"/>
            <a:ext cx="38980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Increase</a:t>
            </a:r>
            <a:r>
              <a:rPr lang="fr-FR" b="1" dirty="0" smtClean="0">
                <a:solidFill>
                  <a:srgbClr val="FF0000"/>
                </a:solidFill>
              </a:rPr>
              <a:t> of the </a:t>
            </a:r>
            <a:r>
              <a:rPr lang="fr-FR" b="1" dirty="0" err="1" smtClean="0">
                <a:solidFill>
                  <a:srgbClr val="FF0000"/>
                </a:solidFill>
              </a:rPr>
              <a:t>hydraulic</a:t>
            </a:r>
            <a:r>
              <a:rPr lang="fr-FR" b="1" dirty="0" smtClean="0">
                <a:solidFill>
                  <a:srgbClr val="FF0000"/>
                </a:solidFill>
              </a:rPr>
              <a:t> gradient,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Disconnection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between</a:t>
            </a:r>
            <a:r>
              <a:rPr lang="fr-FR" b="1" dirty="0" smtClean="0">
                <a:solidFill>
                  <a:srgbClr val="FF0000"/>
                </a:solidFill>
              </a:rPr>
              <a:t> GW and </a:t>
            </a:r>
            <a:r>
              <a:rPr lang="fr-FR" b="1" dirty="0" err="1" smtClean="0">
                <a:solidFill>
                  <a:srgbClr val="FF0000"/>
                </a:solidFill>
              </a:rPr>
              <a:t>rivers</a:t>
            </a:r>
            <a:r>
              <a:rPr lang="fr-FR" b="1" dirty="0" smtClean="0">
                <a:solidFill>
                  <a:srgbClr val="FF0000"/>
                </a:solidFill>
              </a:rPr>
              <a:t>,</a:t>
            </a:r>
          </a:p>
          <a:p>
            <a:r>
              <a:rPr lang="fr-FR" b="1" dirty="0" err="1" smtClean="0">
                <a:solidFill>
                  <a:srgbClr val="FF0000"/>
                </a:solidFill>
              </a:rPr>
              <a:t>turned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into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ephemeral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streams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93" y="1480321"/>
            <a:ext cx="4968552" cy="251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38134" y="596068"/>
            <a:ext cx="48100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</a:rPr>
              <a:t>Dramatic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Increase</a:t>
            </a:r>
            <a:r>
              <a:rPr lang="fr-FR" b="1" dirty="0" smtClean="0">
                <a:solidFill>
                  <a:srgbClr val="FF0000"/>
                </a:solidFill>
              </a:rPr>
              <a:t> of </a:t>
            </a:r>
            <a:r>
              <a:rPr lang="fr-FR" b="1" dirty="0" err="1" smtClean="0">
                <a:solidFill>
                  <a:srgbClr val="FF0000"/>
                </a:solidFill>
              </a:rPr>
              <a:t>borewells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since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early</a:t>
            </a:r>
            <a:r>
              <a:rPr lang="fr-FR" b="1" dirty="0" smtClean="0">
                <a:solidFill>
                  <a:srgbClr val="FF0000"/>
                </a:solidFill>
              </a:rPr>
              <a:t> 1990s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1912" y="970466"/>
            <a:ext cx="382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groundwater levels recorded monthly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on 200 bore wells since 2010</a:t>
            </a:r>
            <a:endParaRPr lang="fr-FR" dirty="0"/>
          </a:p>
        </p:txBody>
      </p:sp>
      <p:grpSp>
        <p:nvGrpSpPr>
          <p:cNvPr id="25" name="Groupe 24"/>
          <p:cNvGrpSpPr/>
          <p:nvPr/>
        </p:nvGrpSpPr>
        <p:grpSpPr>
          <a:xfrm>
            <a:off x="141308" y="3990468"/>
            <a:ext cx="4603750" cy="2884307"/>
            <a:chOff x="4629324" y="366080"/>
            <a:chExt cx="4603750" cy="2884307"/>
          </a:xfrm>
        </p:grpSpPr>
        <p:pic>
          <p:nvPicPr>
            <p:cNvPr id="4" name="Picture 4" descr="OCTOBER GWL 2012 BERAMBAD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9" t="2348" r="5594" b="21701"/>
            <a:stretch>
              <a:fillRect/>
            </a:stretch>
          </p:blipFill>
          <p:spPr bwMode="auto">
            <a:xfrm>
              <a:off x="4629324" y="397650"/>
              <a:ext cx="4603750" cy="285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ZoneTexte 23"/>
            <p:cNvSpPr txBox="1"/>
            <p:nvPr/>
          </p:nvSpPr>
          <p:spPr>
            <a:xfrm>
              <a:off x="5076056" y="366080"/>
              <a:ext cx="25240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Large spatial variability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	</a:t>
              </a:r>
              <a:r>
                <a:rPr lang="en-US" b="1" dirty="0" smtClean="0">
                  <a:solidFill>
                    <a:srgbClr val="FF0000"/>
                  </a:solidFill>
                </a:rPr>
                <a:t>… of GW levels</a:t>
              </a:r>
              <a:endParaRPr lang="fr-FR" dirty="0"/>
            </a:p>
          </p:txBody>
        </p:sp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6312" y="277402"/>
            <a:ext cx="3639957" cy="225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7" name="Group 9"/>
          <p:cNvGrpSpPr/>
          <p:nvPr/>
        </p:nvGrpSpPr>
        <p:grpSpPr>
          <a:xfrm>
            <a:off x="7592608" y="2093737"/>
            <a:ext cx="1355081" cy="1012151"/>
            <a:chOff x="3571996" y="831458"/>
            <a:chExt cx="1194479" cy="1229598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6"/>
            <a:srcRect t="19954" r="63038"/>
            <a:stretch/>
          </p:blipFill>
          <p:spPr bwMode="auto">
            <a:xfrm>
              <a:off x="3571996" y="1152497"/>
              <a:ext cx="1194479" cy="908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Rectangle 28"/>
            <p:cNvSpPr/>
            <p:nvPr/>
          </p:nvSpPr>
          <p:spPr>
            <a:xfrm>
              <a:off x="3639871" y="831458"/>
              <a:ext cx="1126603" cy="308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 smtClean="0">
                  <a:solidFill>
                    <a:schemeClr val="tx1"/>
                  </a:solidFill>
                </a:rPr>
                <a:t>(NO3 ppm</a:t>
              </a:r>
              <a:r>
                <a:rPr lang="en-IN" b="1" dirty="0">
                  <a:solidFill>
                    <a:schemeClr val="tx1"/>
                  </a:solidFill>
                </a:rPr>
                <a:t>)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5597235" y="92736"/>
            <a:ext cx="172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… of GW </a:t>
            </a:r>
            <a:r>
              <a:rPr lang="en-US" b="1" dirty="0" smtClean="0">
                <a:solidFill>
                  <a:srgbClr val="FF0000"/>
                </a:solidFill>
              </a:rPr>
              <a:t>quality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146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684584" y="-146410"/>
            <a:ext cx="9937104" cy="719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10998"/>
            <a:ext cx="6156176" cy="453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225768" y="-123899"/>
            <a:ext cx="8918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</a:rPr>
              <a:t>assessing current and alternative </a:t>
            </a:r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agricultural </a:t>
            </a:r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</a:rPr>
              <a:t>systems for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sustainability </a:t>
            </a:r>
            <a:endParaRPr lang="en-US" sz="2400" b="1" dirty="0">
              <a:solidFill>
                <a:schemeClr val="bg1"/>
              </a:solidFill>
              <a:latin typeface="Segoe UI Light" panose="020B0502040204020203" pitchFamily="34" charset="0"/>
            </a:endParaRPr>
          </a:p>
          <a:p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070107" y="1124744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Inputs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5" t="43397"/>
          <a:stretch/>
        </p:blipFill>
        <p:spPr bwMode="auto">
          <a:xfrm>
            <a:off x="63147" y="3789040"/>
            <a:ext cx="5156925" cy="292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6" name="ZoneTexte 1205"/>
          <p:cNvSpPr txBox="1"/>
          <p:nvPr/>
        </p:nvSpPr>
        <p:spPr>
          <a:xfrm>
            <a:off x="206292" y="2604655"/>
            <a:ext cx="270952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3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Palatino" charset="0"/>
              </a:rPr>
              <a:t>feedback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ea typeface="Times New Roman" pitchFamily="18" charset="0"/>
                <a:cs typeface="Palatino" charset="0"/>
              </a:rPr>
              <a:t> between  </a:t>
            </a:r>
            <a:r>
              <a:rPr lang="en-GB" b="1" baseline="0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itchFamily="34" charset="0"/>
              </a:rPr>
              <a:t>GW</a:t>
            </a:r>
            <a:r>
              <a:rPr lang="en-GB" b="1" dirty="0" smtClean="0">
                <a:solidFill>
                  <a:srgbClr val="FFFF00"/>
                </a:solidFill>
                <a:latin typeface="Arial Narrow" panose="020B0606020202030204" pitchFamily="34" charset="0"/>
                <a:cs typeface="Arial" pitchFamily="34" charset="0"/>
              </a:rPr>
              <a:t> and irrigation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Arial" pitchFamily="34" charset="0"/>
              </a:rPr>
              <a:t>(yield</a:t>
            </a:r>
            <a:r>
              <a:rPr kumimoji="0" lang="en-GB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Arial" pitchFamily="34" charset="0"/>
              </a:rPr>
              <a:t> of 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 Narrow" panose="020B0606020202030204" pitchFamily="34" charset="0"/>
                <a:cs typeface="Arial" pitchFamily="34" charset="0"/>
              </a:rPr>
              <a:t>120 wells)</a:t>
            </a: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  <a:p>
            <a:endParaRPr lang="fr-FR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4644008" y="1847991"/>
            <a:ext cx="4427984" cy="16561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6912768" y="3449021"/>
            <a:ext cx="2123728" cy="15019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6667835" y="2503081"/>
            <a:ext cx="2123728" cy="15019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3768436" y="235527"/>
            <a:ext cx="5417128" cy="2369128"/>
          </a:xfrm>
          <a:custGeom>
            <a:avLst/>
            <a:gdLst>
              <a:gd name="connsiteX0" fmla="*/ 55419 w 5417128"/>
              <a:gd name="connsiteY0" fmla="*/ 1607128 h 2369128"/>
              <a:gd name="connsiteX1" fmla="*/ 55419 w 5417128"/>
              <a:gd name="connsiteY1" fmla="*/ 1551709 h 2369128"/>
              <a:gd name="connsiteX2" fmla="*/ 512619 w 5417128"/>
              <a:gd name="connsiteY2" fmla="*/ 914400 h 2369128"/>
              <a:gd name="connsiteX3" fmla="*/ 1399309 w 5417128"/>
              <a:gd name="connsiteY3" fmla="*/ 346364 h 2369128"/>
              <a:gd name="connsiteX4" fmla="*/ 2757055 w 5417128"/>
              <a:gd name="connsiteY4" fmla="*/ 0 h 2369128"/>
              <a:gd name="connsiteX5" fmla="*/ 4599709 w 5417128"/>
              <a:gd name="connsiteY5" fmla="*/ 13855 h 2369128"/>
              <a:gd name="connsiteX6" fmla="*/ 5320146 w 5417128"/>
              <a:gd name="connsiteY6" fmla="*/ 554182 h 2369128"/>
              <a:gd name="connsiteX7" fmla="*/ 5417128 w 5417128"/>
              <a:gd name="connsiteY7" fmla="*/ 1302328 h 2369128"/>
              <a:gd name="connsiteX8" fmla="*/ 5306291 w 5417128"/>
              <a:gd name="connsiteY8" fmla="*/ 1898073 h 2369128"/>
              <a:gd name="connsiteX9" fmla="*/ 4156364 w 5417128"/>
              <a:gd name="connsiteY9" fmla="*/ 2369128 h 2369128"/>
              <a:gd name="connsiteX10" fmla="*/ 3463637 w 5417128"/>
              <a:gd name="connsiteY10" fmla="*/ 1482437 h 2369128"/>
              <a:gd name="connsiteX11" fmla="*/ 3325091 w 5417128"/>
              <a:gd name="connsiteY11" fmla="*/ 983673 h 2369128"/>
              <a:gd name="connsiteX12" fmla="*/ 3006437 w 5417128"/>
              <a:gd name="connsiteY12" fmla="*/ 845128 h 2369128"/>
              <a:gd name="connsiteX13" fmla="*/ 2050473 w 5417128"/>
              <a:gd name="connsiteY13" fmla="*/ 803564 h 2369128"/>
              <a:gd name="connsiteX14" fmla="*/ 1288473 w 5417128"/>
              <a:gd name="connsiteY14" fmla="*/ 872837 h 2369128"/>
              <a:gd name="connsiteX15" fmla="*/ 803564 w 5417128"/>
              <a:gd name="connsiteY15" fmla="*/ 1371600 h 2369128"/>
              <a:gd name="connsiteX16" fmla="*/ 277091 w 5417128"/>
              <a:gd name="connsiteY16" fmla="*/ 1801091 h 2369128"/>
              <a:gd name="connsiteX17" fmla="*/ 27709 w 5417128"/>
              <a:gd name="connsiteY17" fmla="*/ 1787237 h 2369128"/>
              <a:gd name="connsiteX18" fmla="*/ 0 w 5417128"/>
              <a:gd name="connsiteY18" fmla="*/ 1537855 h 236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7128" h="2369128">
                <a:moveTo>
                  <a:pt x="55419" y="1607128"/>
                </a:moveTo>
                <a:lnTo>
                  <a:pt x="55419" y="1551709"/>
                </a:lnTo>
                <a:lnTo>
                  <a:pt x="512619" y="914400"/>
                </a:lnTo>
                <a:lnTo>
                  <a:pt x="1399309" y="346364"/>
                </a:lnTo>
                <a:lnTo>
                  <a:pt x="2757055" y="0"/>
                </a:lnTo>
                <a:lnTo>
                  <a:pt x="4599709" y="13855"/>
                </a:lnTo>
                <a:lnTo>
                  <a:pt x="5320146" y="554182"/>
                </a:lnTo>
                <a:lnTo>
                  <a:pt x="5417128" y="1302328"/>
                </a:lnTo>
                <a:lnTo>
                  <a:pt x="5306291" y="1898073"/>
                </a:lnTo>
                <a:lnTo>
                  <a:pt x="4156364" y="2369128"/>
                </a:lnTo>
                <a:lnTo>
                  <a:pt x="3463637" y="1482437"/>
                </a:lnTo>
                <a:lnTo>
                  <a:pt x="3325091" y="983673"/>
                </a:lnTo>
                <a:lnTo>
                  <a:pt x="3006437" y="845128"/>
                </a:lnTo>
                <a:lnTo>
                  <a:pt x="2050473" y="803564"/>
                </a:lnTo>
                <a:lnTo>
                  <a:pt x="1288473" y="872837"/>
                </a:lnTo>
                <a:lnTo>
                  <a:pt x="803564" y="1371600"/>
                </a:lnTo>
                <a:lnTo>
                  <a:pt x="277091" y="1801091"/>
                </a:lnTo>
                <a:lnTo>
                  <a:pt x="27709" y="1787237"/>
                </a:lnTo>
                <a:lnTo>
                  <a:pt x="0" y="1537855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8023007">
            <a:off x="4427405" y="2022896"/>
            <a:ext cx="720080" cy="28803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5426122" y="579093"/>
            <a:ext cx="3645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solidFill>
                  <a:srgbClr val="FFFF00"/>
                </a:solidFill>
              </a:rPr>
              <a:t>Realistic</a:t>
            </a:r>
            <a:r>
              <a:rPr lang="fr-FR" sz="2800" b="1" dirty="0" smtClean="0">
                <a:solidFill>
                  <a:srgbClr val="FFFF00"/>
                </a:solidFill>
              </a:rPr>
              <a:t> scenarios ????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-1053302" y="2288410"/>
            <a:ext cx="6345382" cy="4668982"/>
          </a:xfrm>
          <a:custGeom>
            <a:avLst/>
            <a:gdLst>
              <a:gd name="connsiteX0" fmla="*/ 83127 w 6345382"/>
              <a:gd name="connsiteY0" fmla="*/ 235527 h 4668982"/>
              <a:gd name="connsiteX1" fmla="*/ 83127 w 6345382"/>
              <a:gd name="connsiteY1" fmla="*/ 235527 h 4668982"/>
              <a:gd name="connsiteX2" fmla="*/ 263236 w 6345382"/>
              <a:gd name="connsiteY2" fmla="*/ 207818 h 4668982"/>
              <a:gd name="connsiteX3" fmla="*/ 304800 w 6345382"/>
              <a:gd name="connsiteY3" fmla="*/ 193964 h 4668982"/>
              <a:gd name="connsiteX4" fmla="*/ 360218 w 6345382"/>
              <a:gd name="connsiteY4" fmla="*/ 180109 h 4668982"/>
              <a:gd name="connsiteX5" fmla="*/ 554182 w 6345382"/>
              <a:gd name="connsiteY5" fmla="*/ 152400 h 4668982"/>
              <a:gd name="connsiteX6" fmla="*/ 637309 w 6345382"/>
              <a:gd name="connsiteY6" fmla="*/ 124691 h 4668982"/>
              <a:gd name="connsiteX7" fmla="*/ 720436 w 6345382"/>
              <a:gd name="connsiteY7" fmla="*/ 110836 h 4668982"/>
              <a:gd name="connsiteX8" fmla="*/ 789709 w 6345382"/>
              <a:gd name="connsiteY8" fmla="*/ 96982 h 4668982"/>
              <a:gd name="connsiteX9" fmla="*/ 872836 w 6345382"/>
              <a:gd name="connsiteY9" fmla="*/ 83127 h 4668982"/>
              <a:gd name="connsiteX10" fmla="*/ 997527 w 6345382"/>
              <a:gd name="connsiteY10" fmla="*/ 55418 h 4668982"/>
              <a:gd name="connsiteX11" fmla="*/ 1039091 w 6345382"/>
              <a:gd name="connsiteY11" fmla="*/ 41564 h 4668982"/>
              <a:gd name="connsiteX12" fmla="*/ 1149927 w 6345382"/>
              <a:gd name="connsiteY12" fmla="*/ 27709 h 4668982"/>
              <a:gd name="connsiteX13" fmla="*/ 1371600 w 6345382"/>
              <a:gd name="connsiteY13" fmla="*/ 0 h 4668982"/>
              <a:gd name="connsiteX14" fmla="*/ 1759527 w 6345382"/>
              <a:gd name="connsiteY14" fmla="*/ 13855 h 4668982"/>
              <a:gd name="connsiteX15" fmla="*/ 1828800 w 6345382"/>
              <a:gd name="connsiteY15" fmla="*/ 41564 h 4668982"/>
              <a:gd name="connsiteX16" fmla="*/ 1870364 w 6345382"/>
              <a:gd name="connsiteY16" fmla="*/ 55418 h 4668982"/>
              <a:gd name="connsiteX17" fmla="*/ 1995055 w 6345382"/>
              <a:gd name="connsiteY17" fmla="*/ 69273 h 4668982"/>
              <a:gd name="connsiteX18" fmla="*/ 2133600 w 6345382"/>
              <a:gd name="connsiteY18" fmla="*/ 110836 h 4668982"/>
              <a:gd name="connsiteX19" fmla="*/ 2244436 w 6345382"/>
              <a:gd name="connsiteY19" fmla="*/ 124691 h 4668982"/>
              <a:gd name="connsiteX20" fmla="*/ 2466109 w 6345382"/>
              <a:gd name="connsiteY20" fmla="*/ 166255 h 4668982"/>
              <a:gd name="connsiteX21" fmla="*/ 2604655 w 6345382"/>
              <a:gd name="connsiteY21" fmla="*/ 180109 h 4668982"/>
              <a:gd name="connsiteX22" fmla="*/ 2937164 w 6345382"/>
              <a:gd name="connsiteY22" fmla="*/ 207818 h 4668982"/>
              <a:gd name="connsiteX23" fmla="*/ 2978727 w 6345382"/>
              <a:gd name="connsiteY23" fmla="*/ 221673 h 4668982"/>
              <a:gd name="connsiteX24" fmla="*/ 3075709 w 6345382"/>
              <a:gd name="connsiteY24" fmla="*/ 290946 h 4668982"/>
              <a:gd name="connsiteX25" fmla="*/ 3158836 w 6345382"/>
              <a:gd name="connsiteY25" fmla="*/ 346364 h 4668982"/>
              <a:gd name="connsiteX26" fmla="*/ 3325091 w 6345382"/>
              <a:gd name="connsiteY26" fmla="*/ 526473 h 4668982"/>
              <a:gd name="connsiteX27" fmla="*/ 3394364 w 6345382"/>
              <a:gd name="connsiteY27" fmla="*/ 651164 h 4668982"/>
              <a:gd name="connsiteX28" fmla="*/ 3408218 w 6345382"/>
              <a:gd name="connsiteY28" fmla="*/ 692727 h 4668982"/>
              <a:gd name="connsiteX29" fmla="*/ 3435927 w 6345382"/>
              <a:gd name="connsiteY29" fmla="*/ 734291 h 4668982"/>
              <a:gd name="connsiteX30" fmla="*/ 3463636 w 6345382"/>
              <a:gd name="connsiteY30" fmla="*/ 789709 h 4668982"/>
              <a:gd name="connsiteX31" fmla="*/ 3505200 w 6345382"/>
              <a:gd name="connsiteY31" fmla="*/ 831273 h 4668982"/>
              <a:gd name="connsiteX32" fmla="*/ 3560618 w 6345382"/>
              <a:gd name="connsiteY32" fmla="*/ 914400 h 4668982"/>
              <a:gd name="connsiteX33" fmla="*/ 3796145 w 6345382"/>
              <a:gd name="connsiteY33" fmla="*/ 928255 h 4668982"/>
              <a:gd name="connsiteX34" fmla="*/ 3865418 w 6345382"/>
              <a:gd name="connsiteY34" fmla="*/ 955964 h 4668982"/>
              <a:gd name="connsiteX35" fmla="*/ 3906982 w 6345382"/>
              <a:gd name="connsiteY35" fmla="*/ 983673 h 4668982"/>
              <a:gd name="connsiteX36" fmla="*/ 3976255 w 6345382"/>
              <a:gd name="connsiteY36" fmla="*/ 1011382 h 4668982"/>
              <a:gd name="connsiteX37" fmla="*/ 4017818 w 6345382"/>
              <a:gd name="connsiteY37" fmla="*/ 1039091 h 4668982"/>
              <a:gd name="connsiteX38" fmla="*/ 4059382 w 6345382"/>
              <a:gd name="connsiteY38" fmla="*/ 1052946 h 4668982"/>
              <a:gd name="connsiteX39" fmla="*/ 4142509 w 6345382"/>
              <a:gd name="connsiteY39" fmla="*/ 1094509 h 4668982"/>
              <a:gd name="connsiteX40" fmla="*/ 4184073 w 6345382"/>
              <a:gd name="connsiteY40" fmla="*/ 1122218 h 4668982"/>
              <a:gd name="connsiteX41" fmla="*/ 4225636 w 6345382"/>
              <a:gd name="connsiteY41" fmla="*/ 1136073 h 4668982"/>
              <a:gd name="connsiteX42" fmla="*/ 4253345 w 6345382"/>
              <a:gd name="connsiteY42" fmla="*/ 1177636 h 4668982"/>
              <a:gd name="connsiteX43" fmla="*/ 4336473 w 6345382"/>
              <a:gd name="connsiteY43" fmla="*/ 1205346 h 4668982"/>
              <a:gd name="connsiteX44" fmla="*/ 4447309 w 6345382"/>
              <a:gd name="connsiteY44" fmla="*/ 1177636 h 4668982"/>
              <a:gd name="connsiteX45" fmla="*/ 4710545 w 6345382"/>
              <a:gd name="connsiteY45" fmla="*/ 1122218 h 4668982"/>
              <a:gd name="connsiteX46" fmla="*/ 4835236 w 6345382"/>
              <a:gd name="connsiteY46" fmla="*/ 1136073 h 4668982"/>
              <a:gd name="connsiteX47" fmla="*/ 4918364 w 6345382"/>
              <a:gd name="connsiteY47" fmla="*/ 1330036 h 4668982"/>
              <a:gd name="connsiteX48" fmla="*/ 4959927 w 6345382"/>
              <a:gd name="connsiteY48" fmla="*/ 1690255 h 4668982"/>
              <a:gd name="connsiteX49" fmla="*/ 5098473 w 6345382"/>
              <a:gd name="connsiteY49" fmla="*/ 1911927 h 4668982"/>
              <a:gd name="connsiteX50" fmla="*/ 5361709 w 6345382"/>
              <a:gd name="connsiteY50" fmla="*/ 2064327 h 4668982"/>
              <a:gd name="connsiteX51" fmla="*/ 5791200 w 6345382"/>
              <a:gd name="connsiteY51" fmla="*/ 2119746 h 4668982"/>
              <a:gd name="connsiteX52" fmla="*/ 6179127 w 6345382"/>
              <a:gd name="connsiteY52" fmla="*/ 2147455 h 4668982"/>
              <a:gd name="connsiteX53" fmla="*/ 6345382 w 6345382"/>
              <a:gd name="connsiteY53" fmla="*/ 2341418 h 4668982"/>
              <a:gd name="connsiteX54" fmla="*/ 6109855 w 6345382"/>
              <a:gd name="connsiteY54" fmla="*/ 4294909 h 4668982"/>
              <a:gd name="connsiteX55" fmla="*/ 5943600 w 6345382"/>
              <a:gd name="connsiteY55" fmla="*/ 4668982 h 4668982"/>
              <a:gd name="connsiteX56" fmla="*/ 0 w 6345382"/>
              <a:gd name="connsiteY56" fmla="*/ 4655127 h 4668982"/>
              <a:gd name="connsiteX57" fmla="*/ 83127 w 6345382"/>
              <a:gd name="connsiteY57" fmla="*/ 235527 h 466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345382" h="4668982">
                <a:moveTo>
                  <a:pt x="83127" y="235527"/>
                </a:moveTo>
                <a:lnTo>
                  <a:pt x="83127" y="235527"/>
                </a:lnTo>
                <a:cubicBezTo>
                  <a:pt x="143163" y="226291"/>
                  <a:pt x="203534" y="219012"/>
                  <a:pt x="263236" y="207818"/>
                </a:cubicBezTo>
                <a:cubicBezTo>
                  <a:pt x="277590" y="205127"/>
                  <a:pt x="290758" y="197976"/>
                  <a:pt x="304800" y="193964"/>
                </a:cubicBezTo>
                <a:cubicBezTo>
                  <a:pt x="323109" y="188733"/>
                  <a:pt x="341436" y="183239"/>
                  <a:pt x="360218" y="180109"/>
                </a:cubicBezTo>
                <a:cubicBezTo>
                  <a:pt x="409444" y="171905"/>
                  <a:pt x="501842" y="165485"/>
                  <a:pt x="554182" y="152400"/>
                </a:cubicBezTo>
                <a:cubicBezTo>
                  <a:pt x="582518" y="145316"/>
                  <a:pt x="608973" y="131775"/>
                  <a:pt x="637309" y="124691"/>
                </a:cubicBezTo>
                <a:cubicBezTo>
                  <a:pt x="664561" y="117878"/>
                  <a:pt x="692798" y="115861"/>
                  <a:pt x="720436" y="110836"/>
                </a:cubicBezTo>
                <a:cubicBezTo>
                  <a:pt x="743604" y="106624"/>
                  <a:pt x="766541" y="101194"/>
                  <a:pt x="789709" y="96982"/>
                </a:cubicBezTo>
                <a:cubicBezTo>
                  <a:pt x="817347" y="91957"/>
                  <a:pt x="845290" y="88636"/>
                  <a:pt x="872836" y="83127"/>
                </a:cubicBezTo>
                <a:cubicBezTo>
                  <a:pt x="914587" y="74777"/>
                  <a:pt x="956221" y="65744"/>
                  <a:pt x="997527" y="55418"/>
                </a:cubicBezTo>
                <a:cubicBezTo>
                  <a:pt x="1011695" y="51876"/>
                  <a:pt x="1024723" y="44176"/>
                  <a:pt x="1039091" y="41564"/>
                </a:cubicBezTo>
                <a:cubicBezTo>
                  <a:pt x="1075723" y="34904"/>
                  <a:pt x="1112949" y="32059"/>
                  <a:pt x="1149927" y="27709"/>
                </a:cubicBezTo>
                <a:cubicBezTo>
                  <a:pt x="1347834" y="4426"/>
                  <a:pt x="1201390" y="24316"/>
                  <a:pt x="1371600" y="0"/>
                </a:cubicBezTo>
                <a:cubicBezTo>
                  <a:pt x="1500909" y="4618"/>
                  <a:pt x="1630667" y="2140"/>
                  <a:pt x="1759527" y="13855"/>
                </a:cubicBezTo>
                <a:cubicBezTo>
                  <a:pt x="1784295" y="16107"/>
                  <a:pt x="1805514" y="32832"/>
                  <a:pt x="1828800" y="41564"/>
                </a:cubicBezTo>
                <a:cubicBezTo>
                  <a:pt x="1842474" y="46692"/>
                  <a:pt x="1855959" y="53017"/>
                  <a:pt x="1870364" y="55418"/>
                </a:cubicBezTo>
                <a:cubicBezTo>
                  <a:pt x="1911614" y="62293"/>
                  <a:pt x="1953491" y="64655"/>
                  <a:pt x="1995055" y="69273"/>
                </a:cubicBezTo>
                <a:cubicBezTo>
                  <a:pt x="2032017" y="81594"/>
                  <a:pt x="2091719" y="103856"/>
                  <a:pt x="2133600" y="110836"/>
                </a:cubicBezTo>
                <a:cubicBezTo>
                  <a:pt x="2170326" y="116957"/>
                  <a:pt x="2207710" y="118570"/>
                  <a:pt x="2244436" y="124691"/>
                </a:cubicBezTo>
                <a:cubicBezTo>
                  <a:pt x="2326107" y="138303"/>
                  <a:pt x="2386880" y="156351"/>
                  <a:pt x="2466109" y="166255"/>
                </a:cubicBezTo>
                <a:cubicBezTo>
                  <a:pt x="2512163" y="172012"/>
                  <a:pt x="2558473" y="175491"/>
                  <a:pt x="2604655" y="180109"/>
                </a:cubicBezTo>
                <a:cubicBezTo>
                  <a:pt x="2763610" y="219849"/>
                  <a:pt x="2573938" y="176233"/>
                  <a:pt x="2937164" y="207818"/>
                </a:cubicBezTo>
                <a:cubicBezTo>
                  <a:pt x="2951713" y="209083"/>
                  <a:pt x="2965665" y="215142"/>
                  <a:pt x="2978727" y="221673"/>
                </a:cubicBezTo>
                <a:cubicBezTo>
                  <a:pt x="3001254" y="232937"/>
                  <a:pt x="3060013" y="279959"/>
                  <a:pt x="3075709" y="290946"/>
                </a:cubicBezTo>
                <a:cubicBezTo>
                  <a:pt x="3102991" y="310044"/>
                  <a:pt x="3135288" y="322816"/>
                  <a:pt x="3158836" y="346364"/>
                </a:cubicBezTo>
                <a:cubicBezTo>
                  <a:pt x="3272071" y="459598"/>
                  <a:pt x="3216462" y="399738"/>
                  <a:pt x="3325091" y="526473"/>
                </a:cubicBezTo>
                <a:cubicBezTo>
                  <a:pt x="3395174" y="701681"/>
                  <a:pt x="3306498" y="497399"/>
                  <a:pt x="3394364" y="651164"/>
                </a:cubicBezTo>
                <a:cubicBezTo>
                  <a:pt x="3401609" y="663844"/>
                  <a:pt x="3401687" y="679665"/>
                  <a:pt x="3408218" y="692727"/>
                </a:cubicBezTo>
                <a:cubicBezTo>
                  <a:pt x="3415665" y="707620"/>
                  <a:pt x="3427666" y="719834"/>
                  <a:pt x="3435927" y="734291"/>
                </a:cubicBezTo>
                <a:cubicBezTo>
                  <a:pt x="3446174" y="752223"/>
                  <a:pt x="3451632" y="772903"/>
                  <a:pt x="3463636" y="789709"/>
                </a:cubicBezTo>
                <a:cubicBezTo>
                  <a:pt x="3475024" y="805653"/>
                  <a:pt x="3493171" y="815807"/>
                  <a:pt x="3505200" y="831273"/>
                </a:cubicBezTo>
                <a:cubicBezTo>
                  <a:pt x="3525646" y="857560"/>
                  <a:pt x="3527373" y="912444"/>
                  <a:pt x="3560618" y="914400"/>
                </a:cubicBezTo>
                <a:lnTo>
                  <a:pt x="3796145" y="928255"/>
                </a:lnTo>
                <a:cubicBezTo>
                  <a:pt x="3819236" y="937491"/>
                  <a:pt x="3843174" y="944842"/>
                  <a:pt x="3865418" y="955964"/>
                </a:cubicBezTo>
                <a:cubicBezTo>
                  <a:pt x="3880311" y="963411"/>
                  <a:pt x="3892089" y="976226"/>
                  <a:pt x="3906982" y="983673"/>
                </a:cubicBezTo>
                <a:cubicBezTo>
                  <a:pt x="3929226" y="994795"/>
                  <a:pt x="3954011" y="1000260"/>
                  <a:pt x="3976255" y="1011382"/>
                </a:cubicBezTo>
                <a:cubicBezTo>
                  <a:pt x="3991148" y="1018829"/>
                  <a:pt x="4002925" y="1031644"/>
                  <a:pt x="4017818" y="1039091"/>
                </a:cubicBezTo>
                <a:cubicBezTo>
                  <a:pt x="4030880" y="1045622"/>
                  <a:pt x="4046320" y="1046415"/>
                  <a:pt x="4059382" y="1052946"/>
                </a:cubicBezTo>
                <a:cubicBezTo>
                  <a:pt x="4166804" y="1106658"/>
                  <a:pt x="4038043" y="1059689"/>
                  <a:pt x="4142509" y="1094509"/>
                </a:cubicBezTo>
                <a:cubicBezTo>
                  <a:pt x="4156364" y="1103745"/>
                  <a:pt x="4169180" y="1114771"/>
                  <a:pt x="4184073" y="1122218"/>
                </a:cubicBezTo>
                <a:cubicBezTo>
                  <a:pt x="4197135" y="1128749"/>
                  <a:pt x="4214232" y="1126950"/>
                  <a:pt x="4225636" y="1136073"/>
                </a:cubicBezTo>
                <a:cubicBezTo>
                  <a:pt x="4238638" y="1146475"/>
                  <a:pt x="4239225" y="1168811"/>
                  <a:pt x="4253345" y="1177636"/>
                </a:cubicBezTo>
                <a:cubicBezTo>
                  <a:pt x="4278114" y="1193116"/>
                  <a:pt x="4336473" y="1205346"/>
                  <a:pt x="4336473" y="1205346"/>
                </a:cubicBezTo>
                <a:cubicBezTo>
                  <a:pt x="4362823" y="1200076"/>
                  <a:pt x="4352636" y="1143000"/>
                  <a:pt x="4447309" y="1177636"/>
                </a:cubicBezTo>
                <a:lnTo>
                  <a:pt x="4710545" y="1122218"/>
                </a:lnTo>
                <a:lnTo>
                  <a:pt x="4835236" y="1136073"/>
                </a:lnTo>
                <a:lnTo>
                  <a:pt x="4918364" y="1330036"/>
                </a:lnTo>
                <a:lnTo>
                  <a:pt x="4959927" y="1690255"/>
                </a:lnTo>
                <a:lnTo>
                  <a:pt x="5098473" y="1911927"/>
                </a:lnTo>
                <a:lnTo>
                  <a:pt x="5361709" y="2064327"/>
                </a:lnTo>
                <a:lnTo>
                  <a:pt x="5791200" y="2119746"/>
                </a:lnTo>
                <a:lnTo>
                  <a:pt x="6179127" y="2147455"/>
                </a:lnTo>
                <a:lnTo>
                  <a:pt x="6345382" y="2341418"/>
                </a:lnTo>
                <a:lnTo>
                  <a:pt x="6109855" y="4294909"/>
                </a:lnTo>
                <a:lnTo>
                  <a:pt x="5943600" y="4668982"/>
                </a:lnTo>
                <a:lnTo>
                  <a:pt x="0" y="4655127"/>
                </a:lnTo>
                <a:lnTo>
                  <a:pt x="83127" y="2355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454" y="2049933"/>
            <a:ext cx="3987358" cy="2486553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 rotWithShape="1">
          <a:blip r:embed="rId5"/>
          <a:srcRect t="7251"/>
          <a:stretch/>
        </p:blipFill>
        <p:spPr>
          <a:xfrm>
            <a:off x="-289988" y="4596387"/>
            <a:ext cx="3853876" cy="22392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996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-36512" y="-166431"/>
            <a:ext cx="9324528" cy="7190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GB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070107" y="1124744"/>
            <a:ext cx="1125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</a:rPr>
              <a:t>Inputs</a:t>
            </a:r>
            <a:endParaRPr lang="fr-FR" sz="2800" b="1" dirty="0">
              <a:solidFill>
                <a:srgbClr val="FFFF00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915816" y="404664"/>
            <a:ext cx="6156176" cy="4530170"/>
            <a:chOff x="2915816" y="404664"/>
            <a:chExt cx="6156176" cy="45301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404664"/>
              <a:ext cx="6156176" cy="4530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à coins arrondis 3"/>
            <p:cNvSpPr/>
            <p:nvPr/>
          </p:nvSpPr>
          <p:spPr>
            <a:xfrm>
              <a:off x="4932040" y="1124744"/>
              <a:ext cx="2088232" cy="723247"/>
            </a:xfrm>
            <a:prstGeom prst="roundRect">
              <a:avLst/>
            </a:prstGeom>
            <a:solidFill>
              <a:srgbClr val="00B05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lèche droite 19"/>
            <p:cNvSpPr/>
            <p:nvPr/>
          </p:nvSpPr>
          <p:spPr>
            <a:xfrm rot="16200000">
              <a:off x="5730516" y="3579405"/>
              <a:ext cx="576064" cy="27525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lèche droite 20"/>
            <p:cNvSpPr/>
            <p:nvPr/>
          </p:nvSpPr>
          <p:spPr>
            <a:xfrm rot="16200000">
              <a:off x="5664897" y="1785593"/>
              <a:ext cx="576064" cy="550510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6830531" y="1846407"/>
              <a:ext cx="576064" cy="3600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Ellipse 1"/>
            <p:cNvSpPr/>
            <p:nvPr/>
          </p:nvSpPr>
          <p:spPr>
            <a:xfrm>
              <a:off x="4313097" y="908720"/>
              <a:ext cx="3093497" cy="144016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6876256" y="2564904"/>
              <a:ext cx="576064" cy="3600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lèche droite 18"/>
            <p:cNvSpPr/>
            <p:nvPr/>
          </p:nvSpPr>
          <p:spPr>
            <a:xfrm rot="10800000">
              <a:off x="6804248" y="2636911"/>
              <a:ext cx="648072" cy="27525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117895" y="1204967"/>
              <a:ext cx="17107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Land Use and </a:t>
              </a:r>
            </a:p>
            <a:p>
              <a:r>
                <a:rPr lang="fr-FR" dirty="0" smtClean="0">
                  <a:solidFill>
                    <a:schemeClr val="bg1"/>
                  </a:solidFill>
                </a:rPr>
                <a:t>       Agricultural </a:t>
              </a:r>
            </a:p>
            <a:p>
              <a:r>
                <a:rPr lang="fr-FR" dirty="0" smtClean="0">
                  <a:solidFill>
                    <a:schemeClr val="bg1"/>
                  </a:solidFill>
                </a:rPr>
                <a:t>             practices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26" name="Ellipse 25"/>
            <p:cNvSpPr/>
            <p:nvPr/>
          </p:nvSpPr>
          <p:spPr>
            <a:xfrm>
              <a:off x="4571999" y="2433666"/>
              <a:ext cx="634325" cy="3472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lèche droite 22"/>
            <p:cNvSpPr/>
            <p:nvPr/>
          </p:nvSpPr>
          <p:spPr>
            <a:xfrm rot="10800000" flipH="1">
              <a:off x="4657755" y="2636912"/>
              <a:ext cx="634325" cy="275256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lèche en arc 15"/>
            <p:cNvSpPr/>
            <p:nvPr/>
          </p:nvSpPr>
          <p:spPr>
            <a:xfrm flipH="1">
              <a:off x="4313095" y="1628801"/>
              <a:ext cx="1705451" cy="136815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800000"/>
                <a:gd name="adj5" fmla="val 126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pic>
        <p:nvPicPr>
          <p:cNvPr id="17" name="Content Placeholder 4" descr="Soil texture 1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0" b="40904"/>
          <a:stretch/>
        </p:blipFill>
        <p:spPr>
          <a:xfrm>
            <a:off x="-36512" y="4718810"/>
            <a:ext cx="3437209" cy="2022558"/>
          </a:xfrm>
          <a:prstGeom prst="rect">
            <a:avLst/>
          </a:prstGeom>
        </p:spPr>
      </p:pic>
      <p:pic>
        <p:nvPicPr>
          <p:cNvPr id="18" name="Content Placeholder 4" descr="Soil texture 1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7" t="54362" b="19186"/>
          <a:stretch/>
        </p:blipFill>
        <p:spPr>
          <a:xfrm>
            <a:off x="2352062" y="6087772"/>
            <a:ext cx="585029" cy="653596"/>
          </a:xfrm>
          <a:prstGeom prst="rect">
            <a:avLst/>
          </a:prstGeom>
        </p:spPr>
      </p:pic>
      <p:pic>
        <p:nvPicPr>
          <p:cNvPr id="28" name="Content Placeholder 4" descr="Soil texture 1.ti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3" r="72267" b="19186"/>
          <a:stretch/>
        </p:blipFill>
        <p:spPr>
          <a:xfrm>
            <a:off x="179513" y="6453336"/>
            <a:ext cx="720080" cy="244010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3575068" y="5437673"/>
            <a:ext cx="30856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Impact of spatial 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distribution of practices =&gt;</a:t>
            </a:r>
          </a:p>
          <a:p>
            <a:r>
              <a:rPr lang="fr-FR" sz="2000" b="1" dirty="0" err="1" smtClean="0">
                <a:solidFill>
                  <a:schemeClr val="bg1"/>
                </a:solidFill>
                <a:latin typeface="Segoe UI Light" panose="020B0502040204020203" pitchFamily="34" charset="0"/>
              </a:rPr>
              <a:t>Distributed</a:t>
            </a:r>
            <a:r>
              <a:rPr lang="fr-FR" sz="20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 model</a:t>
            </a:r>
            <a:endParaRPr lang="fr-FR" sz="2000" b="1" dirty="0">
              <a:solidFill>
                <a:schemeClr val="bg1"/>
              </a:solidFill>
              <a:latin typeface="Segoe UI Light" panose="020B0502040204020203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25768" y="-123899"/>
            <a:ext cx="89182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</a:rPr>
              <a:t>assessing current and alternative </a:t>
            </a:r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agricultural </a:t>
            </a:r>
            <a:r>
              <a:rPr lang="en-US" sz="2400" b="1" dirty="0">
                <a:solidFill>
                  <a:schemeClr val="bg1"/>
                </a:solidFill>
                <a:latin typeface="Segoe UI Light" panose="020B0502040204020203" pitchFamily="34" charset="0"/>
              </a:rPr>
              <a:t>systems for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Segoe UI Light" panose="020B0502040204020203" pitchFamily="34" charset="0"/>
              </a:rPr>
              <a:t>sustainability </a:t>
            </a:r>
            <a:r>
              <a:rPr lang="en-US" sz="2400" b="1" u="sng" dirty="0" smtClean="0">
                <a:solidFill>
                  <a:srgbClr val="FFFF00"/>
                </a:solidFill>
                <a:latin typeface="Segoe UI Light" panose="020B0502040204020203" pitchFamily="34" charset="0"/>
              </a:rPr>
              <a:t>and possible adaptations</a:t>
            </a:r>
            <a:endParaRPr lang="en-US" sz="2400" b="1" u="sng" dirty="0">
              <a:solidFill>
                <a:srgbClr val="FFFF00"/>
              </a:solidFill>
              <a:latin typeface="Segoe UI Light" panose="020B0502040204020203" pitchFamily="34" charset="0"/>
            </a:endParaRPr>
          </a:p>
          <a:p>
            <a:endParaRPr lang="fr-F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7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3568" y="260648"/>
            <a:ext cx="6185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  <a:latin typeface="Segoe UI"/>
                <a:ea typeface="Calibri"/>
              </a:rPr>
              <a:t>A</a:t>
            </a:r>
            <a:r>
              <a:rPr lang="en-US" sz="2000" b="1" dirty="0" smtClean="0">
                <a:latin typeface="Segoe UI"/>
                <a:ea typeface="Calibri"/>
              </a:rPr>
              <a:t>ccompanying </a:t>
            </a:r>
          </a:p>
          <a:p>
            <a:r>
              <a:rPr lang="en-US" sz="2000" b="1" dirty="0" smtClean="0">
                <a:solidFill>
                  <a:srgbClr val="00B0F0"/>
                </a:solidFill>
                <a:latin typeface="Segoe UI"/>
                <a:ea typeface="Calibri"/>
              </a:rPr>
              <a:t>T</a:t>
            </a:r>
            <a:r>
              <a:rPr lang="en-US" sz="2000" b="1" dirty="0" smtClean="0">
                <a:latin typeface="Segoe UI"/>
                <a:ea typeface="Calibri"/>
              </a:rPr>
              <a:t>he </a:t>
            </a:r>
            <a:r>
              <a:rPr lang="en-US" sz="2000" b="1" dirty="0">
                <a:latin typeface="Segoe UI"/>
                <a:ea typeface="Calibri"/>
              </a:rPr>
              <a:t>adaptation of irrigated agriculture to climate </a:t>
            </a:r>
            <a:endParaRPr lang="en-US" sz="2000" b="1" dirty="0" smtClean="0">
              <a:latin typeface="Segoe UI"/>
              <a:ea typeface="Calibri"/>
            </a:endParaRPr>
          </a:p>
          <a:p>
            <a:r>
              <a:rPr lang="en-US" sz="2000" b="1" dirty="0" err="1" smtClean="0">
                <a:solidFill>
                  <a:srgbClr val="00B0F0"/>
                </a:solidFill>
                <a:latin typeface="Segoe UI"/>
                <a:ea typeface="Calibri"/>
              </a:rPr>
              <a:t>CHA</a:t>
            </a:r>
            <a:r>
              <a:rPr lang="en-US" sz="2000" b="1" dirty="0" err="1" smtClean="0">
                <a:latin typeface="Segoe UI"/>
                <a:ea typeface="Calibri"/>
              </a:rPr>
              <a:t>nge</a:t>
            </a: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379705" y="4337771"/>
            <a:ext cx="86131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 smtClean="0">
                <a:latin typeface="Segoe UI"/>
                <a:ea typeface="Calibri"/>
              </a:rPr>
              <a:t>Build on </a:t>
            </a:r>
          </a:p>
          <a:p>
            <a:pPr algn="just">
              <a:spcAft>
                <a:spcPts val="0"/>
              </a:spcAft>
            </a:pPr>
            <a:endParaRPr lang="en-US" dirty="0" smtClean="0">
              <a:latin typeface="Segoe UI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dirty="0" smtClean="0">
                <a:latin typeface="Segoe UI"/>
                <a:ea typeface="Calibri"/>
              </a:rPr>
              <a:t>- the knowledge gained </a:t>
            </a:r>
            <a:r>
              <a:rPr lang="en-US" dirty="0">
                <a:latin typeface="Segoe UI"/>
                <a:ea typeface="Calibri"/>
              </a:rPr>
              <a:t>through the </a:t>
            </a:r>
            <a:r>
              <a:rPr lang="en-US" dirty="0" smtClean="0">
                <a:latin typeface="Segoe UI"/>
                <a:ea typeface="Calibri"/>
              </a:rPr>
              <a:t>ending </a:t>
            </a:r>
            <a:r>
              <a:rPr lang="en-US" dirty="0">
                <a:latin typeface="Segoe UI"/>
                <a:ea typeface="Calibri"/>
              </a:rPr>
              <a:t>project </a:t>
            </a:r>
            <a:r>
              <a:rPr lang="en-US" b="1" dirty="0">
                <a:latin typeface="Segoe UI"/>
                <a:ea typeface="Calibri"/>
              </a:rPr>
              <a:t>AICHA </a:t>
            </a:r>
            <a:r>
              <a:rPr lang="en-US" dirty="0">
                <a:latin typeface="Segoe UI"/>
                <a:ea typeface="Calibri"/>
              </a:rPr>
              <a:t>(2013-2016) </a:t>
            </a:r>
            <a:endParaRPr lang="en-US" dirty="0" smtClean="0">
              <a:latin typeface="Segoe UI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dirty="0" smtClean="0">
                <a:latin typeface="Segoe UI"/>
                <a:ea typeface="Calibri"/>
              </a:rPr>
              <a:t>on </a:t>
            </a:r>
            <a:r>
              <a:rPr lang="en-US" dirty="0">
                <a:latin typeface="Segoe UI"/>
                <a:ea typeface="Calibri"/>
              </a:rPr>
              <a:t>the processes and drivers </a:t>
            </a:r>
            <a:r>
              <a:rPr lang="en-US" dirty="0" smtClean="0">
                <a:latin typeface="Segoe UI"/>
                <a:ea typeface="Calibri"/>
              </a:rPr>
              <a:t>governing </a:t>
            </a:r>
            <a:r>
              <a:rPr lang="en-US" dirty="0">
                <a:latin typeface="Segoe UI"/>
                <a:ea typeface="Calibri"/>
              </a:rPr>
              <a:t>groundwater </a:t>
            </a:r>
            <a:r>
              <a:rPr lang="en-US" dirty="0" smtClean="0">
                <a:latin typeface="Segoe UI"/>
                <a:ea typeface="Calibri"/>
              </a:rPr>
              <a:t>sustainability</a:t>
            </a:r>
          </a:p>
          <a:p>
            <a:pPr algn="just">
              <a:spcAft>
                <a:spcPts val="0"/>
              </a:spcAft>
            </a:pPr>
            <a:r>
              <a:rPr lang="en-US" dirty="0" smtClean="0">
                <a:latin typeface="Segoe UI"/>
                <a:ea typeface="Calibri"/>
              </a:rPr>
              <a:t> and </a:t>
            </a:r>
            <a:r>
              <a:rPr lang="en-US" dirty="0">
                <a:latin typeface="Segoe UI"/>
                <a:ea typeface="Calibri"/>
              </a:rPr>
              <a:t>farmer </a:t>
            </a:r>
            <a:r>
              <a:rPr lang="en-US" dirty="0" smtClean="0">
                <a:latin typeface="Segoe UI"/>
                <a:ea typeface="Calibri"/>
              </a:rPr>
              <a:t>adaptation</a:t>
            </a:r>
          </a:p>
          <a:p>
            <a:pPr algn="just">
              <a:spcAft>
                <a:spcPts val="0"/>
              </a:spcAft>
            </a:pPr>
            <a:r>
              <a:rPr lang="en-US" dirty="0" smtClean="0">
                <a:latin typeface="Segoe UI"/>
                <a:ea typeface="Calibri"/>
              </a:rPr>
              <a:t>- The connection established </a:t>
            </a:r>
            <a:r>
              <a:rPr lang="en-US" dirty="0">
                <a:latin typeface="Segoe UI"/>
                <a:ea typeface="Calibri"/>
              </a:rPr>
              <a:t>with the project </a:t>
            </a:r>
            <a:r>
              <a:rPr lang="en-US" b="1" dirty="0">
                <a:latin typeface="Segoe UI"/>
                <a:ea typeface="Calibri"/>
              </a:rPr>
              <a:t>SUJALA-III </a:t>
            </a:r>
            <a:r>
              <a:rPr lang="en-US" dirty="0" smtClean="0">
                <a:latin typeface="Segoe UI"/>
                <a:ea typeface="Calibri"/>
              </a:rPr>
              <a:t>(2014-2019</a:t>
            </a:r>
            <a:r>
              <a:rPr lang="en-US" dirty="0">
                <a:latin typeface="Segoe UI"/>
                <a:ea typeface="Calibri"/>
              </a:rPr>
              <a:t>, </a:t>
            </a:r>
            <a:r>
              <a:rPr lang="en-US" dirty="0" smtClean="0">
                <a:latin typeface="Segoe UI"/>
                <a:ea typeface="Calibri"/>
              </a:rPr>
              <a:t>World </a:t>
            </a:r>
            <a:r>
              <a:rPr lang="en-US" dirty="0">
                <a:latin typeface="Segoe UI"/>
                <a:ea typeface="Calibri"/>
              </a:rPr>
              <a:t>Bank</a:t>
            </a:r>
            <a:r>
              <a:rPr lang="en-US" dirty="0" smtClean="0">
                <a:latin typeface="Segoe UI"/>
                <a:ea typeface="Calibri"/>
              </a:rPr>
              <a:t>).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36158" y="1675549"/>
            <a:ext cx="81002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Objective: </a:t>
            </a:r>
          </a:p>
          <a:p>
            <a:pPr algn="ctr"/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implement an</a:t>
            </a:r>
          </a:p>
          <a:p>
            <a:pPr algn="ctr"/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Integrated Modelling and Assessment </a:t>
            </a:r>
            <a:r>
              <a:rPr lang="en-US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approach </a:t>
            </a:r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 stakeholders</a:t>
            </a:r>
          </a:p>
          <a:p>
            <a:pPr algn="ctr"/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co-build and assess scenarios </a:t>
            </a:r>
            <a:endParaRPr lang="en-US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sustainable </a:t>
            </a:r>
            <a:r>
              <a:rPr lang="en-US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 </a:t>
            </a:r>
            <a:endParaRPr lang="en-US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US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agriculture </a:t>
            </a:r>
            <a:endParaRPr lang="en-US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Karnataka </a:t>
            </a:r>
            <a:r>
              <a:rPr lang="en-US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context of </a:t>
            </a:r>
            <a:r>
              <a:rPr lang="en-US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 change</a:t>
            </a:r>
            <a:r>
              <a:rPr lang="en-US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en-US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r-F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86039" y="999312"/>
            <a:ext cx="1950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 years 2017-2020</a:t>
            </a:r>
          </a:p>
        </p:txBody>
      </p:sp>
    </p:spTree>
    <p:extLst>
      <p:ext uri="{BB962C8B-B14F-4D97-AF65-F5344CB8AC3E}">
        <p14:creationId xmlns:p14="http://schemas.microsoft.com/office/powerpoint/2010/main" val="199928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perso\0 photos famille\0 photos 2009-2012\017 MLD India 2012\03 field trip 24 25 mars 2012\P1110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545" y="-27384"/>
            <a:ext cx="9180512" cy="6885384"/>
          </a:xfrm>
          <a:prstGeom prst="rect">
            <a:avLst/>
          </a:prstGeom>
          <a:noFill/>
          <a:effectLst>
            <a:outerShdw blurRad="50800" dist="50800" algn="ctr" rotWithShape="0">
              <a:srgbClr val="000000">
                <a:alpha val="2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060201" y="150241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AICHA ATCHA HAI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AICHA IS ATCHA</a:t>
            </a:r>
          </a:p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= AICHA IS GOOD!</a:t>
            </a:r>
          </a:p>
        </p:txBody>
      </p:sp>
    </p:spTree>
    <p:extLst>
      <p:ext uri="{BB962C8B-B14F-4D97-AF65-F5344CB8AC3E}">
        <p14:creationId xmlns:p14="http://schemas.microsoft.com/office/powerpoint/2010/main" val="3406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61030" y="281094"/>
            <a:ext cx="32206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ATCHA </a:t>
            </a:r>
            <a:r>
              <a:rPr lang="en-US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Partnership</a:t>
            </a:r>
          </a:p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61030" y="1019757"/>
            <a:ext cx="78901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French (14)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SAS Rennes  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/ UMR SELMET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AGIR Toulouse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UR MIAT RECORD 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EMMAH Avignon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UMR LISAH / UR AGROCLIM/ UR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AgroImpact</a:t>
            </a:r>
            <a:endParaRPr lang="fr-FR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TSE-R Toulouse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UMR GET Toulouse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/ UMR CESBIO / UMR LA</a:t>
            </a:r>
          </a:p>
          <a:p>
            <a:r>
              <a:rPr lang="fr-FR" sz="16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UR2 UMR LETG-COSTEL 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Rennes</a:t>
            </a:r>
          </a:p>
          <a:p>
            <a:endParaRPr lang="fr-FR" sz="20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0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Indo-French (2)</a:t>
            </a:r>
            <a:endParaRPr lang="fr-FR" sz="200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IFP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Pondicherry</a:t>
            </a:r>
            <a:endParaRPr lang="fr-F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Indo-French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Cell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water Sciences (LMI CEFIRSE)</a:t>
            </a:r>
            <a:endParaRPr lang="fr-FR" sz="1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2000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Indian</a:t>
            </a:r>
            <a:r>
              <a:rPr lang="fr-FR" sz="2000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(3+)</a:t>
            </a:r>
            <a:endParaRPr lang="fr-FR" sz="2000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Indian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Institute of Science</a:t>
            </a:r>
          </a:p>
          <a:p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ATREE</a:t>
            </a:r>
          </a:p>
          <a:p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Watershed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Department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Sujala</a:t>
            </a:r>
            <a:r>
              <a:rPr lang="fr-FR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-III </a:t>
            </a:r>
            <a:r>
              <a:rPr lang="fr-FR" sz="16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partners</a:t>
            </a:r>
            <a:endParaRPr lang="fr-FR" sz="1600" b="1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ICAR-NBSS&amp;LUP</a:t>
            </a:r>
            <a:r>
              <a:rPr 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UAS 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Bangalore, UAS</a:t>
            </a:r>
            <a:r>
              <a:rPr 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Raichur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UAS </a:t>
            </a:r>
            <a:r>
              <a:rPr lang="fr-FR" sz="1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Dharwad</a:t>
            </a:r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UHS </a:t>
            </a:r>
            <a:r>
              <a:rPr lang="fr-FR" sz="16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Bagalkot</a:t>
            </a:r>
            <a:r>
              <a:rPr lang="fr-FR" sz="1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endParaRPr lang="fr-FR" sz="16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KSNDMC, KSRSAC</a:t>
            </a:r>
            <a:endParaRPr lang="fr-FR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7479912" y="2632385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Soil</a:t>
            </a:r>
            <a:r>
              <a:rPr lang="fr-FR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Science</a:t>
            </a:r>
            <a:endParaRPr lang="fr-FR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62434" y="1873300"/>
            <a:ext cx="1292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hydrology</a:t>
            </a:r>
            <a:endParaRPr lang="fr-FR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36995" y="2239726"/>
            <a:ext cx="1899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Remote</a:t>
            </a:r>
            <a:r>
              <a:rPr lang="fr-FR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sensing</a:t>
            </a:r>
            <a:endParaRPr lang="fr-FR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28221" y="3383198"/>
            <a:ext cx="12458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Economy</a:t>
            </a:r>
            <a:endParaRPr lang="fr-FR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Sociology</a:t>
            </a:r>
            <a:endParaRPr lang="fr-FR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05455" y="949970"/>
            <a:ext cx="20760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Agronomy</a:t>
            </a:r>
            <a:r>
              <a:rPr lang="fr-FR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cropping</a:t>
            </a:r>
            <a:r>
              <a:rPr lang="fr-FR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systems</a:t>
            </a:r>
            <a:endParaRPr lang="fr-FR" b="1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crop</a:t>
            </a:r>
            <a:r>
              <a:rPr lang="fr-FR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b="1" dirty="0" err="1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modelling</a:t>
            </a:r>
            <a:endParaRPr lang="fr-FR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05455" y="3001717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Social Sciences</a:t>
            </a:r>
            <a:endParaRPr lang="fr-FR" b="1" dirty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756</Words>
  <Application>Microsoft Office PowerPoint</Application>
  <PresentationFormat>Affichage à l'écran (4:3)</PresentationFormat>
  <Paragraphs>212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 assessing sustainability and possible adaptation  of current and alternative agricultural systems  Can we increase crop productivity and farmer’s incomes without further depleting groundwater levels?       integrated models realistic scenarios           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Laurent</dc:creator>
  <cp:lastModifiedBy>Laurent</cp:lastModifiedBy>
  <cp:revision>14</cp:revision>
  <dcterms:created xsi:type="dcterms:W3CDTF">2016-11-15T13:29:50Z</dcterms:created>
  <dcterms:modified xsi:type="dcterms:W3CDTF">2016-11-18T14:28:41Z</dcterms:modified>
</cp:coreProperties>
</file>