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6" r:id="rId3"/>
    <p:sldId id="258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872AF-A988-430B-BBFA-1AB0884F71DD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D5C5F-E5D1-469C-A94B-8153EF9490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505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78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3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73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12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93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51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77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66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03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14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353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97926-06D2-46BB-AB44-2874F5A37466}" type="datetimeFigureOut">
              <a:rPr lang="fr-FR" smtClean="0"/>
              <a:t>12/11/2016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44A59-2AD5-454A-8A47-46FA69450A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4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Word_Document1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471243" cy="353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3" descr="Copy_of_Untitled-1_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647166"/>
            <a:ext cx="90805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1888" t="39688" r="43307" b="24417"/>
          <a:stretch>
            <a:fillRect/>
          </a:stretch>
        </p:blipFill>
        <p:spPr bwMode="auto">
          <a:xfrm>
            <a:off x="4436650" y="3535712"/>
            <a:ext cx="11144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8845" r="21353" b="60113"/>
          <a:stretch/>
        </p:blipFill>
        <p:spPr bwMode="auto">
          <a:xfrm>
            <a:off x="5135127" y="6011996"/>
            <a:ext cx="2605225" cy="58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2" y="5949280"/>
            <a:ext cx="1212726" cy="6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473" y="3519976"/>
            <a:ext cx="1039534" cy="10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3" y="3684781"/>
            <a:ext cx="2010583" cy="82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05" y="3577258"/>
            <a:ext cx="924971" cy="92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5465787"/>
            <a:ext cx="1765928" cy="105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88" y="5013176"/>
            <a:ext cx="1192268" cy="116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31" y="5618091"/>
            <a:ext cx="21050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177474" y="6093296"/>
            <a:ext cx="8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ACCAF</a:t>
            </a:r>
            <a:endParaRPr lang="fr-FR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17" y="1276211"/>
            <a:ext cx="3433283" cy="258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083097"/>
              </p:ext>
            </p:extLst>
          </p:nvPr>
        </p:nvGraphicFramePr>
        <p:xfrm>
          <a:off x="179512" y="153988"/>
          <a:ext cx="5873750" cy="655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4" imgW="5873376" imgH="6551993" progId="Word.Document.12">
                  <p:embed/>
                </p:oleObj>
              </mc:Choice>
              <mc:Fallback>
                <p:oleObj name="Document" r:id="rId4" imgW="5873376" imgH="65519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153988"/>
                        <a:ext cx="5873750" cy="6551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233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7151"/>
            <a:ext cx="4521051" cy="681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7"/>
          <a:stretch/>
        </p:blipFill>
        <p:spPr bwMode="auto">
          <a:xfrm>
            <a:off x="4716016" y="1196752"/>
            <a:ext cx="4736742" cy="357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5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569"/>
            <a:ext cx="4752528" cy="66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10208"/>
            <a:ext cx="31813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2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326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Day 4: Thursday 17</a:t>
            </a:r>
            <a:r>
              <a:rPr lang="en-GB" b="1" baseline="30000" dirty="0"/>
              <a:t>th</a:t>
            </a:r>
            <a:r>
              <a:rPr lang="en-GB" b="1" dirty="0"/>
              <a:t> November  -  </a:t>
            </a:r>
            <a:endParaRPr lang="fr-FR" dirty="0"/>
          </a:p>
          <a:p>
            <a:r>
              <a:rPr lang="en-GB" b="1" dirty="0">
                <a:solidFill>
                  <a:srgbClr val="FF0000"/>
                </a:solidFill>
              </a:rPr>
              <a:t>Field Trip: 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/>
              <a:t>visit </a:t>
            </a:r>
            <a:r>
              <a:rPr lang="en-GB" b="1" dirty="0"/>
              <a:t>of one of the SUJALA-III experimental watersheds</a:t>
            </a:r>
            <a:r>
              <a:rPr lang="en-GB" b="1" dirty="0" smtClean="0"/>
              <a:t>:</a:t>
            </a:r>
          </a:p>
          <a:p>
            <a:endParaRPr lang="fr-FR" dirty="0"/>
          </a:p>
          <a:p>
            <a:r>
              <a:rPr lang="en-GB" b="1" dirty="0" smtClean="0"/>
              <a:t> 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064456"/>
              </p:ext>
            </p:extLst>
          </p:nvPr>
        </p:nvGraphicFramePr>
        <p:xfrm>
          <a:off x="24439" y="1700808"/>
          <a:ext cx="4815849" cy="493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6736"/>
                <a:gridCol w="3369113"/>
              </a:tblGrid>
              <a:tr h="2925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 dirty="0">
                          <a:effectLst/>
                        </a:rPr>
                        <a:t>9:00 AM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 dirty="0">
                          <a:effectLst/>
                        </a:rPr>
                        <a:t>Assemble at ICAR - NBSS &amp; LUP, Bangalore 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</a:tr>
              <a:tr h="2925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9:00 – 10:15 AM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Onward journey to Hulikal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</a:tr>
              <a:tr h="58517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10:15 – 10:30 AM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Arrival at Hulikal &amp; Briefing regarding contribution of Salumarada Thimmakka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</a:tr>
              <a:tr h="2925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10:30 – 10:45 AM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Proceed to Sugganahalli Temple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</a:tr>
              <a:tr h="58517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10:45 – 11:15 AM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Halt &amp; briefing regarding history of Sugganahalli Temple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</a:tr>
              <a:tr h="2925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11:15 – 11:45 AM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Proceed to and study of Soil profile 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</a:tr>
              <a:tr h="2925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11:45 – 12:30 Noon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Proceed to and study of Automatic Weather Station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</a:tr>
              <a:tr h="43887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12:30 – 1:00 PM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Proceed to and study of farm pond followed by refreshments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</a:tr>
              <a:tr h="2925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1:00 – 1:30 PM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Discussion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</a:tr>
              <a:tr h="2925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1:30 – 3:00 PM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Proceed to hotel for lunch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</a:tr>
              <a:tr h="2925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>
                          <a:effectLst/>
                        </a:rPr>
                        <a:t>3:00 PM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n-IN" sz="1200" dirty="0">
                          <a:effectLst/>
                        </a:rPr>
                        <a:t>Return to Bangalore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89" marR="67889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652120" y="332655"/>
            <a:ext cx="2950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Hullyapura</a:t>
            </a:r>
            <a:r>
              <a:rPr lang="en-GB" b="1" dirty="0"/>
              <a:t> </a:t>
            </a:r>
            <a:r>
              <a:rPr lang="en-GB" b="1" dirty="0" err="1"/>
              <a:t>Microwatershed</a:t>
            </a:r>
            <a:r>
              <a:rPr lang="en-GB" b="1" dirty="0"/>
              <a:t>, </a:t>
            </a:r>
            <a:endParaRPr lang="en-GB" b="1" dirty="0" smtClean="0"/>
          </a:p>
          <a:p>
            <a:r>
              <a:rPr lang="en-GB" b="1" dirty="0" err="1" smtClean="0"/>
              <a:t>Hulikal</a:t>
            </a:r>
            <a:r>
              <a:rPr lang="en-GB" b="1" dirty="0" smtClean="0"/>
              <a:t>, </a:t>
            </a:r>
            <a:r>
              <a:rPr lang="en-GB" b="1" dirty="0" err="1" smtClean="0"/>
              <a:t>Tumkur</a:t>
            </a:r>
            <a:r>
              <a:rPr lang="en-GB" b="1" dirty="0" smtClean="0"/>
              <a:t> </a:t>
            </a:r>
            <a:r>
              <a:rPr lang="en-GB" b="1" dirty="0"/>
              <a:t>district</a:t>
            </a:r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11770" r="18978" b="17206"/>
          <a:stretch/>
        </p:blipFill>
        <p:spPr bwMode="auto">
          <a:xfrm>
            <a:off x="5004048" y="1052736"/>
            <a:ext cx="415630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6084168" y="3140968"/>
            <a:ext cx="216024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7" t="20246" r="13801" b="10436"/>
          <a:stretch/>
        </p:blipFill>
        <p:spPr bwMode="auto">
          <a:xfrm>
            <a:off x="5133875" y="3883654"/>
            <a:ext cx="3783822" cy="296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19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5873750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5" t="6589" r="30259" b="19959"/>
          <a:stretch/>
        </p:blipFill>
        <p:spPr bwMode="auto">
          <a:xfrm>
            <a:off x="6053262" y="1844824"/>
            <a:ext cx="2839218" cy="372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9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5873750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99459"/>
            <a:ext cx="3024336" cy="206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7" t="7327" r="26817" b="25216"/>
          <a:stretch/>
        </p:blipFill>
        <p:spPr bwMode="auto">
          <a:xfrm>
            <a:off x="2195736" y="4077072"/>
            <a:ext cx="4536504" cy="267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4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137</Words>
  <Application>Microsoft Office PowerPoint</Application>
  <PresentationFormat>Affichage à l'écran (4:3)</PresentationFormat>
  <Paragraphs>30</Paragraphs>
  <Slides>7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9" baseType="lpstr"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root</dc:creator>
  <cp:lastModifiedBy>Laurent</cp:lastModifiedBy>
  <cp:revision>14</cp:revision>
  <dcterms:created xsi:type="dcterms:W3CDTF">2016-11-11T04:12:10Z</dcterms:created>
  <dcterms:modified xsi:type="dcterms:W3CDTF">2016-11-12T13:05:09Z</dcterms:modified>
</cp:coreProperties>
</file>