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2" r:id="rId3"/>
    <p:sldId id="323" r:id="rId4"/>
    <p:sldId id="325" r:id="rId5"/>
    <p:sldId id="328" r:id="rId6"/>
    <p:sldId id="322" r:id="rId7"/>
    <p:sldId id="310" r:id="rId8"/>
    <p:sldId id="306" r:id="rId9"/>
    <p:sldId id="330" r:id="rId10"/>
    <p:sldId id="307" r:id="rId11"/>
    <p:sldId id="332" r:id="rId12"/>
    <p:sldId id="333" r:id="rId13"/>
    <p:sldId id="318" r:id="rId14"/>
    <p:sldId id="329" r:id="rId15"/>
    <p:sldId id="316" r:id="rId16"/>
    <p:sldId id="29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3300"/>
    <a:srgbClr val="00CC00"/>
    <a:srgbClr val="000000"/>
    <a:srgbClr val="CC00CC"/>
    <a:srgbClr val="0000FF"/>
    <a:srgbClr val="062DAA"/>
    <a:srgbClr val="FF0066"/>
    <a:srgbClr val="0033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ma_a\Desktop\GroundLAI%20vs%20Satelli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ma_a\Desktop\GroundLAI%20vs%20Satelli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harma_a\Desktop\GroundLAI%20vs%20Satelli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Amit_COSTEL_2015\Work\Results\Turmeric_stat_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Amit_COSTEL_2015\Work\Results\Turmeric_stat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857611548556441"/>
          <c:y val="0.11158573928258982"/>
          <c:w val="0.6722882161281577"/>
          <c:h val="0.69884514435695577"/>
        </c:manualLayout>
      </c:layout>
      <c:scatterChart>
        <c:scatterStyle val="lineMarker"/>
        <c:ser>
          <c:idx val="0"/>
          <c:order val="0"/>
          <c:tx>
            <c:strRef>
              <c:f>LAI_LAI_NDVI!$F$1</c:f>
              <c:strCache>
                <c:ptCount val="1"/>
                <c:pt idx="0">
                  <c:v>Estimated NDVI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xVal>
            <c:numRef>
              <c:f>LAI_LAI_NDVI!$C$2:$C$19072</c:f>
              <c:numCache>
                <c:formatCode>General</c:formatCode>
                <c:ptCount val="19071"/>
                <c:pt idx="0" formatCode="0.00">
                  <c:v>1.4633333333333336</c:v>
                </c:pt>
                <c:pt idx="1">
                  <c:v>1.4933333333333334</c:v>
                </c:pt>
                <c:pt idx="2">
                  <c:v>1.5066666666666668</c:v>
                </c:pt>
                <c:pt idx="3">
                  <c:v>1.6433333333333333</c:v>
                </c:pt>
                <c:pt idx="4">
                  <c:v>1.6633333333333333</c:v>
                </c:pt>
                <c:pt idx="5" formatCode="0.00">
                  <c:v>1.7166666666666681</c:v>
                </c:pt>
                <c:pt idx="6" formatCode="0.00">
                  <c:v>1.8800000000000001</c:v>
                </c:pt>
                <c:pt idx="7" formatCode="0.00">
                  <c:v>2.2399999999999998</c:v>
                </c:pt>
                <c:pt idx="8">
                  <c:v>2.4366666666666577</c:v>
                </c:pt>
                <c:pt idx="9" formatCode="0.00">
                  <c:v>2.5866666666666664</c:v>
                </c:pt>
                <c:pt idx="10">
                  <c:v>2.7800000000000002</c:v>
                </c:pt>
                <c:pt idx="11" formatCode="0.00">
                  <c:v>2.8499999999999988</c:v>
                </c:pt>
                <c:pt idx="12">
                  <c:v>3.0133333333333332</c:v>
                </c:pt>
                <c:pt idx="13">
                  <c:v>3.0366666666666577</c:v>
                </c:pt>
                <c:pt idx="14">
                  <c:v>3.2899999999999996</c:v>
                </c:pt>
                <c:pt idx="15">
                  <c:v>3.3499999999999988</c:v>
                </c:pt>
                <c:pt idx="16" formatCode="0.00">
                  <c:v>3.48</c:v>
                </c:pt>
                <c:pt idx="17" formatCode="0.00">
                  <c:v>3.5</c:v>
                </c:pt>
                <c:pt idx="18">
                  <c:v>3.52</c:v>
                </c:pt>
                <c:pt idx="19" formatCode="0.00">
                  <c:v>3.65</c:v>
                </c:pt>
                <c:pt idx="20" formatCode="0.00">
                  <c:v>3.7566666666666664</c:v>
                </c:pt>
                <c:pt idx="21">
                  <c:v>3.7900000000000005</c:v>
                </c:pt>
                <c:pt idx="22" formatCode="0.00">
                  <c:v>4.1199999999999966</c:v>
                </c:pt>
                <c:pt idx="23" formatCode="0.00">
                  <c:v>4.1199999999999966</c:v>
                </c:pt>
                <c:pt idx="24">
                  <c:v>4.21</c:v>
                </c:pt>
                <c:pt idx="25">
                  <c:v>4.3733333333333597</c:v>
                </c:pt>
                <c:pt idx="26">
                  <c:v>4.4800000000000004</c:v>
                </c:pt>
                <c:pt idx="27">
                  <c:v>4.58</c:v>
                </c:pt>
                <c:pt idx="28">
                  <c:v>4.6199999999999966</c:v>
                </c:pt>
              </c:numCache>
            </c:numRef>
          </c:xVal>
          <c:yVal>
            <c:numRef>
              <c:f>LAI_LAI_NDVI!$F$2:$F$19072</c:f>
              <c:numCache>
                <c:formatCode>General</c:formatCode>
                <c:ptCount val="19071"/>
                <c:pt idx="0">
                  <c:v>0.46841543912900185</c:v>
                </c:pt>
                <c:pt idx="1">
                  <c:v>0.29159998893700156</c:v>
                </c:pt>
                <c:pt idx="2">
                  <c:v>0.42274999618499998</c:v>
                </c:pt>
                <c:pt idx="4">
                  <c:v>0.43015000224099997</c:v>
                </c:pt>
                <c:pt idx="8">
                  <c:v>0.41833335161200008</c:v>
                </c:pt>
                <c:pt idx="11">
                  <c:v>0.33149999380100226</c:v>
                </c:pt>
                <c:pt idx="12">
                  <c:v>0.6585999727250037</c:v>
                </c:pt>
                <c:pt idx="13">
                  <c:v>0.46299999952300008</c:v>
                </c:pt>
                <c:pt idx="14">
                  <c:v>0.40555000305200156</c:v>
                </c:pt>
                <c:pt idx="15">
                  <c:v>0.62445676326800004</c:v>
                </c:pt>
                <c:pt idx="16">
                  <c:v>0.6069703698159995</c:v>
                </c:pt>
                <c:pt idx="17">
                  <c:v>0.47705000639000145</c:v>
                </c:pt>
                <c:pt idx="18">
                  <c:v>0.50600707531</c:v>
                </c:pt>
                <c:pt idx="19">
                  <c:v>0.60395002365100359</c:v>
                </c:pt>
                <c:pt idx="20">
                  <c:v>0.68435329198799799</c:v>
                </c:pt>
                <c:pt idx="21">
                  <c:v>0.54250001907300005</c:v>
                </c:pt>
                <c:pt idx="22">
                  <c:v>0.57038378715499949</c:v>
                </c:pt>
                <c:pt idx="23">
                  <c:v>0.56599050760300418</c:v>
                </c:pt>
                <c:pt idx="24">
                  <c:v>0.68699997663500667</c:v>
                </c:pt>
                <c:pt idx="25">
                  <c:v>0.62779998779299995</c:v>
                </c:pt>
                <c:pt idx="26">
                  <c:v>0.69046664238000077</c:v>
                </c:pt>
                <c:pt idx="27">
                  <c:v>0.65134263038600371</c:v>
                </c:pt>
                <c:pt idx="28">
                  <c:v>0.61442947387700064</c:v>
                </c:pt>
              </c:numCache>
            </c:numRef>
          </c:yVal>
        </c:ser>
        <c:axId val="69866624"/>
        <c:axId val="69868928"/>
      </c:scatterChart>
      <c:scatterChart>
        <c:scatterStyle val="lineMarker"/>
        <c:ser>
          <c:idx val="1"/>
          <c:order val="1"/>
          <c:tx>
            <c:strRef>
              <c:f>LAI_LAI_NDVI!$D$1</c:f>
              <c:strCache>
                <c:ptCount val="1"/>
                <c:pt idx="0">
                  <c:v>Estimated LAI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LAI_LAI_NDVI!$H$2:$H$25</c:f>
              <c:numCache>
                <c:formatCode>0.00</c:formatCode>
                <c:ptCount val="24"/>
                <c:pt idx="0">
                  <c:v>1.4933333333333334</c:v>
                </c:pt>
                <c:pt idx="1">
                  <c:v>1.7733333333333341</c:v>
                </c:pt>
                <c:pt idx="2">
                  <c:v>1.2166666666666668</c:v>
                </c:pt>
                <c:pt idx="3">
                  <c:v>2.61</c:v>
                </c:pt>
                <c:pt idx="4">
                  <c:v>1.5066666666666668</c:v>
                </c:pt>
                <c:pt idx="5">
                  <c:v>1.6633333333333333</c:v>
                </c:pt>
                <c:pt idx="6">
                  <c:v>2.4</c:v>
                </c:pt>
                <c:pt idx="7">
                  <c:v>2.6666666666666665</c:v>
                </c:pt>
                <c:pt idx="8">
                  <c:v>3.0366666666666577</c:v>
                </c:pt>
                <c:pt idx="9">
                  <c:v>2.4366666666666577</c:v>
                </c:pt>
                <c:pt idx="10">
                  <c:v>3.3666666666666667</c:v>
                </c:pt>
                <c:pt idx="11">
                  <c:v>3.5</c:v>
                </c:pt>
                <c:pt idx="12">
                  <c:v>2.8200000000000003</c:v>
                </c:pt>
                <c:pt idx="13">
                  <c:v>2.8633333333333342</c:v>
                </c:pt>
                <c:pt idx="14">
                  <c:v>2.8200000000000003</c:v>
                </c:pt>
                <c:pt idx="15">
                  <c:v>3.65</c:v>
                </c:pt>
                <c:pt idx="16">
                  <c:v>4.1199999999999966</c:v>
                </c:pt>
                <c:pt idx="17">
                  <c:v>3.0133333333333332</c:v>
                </c:pt>
                <c:pt idx="18">
                  <c:v>4.3733333333333597</c:v>
                </c:pt>
                <c:pt idx="19">
                  <c:v>4.58</c:v>
                </c:pt>
                <c:pt idx="20">
                  <c:v>4.21</c:v>
                </c:pt>
                <c:pt idx="21">
                  <c:v>4.1199999999999966</c:v>
                </c:pt>
                <c:pt idx="22">
                  <c:v>4.4800000000000004</c:v>
                </c:pt>
                <c:pt idx="23">
                  <c:v>4.6199999999999966</c:v>
                </c:pt>
              </c:numCache>
            </c:numRef>
          </c:xVal>
          <c:yVal>
            <c:numRef>
              <c:f>LAI_LAI_NDVI!$I$2:$I$25</c:f>
              <c:numCache>
                <c:formatCode>General</c:formatCode>
                <c:ptCount val="24"/>
                <c:pt idx="0">
                  <c:v>1.55100560188</c:v>
                </c:pt>
                <c:pt idx="1">
                  <c:v>2.13850641251</c:v>
                </c:pt>
                <c:pt idx="2">
                  <c:v>2.4315624237099827</c:v>
                </c:pt>
                <c:pt idx="3">
                  <c:v>2.6596207618700012</c:v>
                </c:pt>
                <c:pt idx="4">
                  <c:v>2.7807245254500157</c:v>
                </c:pt>
                <c:pt idx="5">
                  <c:v>2.8483035564400012</c:v>
                </c:pt>
                <c:pt idx="6">
                  <c:v>3.0148634910599967</c:v>
                </c:pt>
                <c:pt idx="7">
                  <c:v>3.0220448970799998</c:v>
                </c:pt>
                <c:pt idx="8">
                  <c:v>3.0544173717500001</c:v>
                </c:pt>
                <c:pt idx="9">
                  <c:v>3.2092361450200002</c:v>
                </c:pt>
                <c:pt idx="10">
                  <c:v>3.3341524600999977</c:v>
                </c:pt>
                <c:pt idx="11">
                  <c:v>3.4893951416000002</c:v>
                </c:pt>
                <c:pt idx="12">
                  <c:v>3.9329082965899977</c:v>
                </c:pt>
                <c:pt idx="13">
                  <c:v>4.24190092087</c:v>
                </c:pt>
                <c:pt idx="14">
                  <c:v>4.267615318299967</c:v>
                </c:pt>
                <c:pt idx="15">
                  <c:v>4.4644527435299945</c:v>
                </c:pt>
                <c:pt idx="16">
                  <c:v>4.5426092147799997</c:v>
                </c:pt>
                <c:pt idx="17">
                  <c:v>4.6959791183499773</c:v>
                </c:pt>
                <c:pt idx="18">
                  <c:v>4.6971197128299744</c:v>
                </c:pt>
                <c:pt idx="19">
                  <c:v>4.9164695739699997</c:v>
                </c:pt>
                <c:pt idx="20">
                  <c:v>4.9557647705100001</c:v>
                </c:pt>
                <c:pt idx="21">
                  <c:v>4.9903945922900004</c:v>
                </c:pt>
                <c:pt idx="22">
                  <c:v>5.1285638809199945</c:v>
                </c:pt>
                <c:pt idx="23">
                  <c:v>5.4664587974499996</c:v>
                </c:pt>
              </c:numCache>
            </c:numRef>
          </c:yVal>
        </c:ser>
        <c:axId val="69885312"/>
        <c:axId val="69883392"/>
      </c:scatterChart>
      <c:valAx>
        <c:axId val="69866624"/>
        <c:scaling>
          <c:orientation val="minMax"/>
          <c:max val="5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Ground Observed LAI</a:t>
                </a:r>
              </a:p>
            </c:rich>
          </c:tx>
          <c:layout>
            <c:manualLayout>
              <c:xMode val="edge"/>
              <c:yMode val="edge"/>
              <c:x val="0.31947011340563625"/>
              <c:y val="0.89853535353535363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9868928"/>
        <c:crosses val="autoZero"/>
        <c:crossBetween val="midCat"/>
      </c:valAx>
      <c:valAx>
        <c:axId val="69868928"/>
        <c:scaling>
          <c:orientation val="minMax"/>
          <c:max val="0.8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Estimated NDVI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9866624"/>
        <c:crosses val="autoZero"/>
        <c:crossBetween val="midCat"/>
        <c:majorUnit val="0.2"/>
      </c:valAx>
      <c:valAx>
        <c:axId val="6988339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Estimated LAI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9885312"/>
        <c:crosses val="max"/>
        <c:crossBetween val="midCat"/>
      </c:valAx>
      <c:valAx>
        <c:axId val="69885312"/>
        <c:scaling>
          <c:orientation val="minMax"/>
        </c:scaling>
        <c:delete val="1"/>
        <c:axPos val="b"/>
        <c:numFmt formatCode="0.00" sourceLinked="1"/>
        <c:tickLblPos val="nextTo"/>
        <c:crossAx val="69883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330029866956601"/>
          <c:y val="0.67184946651468347"/>
          <c:w val="0.31759503122454696"/>
          <c:h val="0.1368087706830908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786604799400074"/>
          <c:y val="0.17104986876640443"/>
          <c:w val="0.68890185601799836"/>
          <c:h val="0.79421451891684258"/>
        </c:manualLayout>
      </c:layout>
      <c:scatterChart>
        <c:scatterStyle val="lineMarker"/>
        <c:ser>
          <c:idx val="0"/>
          <c:order val="0"/>
          <c:tx>
            <c:strRef>
              <c:f>LAI_SEI_Span!$C$1</c:f>
              <c:strCache>
                <c:ptCount val="1"/>
                <c:pt idx="0">
                  <c:v>SE_I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62DAA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LAI_SEI_Span!$B$2:$B$33</c:f>
              <c:numCache>
                <c:formatCode>0.00</c:formatCode>
                <c:ptCount val="32"/>
                <c:pt idx="0" formatCode="General">
                  <c:v>0.89699999999999991</c:v>
                </c:pt>
                <c:pt idx="1">
                  <c:v>0.93699999999999994</c:v>
                </c:pt>
                <c:pt idx="2">
                  <c:v>1.1200000000000001</c:v>
                </c:pt>
                <c:pt idx="3">
                  <c:v>1.2166666666666668</c:v>
                </c:pt>
                <c:pt idx="4">
                  <c:v>1.32</c:v>
                </c:pt>
                <c:pt idx="5">
                  <c:v>1.3299999999999907</c:v>
                </c:pt>
                <c:pt idx="6" formatCode="General">
                  <c:v>1.3866666666666667</c:v>
                </c:pt>
                <c:pt idx="7" formatCode="General">
                  <c:v>1.4600000000000002</c:v>
                </c:pt>
                <c:pt idx="8">
                  <c:v>1.4633333333333336</c:v>
                </c:pt>
                <c:pt idx="9" formatCode="General">
                  <c:v>1.4933333333333334</c:v>
                </c:pt>
                <c:pt idx="10" formatCode="General">
                  <c:v>1.5066666666666668</c:v>
                </c:pt>
                <c:pt idx="11">
                  <c:v>1.51</c:v>
                </c:pt>
                <c:pt idx="12">
                  <c:v>1.57</c:v>
                </c:pt>
                <c:pt idx="13" formatCode="General">
                  <c:v>1.5833333333333333</c:v>
                </c:pt>
                <c:pt idx="14">
                  <c:v>1.62</c:v>
                </c:pt>
                <c:pt idx="15" formatCode="General">
                  <c:v>1.7733333333333334</c:v>
                </c:pt>
                <c:pt idx="16">
                  <c:v>1.86</c:v>
                </c:pt>
                <c:pt idx="17">
                  <c:v>1.8800000000000001</c:v>
                </c:pt>
                <c:pt idx="18">
                  <c:v>1.9300000000000073</c:v>
                </c:pt>
                <c:pt idx="19" formatCode="General">
                  <c:v>2</c:v>
                </c:pt>
                <c:pt idx="20" formatCode="General">
                  <c:v>2.2266666666666666</c:v>
                </c:pt>
                <c:pt idx="21">
                  <c:v>2.23</c:v>
                </c:pt>
                <c:pt idx="22">
                  <c:v>2.2399999999999998</c:v>
                </c:pt>
                <c:pt idx="23" formatCode="General">
                  <c:v>2.4</c:v>
                </c:pt>
                <c:pt idx="24" formatCode="General">
                  <c:v>2.4033333333333342</c:v>
                </c:pt>
                <c:pt idx="25" formatCode="General">
                  <c:v>2.4366666666666577</c:v>
                </c:pt>
                <c:pt idx="26">
                  <c:v>2.61</c:v>
                </c:pt>
                <c:pt idx="27">
                  <c:v>2.8499999999999988</c:v>
                </c:pt>
                <c:pt idx="28" formatCode="General">
                  <c:v>2.8633333333333342</c:v>
                </c:pt>
                <c:pt idx="29" formatCode="General">
                  <c:v>3.0133333333333332</c:v>
                </c:pt>
                <c:pt idx="30" formatCode="General">
                  <c:v>3.7900000000000005</c:v>
                </c:pt>
                <c:pt idx="31" formatCode="General">
                  <c:v>4.3733333333333713</c:v>
                </c:pt>
              </c:numCache>
            </c:numRef>
          </c:xVal>
          <c:yVal>
            <c:numRef>
              <c:f>LAI_SEI_Span!$C$2:$C$33</c:f>
              <c:numCache>
                <c:formatCode>General</c:formatCode>
                <c:ptCount val="32"/>
                <c:pt idx="0">
                  <c:v>-0.52731263637500003</c:v>
                </c:pt>
                <c:pt idx="1">
                  <c:v>-0.11355150491</c:v>
                </c:pt>
                <c:pt idx="2">
                  <c:v>-0.81291276216499997</c:v>
                </c:pt>
                <c:pt idx="3">
                  <c:v>-1.28143692017</c:v>
                </c:pt>
                <c:pt idx="4">
                  <c:v>-0.88937568664600064</c:v>
                </c:pt>
                <c:pt idx="5">
                  <c:v>-0.63458025455500378</c:v>
                </c:pt>
                <c:pt idx="6">
                  <c:v>-1.5438673496199926</c:v>
                </c:pt>
                <c:pt idx="7">
                  <c:v>-1.40696310997</c:v>
                </c:pt>
                <c:pt idx="8">
                  <c:v>-2.4632310494800275E-2</c:v>
                </c:pt>
                <c:pt idx="9">
                  <c:v>-1.54131495953</c:v>
                </c:pt>
                <c:pt idx="10">
                  <c:v>-1.6360124349600165</c:v>
                </c:pt>
                <c:pt idx="11">
                  <c:v>-0.88783389329900064</c:v>
                </c:pt>
                <c:pt idx="12">
                  <c:v>-1.60472273827</c:v>
                </c:pt>
                <c:pt idx="13">
                  <c:v>-0.41035160422300032</c:v>
                </c:pt>
                <c:pt idx="14">
                  <c:v>-1.1224328279500082</c:v>
                </c:pt>
                <c:pt idx="15">
                  <c:v>-0.62157207727400265</c:v>
                </c:pt>
                <c:pt idx="16">
                  <c:v>-1.1492942571599787</c:v>
                </c:pt>
                <c:pt idx="17">
                  <c:v>-1.6655485630000082</c:v>
                </c:pt>
                <c:pt idx="18">
                  <c:v>-1.5826975107200001</c:v>
                </c:pt>
                <c:pt idx="19">
                  <c:v>-0.63926172256500435</c:v>
                </c:pt>
                <c:pt idx="20">
                  <c:v>-1.6526219844800001</c:v>
                </c:pt>
                <c:pt idx="21">
                  <c:v>-1.1775292158099842</c:v>
                </c:pt>
                <c:pt idx="22">
                  <c:v>-2.3059184551199987</c:v>
                </c:pt>
                <c:pt idx="23">
                  <c:v>-1.1495256423999873</c:v>
                </c:pt>
                <c:pt idx="24">
                  <c:v>-2.0827474594099997</c:v>
                </c:pt>
                <c:pt idx="25">
                  <c:v>-1.5324765443799999</c:v>
                </c:pt>
                <c:pt idx="26">
                  <c:v>-1.5153824091000001</c:v>
                </c:pt>
                <c:pt idx="27">
                  <c:v>-2.8527195453599998</c:v>
                </c:pt>
                <c:pt idx="28">
                  <c:v>-2.3818974494899998</c:v>
                </c:pt>
                <c:pt idx="29">
                  <c:v>-2.9904453754399967</c:v>
                </c:pt>
                <c:pt idx="30">
                  <c:v>-1.9615973234199999</c:v>
                </c:pt>
                <c:pt idx="31">
                  <c:v>-3.0713510513300002</c:v>
                </c:pt>
              </c:numCache>
            </c:numRef>
          </c:yVal>
        </c:ser>
        <c:axId val="69919104"/>
        <c:axId val="69921024"/>
      </c:scatterChart>
      <c:scatterChart>
        <c:scatterStyle val="lineMarker"/>
        <c:ser>
          <c:idx val="1"/>
          <c:order val="1"/>
          <c:tx>
            <c:strRef>
              <c:f>LAI_SEI_Span!$F$1</c:f>
              <c:strCache>
                <c:ptCount val="1"/>
                <c:pt idx="0">
                  <c:v>Span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92D050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LAI_SEI_Span!$E$2:$E$34</c:f>
              <c:numCache>
                <c:formatCode>0.00</c:formatCode>
                <c:ptCount val="33"/>
                <c:pt idx="0" formatCode="General">
                  <c:v>0.89699999999999991</c:v>
                </c:pt>
                <c:pt idx="1">
                  <c:v>0.93699999999999994</c:v>
                </c:pt>
                <c:pt idx="2">
                  <c:v>1.1200000000000001</c:v>
                </c:pt>
                <c:pt idx="3">
                  <c:v>1.2166666666666668</c:v>
                </c:pt>
                <c:pt idx="4">
                  <c:v>1.32</c:v>
                </c:pt>
                <c:pt idx="5">
                  <c:v>1.3299999999999907</c:v>
                </c:pt>
                <c:pt idx="6" formatCode="General">
                  <c:v>1.3866666666666667</c:v>
                </c:pt>
                <c:pt idx="7" formatCode="General">
                  <c:v>1.4600000000000002</c:v>
                </c:pt>
                <c:pt idx="8">
                  <c:v>1.4633333333333336</c:v>
                </c:pt>
                <c:pt idx="9" formatCode="General">
                  <c:v>1.4933333333333334</c:v>
                </c:pt>
                <c:pt idx="10" formatCode="General">
                  <c:v>1.5066666666666668</c:v>
                </c:pt>
                <c:pt idx="11">
                  <c:v>1.51</c:v>
                </c:pt>
                <c:pt idx="12">
                  <c:v>1.57</c:v>
                </c:pt>
                <c:pt idx="13" formatCode="General">
                  <c:v>1.5833333333333333</c:v>
                </c:pt>
                <c:pt idx="14">
                  <c:v>1.62</c:v>
                </c:pt>
                <c:pt idx="15" formatCode="General">
                  <c:v>1.7733333333333334</c:v>
                </c:pt>
                <c:pt idx="16">
                  <c:v>1.86</c:v>
                </c:pt>
                <c:pt idx="17">
                  <c:v>1.8800000000000001</c:v>
                </c:pt>
                <c:pt idx="18">
                  <c:v>1.9300000000000073</c:v>
                </c:pt>
                <c:pt idx="19" formatCode="General">
                  <c:v>2</c:v>
                </c:pt>
                <c:pt idx="20" formatCode="General">
                  <c:v>2.2266666666666666</c:v>
                </c:pt>
                <c:pt idx="21">
                  <c:v>2.23</c:v>
                </c:pt>
                <c:pt idx="22">
                  <c:v>2.2399999999999998</c:v>
                </c:pt>
                <c:pt idx="23" formatCode="General">
                  <c:v>2.4033333333333342</c:v>
                </c:pt>
                <c:pt idx="24" formatCode="General">
                  <c:v>2.4366666666666577</c:v>
                </c:pt>
                <c:pt idx="25">
                  <c:v>2.61</c:v>
                </c:pt>
                <c:pt idx="26">
                  <c:v>2.8499999999999988</c:v>
                </c:pt>
                <c:pt idx="27" formatCode="General">
                  <c:v>2.8633333333333342</c:v>
                </c:pt>
                <c:pt idx="28" formatCode="General">
                  <c:v>3.0133333333333332</c:v>
                </c:pt>
                <c:pt idx="29" formatCode="General">
                  <c:v>3.2899999999999996</c:v>
                </c:pt>
                <c:pt idx="30" formatCode="General">
                  <c:v>3.6466666666666665</c:v>
                </c:pt>
                <c:pt idx="31" formatCode="General">
                  <c:v>3.7900000000000005</c:v>
                </c:pt>
                <c:pt idx="32" formatCode="General">
                  <c:v>4.3733333333333713</c:v>
                </c:pt>
              </c:numCache>
            </c:numRef>
          </c:xVal>
          <c:yVal>
            <c:numRef>
              <c:f>LAI_SEI_Span!$F$2:$F$34</c:f>
              <c:numCache>
                <c:formatCode>General</c:formatCode>
                <c:ptCount val="33"/>
                <c:pt idx="0">
                  <c:v>-5.3065943717999664</c:v>
                </c:pt>
                <c:pt idx="1">
                  <c:v>-4.7076134681699955</c:v>
                </c:pt>
                <c:pt idx="2">
                  <c:v>-5.6456513404799855</c:v>
                </c:pt>
                <c:pt idx="3">
                  <c:v>-6.3983011245699997</c:v>
                </c:pt>
                <c:pt idx="4">
                  <c:v>-5.7092328071600003</c:v>
                </c:pt>
                <c:pt idx="5">
                  <c:v>-5.4618802070599655</c:v>
                </c:pt>
                <c:pt idx="6">
                  <c:v>-6.7782077789299997</c:v>
                </c:pt>
                <c:pt idx="7">
                  <c:v>-6.5800189971899945</c:v>
                </c:pt>
                <c:pt idx="8">
                  <c:v>-4.8140401840199996</c:v>
                </c:pt>
                <c:pt idx="9">
                  <c:v>-6.5277333259599946</c:v>
                </c:pt>
                <c:pt idx="10">
                  <c:v>-6.8713579177900002</c:v>
                </c:pt>
                <c:pt idx="11">
                  <c:v>-5.8657932281499745</c:v>
                </c:pt>
                <c:pt idx="12">
                  <c:v>-6.8663048744199608</c:v>
                </c:pt>
                <c:pt idx="13">
                  <c:v>-5.3974642753599626</c:v>
                </c:pt>
                <c:pt idx="14">
                  <c:v>-6.1539988517799618</c:v>
                </c:pt>
                <c:pt idx="15">
                  <c:v>-5.4430489540100124</c:v>
                </c:pt>
                <c:pt idx="16">
                  <c:v>-6.2070050239599945</c:v>
                </c:pt>
                <c:pt idx="17">
                  <c:v>-6.9543595313999855</c:v>
                </c:pt>
                <c:pt idx="18">
                  <c:v>-6.5595965385399664</c:v>
                </c:pt>
                <c:pt idx="19">
                  <c:v>-5.4675607681299745</c:v>
                </c:pt>
                <c:pt idx="20">
                  <c:v>-6.4563326835600403</c:v>
                </c:pt>
                <c:pt idx="21">
                  <c:v>-6.3401117324799845</c:v>
                </c:pt>
                <c:pt idx="22">
                  <c:v>-7.881390094760043</c:v>
                </c:pt>
                <c:pt idx="23">
                  <c:v>-7.5583167076099755</c:v>
                </c:pt>
                <c:pt idx="24">
                  <c:v>-6.7617182731599845</c:v>
                </c:pt>
                <c:pt idx="25">
                  <c:v>-6.7369718551600002</c:v>
                </c:pt>
                <c:pt idx="26">
                  <c:v>-8.6729660034200027</c:v>
                </c:pt>
                <c:pt idx="27">
                  <c:v>-7.9913806915299999</c:v>
                </c:pt>
                <c:pt idx="28">
                  <c:v>-8.7489309310899994</c:v>
                </c:pt>
                <c:pt idx="29">
                  <c:v>-6.6503238677999645</c:v>
                </c:pt>
                <c:pt idx="30">
                  <c:v>-6.9030690193200348</c:v>
                </c:pt>
                <c:pt idx="31">
                  <c:v>-7.3829340934799745</c:v>
                </c:pt>
                <c:pt idx="32">
                  <c:v>-8.9894666671800696</c:v>
                </c:pt>
              </c:numCache>
            </c:numRef>
          </c:yVal>
        </c:ser>
        <c:axId val="70195456"/>
        <c:axId val="70193536"/>
      </c:scatterChart>
      <c:valAx>
        <c:axId val="69919104"/>
        <c:scaling>
          <c:orientation val="minMax"/>
          <c:max val="5"/>
          <c:min val="0"/>
        </c:scaling>
        <c:axPos val="b"/>
        <c:numFmt formatCode="General" sourceLinked="1"/>
        <c:tickLblPos val="high"/>
        <c:txPr>
          <a:bodyPr anchor="t" anchorCtr="0"/>
          <a:lstStyle/>
          <a:p>
            <a:pPr>
              <a:defRPr sz="1400" b="1"/>
            </a:pPr>
            <a:endParaRPr lang="en-US"/>
          </a:p>
        </c:txPr>
        <c:crossAx val="69921024"/>
        <c:crosses val="autoZero"/>
        <c:crossBetween val="midCat"/>
      </c:valAx>
      <c:valAx>
        <c:axId val="69921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Shannon Entropy I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9919104"/>
        <c:crosses val="autoZero"/>
        <c:crossBetween val="midCat"/>
        <c:majorUnit val="1"/>
      </c:valAx>
      <c:valAx>
        <c:axId val="7019353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Span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0195456"/>
        <c:crosses val="max"/>
        <c:crossBetween val="midCat"/>
        <c:majorUnit val="2"/>
      </c:valAx>
      <c:valAx>
        <c:axId val="70195456"/>
        <c:scaling>
          <c:orientation val="minMax"/>
        </c:scaling>
        <c:delete val="1"/>
        <c:axPos val="b"/>
        <c:numFmt formatCode="General" sourceLinked="1"/>
        <c:tickLblPos val="nextTo"/>
        <c:crossAx val="70193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62045369328836"/>
          <c:y val="0.19708213302605471"/>
          <c:w val="0.18402884788643012"/>
          <c:h val="0.1866886372183257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02862378051788"/>
          <c:y val="7.6313675076329884E-2"/>
          <c:w val="0.64194374288119715"/>
          <c:h val="0.70556288572036485"/>
        </c:manualLayout>
      </c:layout>
      <c:scatterChart>
        <c:scatterStyle val="lineMarker"/>
        <c:ser>
          <c:idx val="0"/>
          <c:order val="0"/>
          <c:tx>
            <c:strRef>
              <c:f>LAI_T11_SE!$C$1</c:f>
              <c:strCache>
                <c:ptCount val="1"/>
                <c:pt idx="0">
                  <c:v>T11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LAI_T11_SE!$B$2:$B$39</c:f>
              <c:numCache>
                <c:formatCode>0.00</c:formatCode>
                <c:ptCount val="38"/>
                <c:pt idx="0">
                  <c:v>1.2166666666666668</c:v>
                </c:pt>
                <c:pt idx="1">
                  <c:v>1.32</c:v>
                </c:pt>
                <c:pt idx="2" formatCode="General">
                  <c:v>1.3866666666666667</c:v>
                </c:pt>
                <c:pt idx="3" formatCode="General">
                  <c:v>1.4600000000000002</c:v>
                </c:pt>
                <c:pt idx="4" formatCode="General">
                  <c:v>1.4933333333333334</c:v>
                </c:pt>
                <c:pt idx="5" formatCode="General">
                  <c:v>1.5066666666666668</c:v>
                </c:pt>
                <c:pt idx="6">
                  <c:v>1.57</c:v>
                </c:pt>
                <c:pt idx="7">
                  <c:v>1.62</c:v>
                </c:pt>
                <c:pt idx="8" formatCode="General">
                  <c:v>1.6633333333333333</c:v>
                </c:pt>
                <c:pt idx="9" formatCode="General">
                  <c:v>1.7733333333333334</c:v>
                </c:pt>
                <c:pt idx="10">
                  <c:v>1.85</c:v>
                </c:pt>
                <c:pt idx="11">
                  <c:v>1.86</c:v>
                </c:pt>
                <c:pt idx="12">
                  <c:v>1.8800000000000001</c:v>
                </c:pt>
                <c:pt idx="13">
                  <c:v>1.9300000000000077</c:v>
                </c:pt>
                <c:pt idx="14" formatCode="General">
                  <c:v>2.2266666666666666</c:v>
                </c:pt>
                <c:pt idx="15">
                  <c:v>2.23</c:v>
                </c:pt>
                <c:pt idx="16">
                  <c:v>2.2399999999999998</c:v>
                </c:pt>
                <c:pt idx="17" formatCode="General">
                  <c:v>2.4</c:v>
                </c:pt>
                <c:pt idx="18" formatCode="General">
                  <c:v>2.4033333333333342</c:v>
                </c:pt>
                <c:pt idx="19" formatCode="General">
                  <c:v>2.4366666666666577</c:v>
                </c:pt>
                <c:pt idx="20">
                  <c:v>2.54</c:v>
                </c:pt>
                <c:pt idx="21">
                  <c:v>2.61</c:v>
                </c:pt>
                <c:pt idx="22" formatCode="General">
                  <c:v>2.8200000000000003</c:v>
                </c:pt>
                <c:pt idx="23">
                  <c:v>2.8200000000000003</c:v>
                </c:pt>
                <c:pt idx="24">
                  <c:v>2.9499999999999997</c:v>
                </c:pt>
                <c:pt idx="25" formatCode="General">
                  <c:v>3.0366666666666577</c:v>
                </c:pt>
                <c:pt idx="26" formatCode="General">
                  <c:v>3.2266666666666666</c:v>
                </c:pt>
                <c:pt idx="27" formatCode="General">
                  <c:v>3.2433333333333412</c:v>
                </c:pt>
                <c:pt idx="28" formatCode="General">
                  <c:v>3.3499999999999988</c:v>
                </c:pt>
                <c:pt idx="29" formatCode="General">
                  <c:v>3.52</c:v>
                </c:pt>
                <c:pt idx="30" formatCode="General">
                  <c:v>3.56</c:v>
                </c:pt>
                <c:pt idx="31" formatCode="General">
                  <c:v>3.6733333333333342</c:v>
                </c:pt>
                <c:pt idx="32">
                  <c:v>4.1199999999999966</c:v>
                </c:pt>
                <c:pt idx="33">
                  <c:v>4.1199999999999966</c:v>
                </c:pt>
                <c:pt idx="34" formatCode="General">
                  <c:v>4.2933333333333534</c:v>
                </c:pt>
                <c:pt idx="35">
                  <c:v>4.3533333333333424</c:v>
                </c:pt>
                <c:pt idx="36" formatCode="General">
                  <c:v>4.6199999999999966</c:v>
                </c:pt>
                <c:pt idx="37">
                  <c:v>4.78</c:v>
                </c:pt>
              </c:numCache>
            </c:numRef>
          </c:xVal>
          <c:yVal>
            <c:numRef>
              <c:f>LAI_T11_SE!$C$2:$C$39</c:f>
              <c:numCache>
                <c:formatCode>General</c:formatCode>
                <c:ptCount val="38"/>
                <c:pt idx="0">
                  <c:v>0.12878236174600041</c:v>
                </c:pt>
                <c:pt idx="1">
                  <c:v>0.137679591775</c:v>
                </c:pt>
                <c:pt idx="2">
                  <c:v>0.11734022945200002</c:v>
                </c:pt>
                <c:pt idx="3">
                  <c:v>0.12341873347800029</c:v>
                </c:pt>
                <c:pt idx="4">
                  <c:v>0.118376858532</c:v>
                </c:pt>
                <c:pt idx="5">
                  <c:v>0.14492884278300044</c:v>
                </c:pt>
                <c:pt idx="6">
                  <c:v>0.13232094049500001</c:v>
                </c:pt>
                <c:pt idx="7">
                  <c:v>0.136520624161</c:v>
                </c:pt>
                <c:pt idx="8">
                  <c:v>8.2253552973300004E-2</c:v>
                </c:pt>
                <c:pt idx="9">
                  <c:v>0.14868466556099999</c:v>
                </c:pt>
                <c:pt idx="10">
                  <c:v>0.14509437978300024</c:v>
                </c:pt>
                <c:pt idx="11">
                  <c:v>0.13249903917300154</c:v>
                </c:pt>
                <c:pt idx="12">
                  <c:v>0.12253714352800066</c:v>
                </c:pt>
                <c:pt idx="13">
                  <c:v>0.15079191327100044</c:v>
                </c:pt>
                <c:pt idx="14">
                  <c:v>0.15962572395799998</c:v>
                </c:pt>
                <c:pt idx="15">
                  <c:v>0.15761086344700131</c:v>
                </c:pt>
                <c:pt idx="16">
                  <c:v>9.2811234295399989E-2</c:v>
                </c:pt>
                <c:pt idx="17">
                  <c:v>0.1175840720530006</c:v>
                </c:pt>
                <c:pt idx="18">
                  <c:v>9.7389355301900016E-2</c:v>
                </c:pt>
                <c:pt idx="19">
                  <c:v>0.12701058387800004</c:v>
                </c:pt>
                <c:pt idx="20">
                  <c:v>0.193506807089</c:v>
                </c:pt>
                <c:pt idx="21">
                  <c:v>0.13445980846899999</c:v>
                </c:pt>
                <c:pt idx="22">
                  <c:v>0.147121593356</c:v>
                </c:pt>
                <c:pt idx="23">
                  <c:v>0.16165302693799988</c:v>
                </c:pt>
                <c:pt idx="24">
                  <c:v>0.19827161729299997</c:v>
                </c:pt>
                <c:pt idx="25">
                  <c:v>0.20438006520299998</c:v>
                </c:pt>
                <c:pt idx="26">
                  <c:v>0.15936820209000174</c:v>
                </c:pt>
                <c:pt idx="27">
                  <c:v>0.1839930564170022</c:v>
                </c:pt>
                <c:pt idx="28">
                  <c:v>0.20765775442100001</c:v>
                </c:pt>
                <c:pt idx="29">
                  <c:v>0.19328866899</c:v>
                </c:pt>
                <c:pt idx="30">
                  <c:v>0.15630197525</c:v>
                </c:pt>
                <c:pt idx="31">
                  <c:v>0.193582206964</c:v>
                </c:pt>
                <c:pt idx="32">
                  <c:v>0.19864951074100001</c:v>
                </c:pt>
                <c:pt idx="33">
                  <c:v>0.23557330668000001</c:v>
                </c:pt>
                <c:pt idx="34">
                  <c:v>0.24579156935200044</c:v>
                </c:pt>
                <c:pt idx="35">
                  <c:v>0.2472983896730018</c:v>
                </c:pt>
                <c:pt idx="36">
                  <c:v>0.19209559261799999</c:v>
                </c:pt>
                <c:pt idx="37">
                  <c:v>0.18414297699900001</c:v>
                </c:pt>
              </c:numCache>
            </c:numRef>
          </c:yVal>
        </c:ser>
        <c:axId val="70237184"/>
        <c:axId val="70247936"/>
      </c:scatterChart>
      <c:scatterChart>
        <c:scatterStyle val="lineMarker"/>
        <c:ser>
          <c:idx val="1"/>
          <c:order val="1"/>
          <c:tx>
            <c:strRef>
              <c:f>LAI_T11_SE!$G$1</c:f>
              <c:strCache>
                <c:ptCount val="1"/>
                <c:pt idx="0">
                  <c:v>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C000"/>
              </a:solidFill>
              <a:ln>
                <a:solidFill>
                  <a:srgbClr val="003300"/>
                </a:solidFill>
              </a:ln>
            </c:spPr>
          </c:marker>
          <c:xVal>
            <c:numRef>
              <c:f>LAI_T11_SE!$F$2:$F$35</c:f>
              <c:numCache>
                <c:formatCode>0.00</c:formatCode>
                <c:ptCount val="34"/>
                <c:pt idx="0" formatCode="General">
                  <c:v>1.6633333333333333</c:v>
                </c:pt>
                <c:pt idx="1">
                  <c:v>2.2399999999999998</c:v>
                </c:pt>
                <c:pt idx="2" formatCode="General">
                  <c:v>2.4033333333333342</c:v>
                </c:pt>
                <c:pt idx="3" formatCode="General">
                  <c:v>1.4933333333333334</c:v>
                </c:pt>
                <c:pt idx="4">
                  <c:v>1.9300000000000077</c:v>
                </c:pt>
                <c:pt idx="5">
                  <c:v>1.57</c:v>
                </c:pt>
                <c:pt idx="6" formatCode="General">
                  <c:v>2.2266666666666666</c:v>
                </c:pt>
                <c:pt idx="7">
                  <c:v>1.8800000000000001</c:v>
                </c:pt>
                <c:pt idx="8" formatCode="General">
                  <c:v>3.0133333333333332</c:v>
                </c:pt>
                <c:pt idx="9" formatCode="General">
                  <c:v>2.4366666666666577</c:v>
                </c:pt>
                <c:pt idx="10" formatCode="General">
                  <c:v>3.2899999999999996</c:v>
                </c:pt>
                <c:pt idx="11">
                  <c:v>2.61</c:v>
                </c:pt>
                <c:pt idx="12" formatCode="General">
                  <c:v>3.0366666666666577</c:v>
                </c:pt>
                <c:pt idx="13">
                  <c:v>2.23</c:v>
                </c:pt>
                <c:pt idx="14" formatCode="General">
                  <c:v>2.4</c:v>
                </c:pt>
                <c:pt idx="15">
                  <c:v>2.25</c:v>
                </c:pt>
                <c:pt idx="16" formatCode="General">
                  <c:v>2.8200000000000003</c:v>
                </c:pt>
                <c:pt idx="17" formatCode="General">
                  <c:v>3.2266666666666666</c:v>
                </c:pt>
                <c:pt idx="18" formatCode="General">
                  <c:v>3.2433333333333412</c:v>
                </c:pt>
                <c:pt idx="19">
                  <c:v>2.9499999999999997</c:v>
                </c:pt>
                <c:pt idx="20" formatCode="General">
                  <c:v>3.56</c:v>
                </c:pt>
                <c:pt idx="21" formatCode="General">
                  <c:v>3.6733333333333342</c:v>
                </c:pt>
                <c:pt idx="22" formatCode="General">
                  <c:v>2.5633333333333352</c:v>
                </c:pt>
                <c:pt idx="23">
                  <c:v>2.8200000000000003</c:v>
                </c:pt>
                <c:pt idx="24" formatCode="General">
                  <c:v>3.3499999999999988</c:v>
                </c:pt>
                <c:pt idx="25">
                  <c:v>4.78</c:v>
                </c:pt>
                <c:pt idx="26" formatCode="General">
                  <c:v>2.3199999999999967</c:v>
                </c:pt>
                <c:pt idx="27">
                  <c:v>3.3666666666666667</c:v>
                </c:pt>
                <c:pt idx="28">
                  <c:v>4.1199999999999966</c:v>
                </c:pt>
                <c:pt idx="29" formatCode="General">
                  <c:v>3.52</c:v>
                </c:pt>
                <c:pt idx="30" formatCode="General">
                  <c:v>4.6199999999999966</c:v>
                </c:pt>
                <c:pt idx="31" formatCode="General">
                  <c:v>4.2933333333333534</c:v>
                </c:pt>
                <c:pt idx="32">
                  <c:v>4.3533333333333424</c:v>
                </c:pt>
                <c:pt idx="33">
                  <c:v>4.1199999999999966</c:v>
                </c:pt>
              </c:numCache>
            </c:numRef>
          </c:xVal>
          <c:yVal>
            <c:numRef>
              <c:f>LAI_T11_SE!$G$2:$G$35</c:f>
              <c:numCache>
                <c:formatCode>General</c:formatCode>
                <c:ptCount val="34"/>
                <c:pt idx="0">
                  <c:v>-4.1702980995200134</c:v>
                </c:pt>
                <c:pt idx="1">
                  <c:v>-3.8442113399499998</c:v>
                </c:pt>
                <c:pt idx="2">
                  <c:v>-3.8331484794599811</c:v>
                </c:pt>
                <c:pt idx="3">
                  <c:v>-3.79874038696</c:v>
                </c:pt>
                <c:pt idx="4">
                  <c:v>-3.5343842506400205</c:v>
                </c:pt>
                <c:pt idx="5">
                  <c:v>-3.2924563884699998</c:v>
                </c:pt>
                <c:pt idx="6">
                  <c:v>-3.2231309413900364</c:v>
                </c:pt>
                <c:pt idx="7">
                  <c:v>-3.2136032581300205</c:v>
                </c:pt>
                <c:pt idx="8">
                  <c:v>-3.1429018974300011</c:v>
                </c:pt>
                <c:pt idx="9">
                  <c:v>-2.9740440845499987</c:v>
                </c:pt>
                <c:pt idx="10">
                  <c:v>-2.9637036323500001</c:v>
                </c:pt>
                <c:pt idx="11">
                  <c:v>-2.9164652824399977</c:v>
                </c:pt>
                <c:pt idx="12">
                  <c:v>-2.8435318470000324</c:v>
                </c:pt>
                <c:pt idx="13">
                  <c:v>-2.7787201404600164</c:v>
                </c:pt>
                <c:pt idx="14">
                  <c:v>-2.6488690376299999</c:v>
                </c:pt>
                <c:pt idx="15">
                  <c:v>-2.5966980457299997</c:v>
                </c:pt>
                <c:pt idx="16">
                  <c:v>-2.5527536868999987</c:v>
                </c:pt>
                <c:pt idx="17">
                  <c:v>-2.4445762634300001</c:v>
                </c:pt>
                <c:pt idx="18">
                  <c:v>-2.4341564178499997</c:v>
                </c:pt>
                <c:pt idx="19">
                  <c:v>-2.3899788856499997</c:v>
                </c:pt>
                <c:pt idx="20">
                  <c:v>-2.34407973289</c:v>
                </c:pt>
                <c:pt idx="21">
                  <c:v>-2.2554340362500001</c:v>
                </c:pt>
                <c:pt idx="22">
                  <c:v>-2.2452661991099987</c:v>
                </c:pt>
                <c:pt idx="23">
                  <c:v>-2.0926442146299977</c:v>
                </c:pt>
                <c:pt idx="24">
                  <c:v>-2.0277152061500012</c:v>
                </c:pt>
                <c:pt idx="25">
                  <c:v>-1.9408795833600001</c:v>
                </c:pt>
                <c:pt idx="26">
                  <c:v>-1.9228830337500098</c:v>
                </c:pt>
                <c:pt idx="27">
                  <c:v>-1.8903042077999905</c:v>
                </c:pt>
                <c:pt idx="28">
                  <c:v>-1.8801778554899999</c:v>
                </c:pt>
                <c:pt idx="29">
                  <c:v>-1.8114776611300001</c:v>
                </c:pt>
                <c:pt idx="30">
                  <c:v>-1.7279858589199912</c:v>
                </c:pt>
                <c:pt idx="31">
                  <c:v>-1.6914530992500001</c:v>
                </c:pt>
                <c:pt idx="32">
                  <c:v>-1.56376087666</c:v>
                </c:pt>
                <c:pt idx="33">
                  <c:v>-1.5284017324399914</c:v>
                </c:pt>
              </c:numCache>
            </c:numRef>
          </c:yVal>
        </c:ser>
        <c:axId val="70518272"/>
        <c:axId val="70249856"/>
      </c:scatterChart>
      <c:valAx>
        <c:axId val="70237184"/>
        <c:scaling>
          <c:orientation val="minMax"/>
          <c:max val="5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Ground Observed LAI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0247936"/>
        <c:crosses val="autoZero"/>
        <c:crossBetween val="midCat"/>
      </c:valAx>
      <c:valAx>
        <c:axId val="702479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T11</a:t>
                </a:r>
                <a:r>
                  <a:rPr lang="en-US" sz="1400" baseline="0" dirty="0"/>
                  <a:t> 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0237184"/>
        <c:crosses val="autoZero"/>
        <c:crossBetween val="midCat"/>
        <c:majorUnit val="0.1"/>
      </c:valAx>
      <c:valAx>
        <c:axId val="702498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Shannon Entropy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0518272"/>
        <c:crosses val="max"/>
        <c:crossBetween val="midCat"/>
        <c:majorUnit val="1"/>
      </c:valAx>
      <c:valAx>
        <c:axId val="70518272"/>
        <c:scaling>
          <c:orientation val="minMax"/>
        </c:scaling>
        <c:delete val="1"/>
        <c:axPos val="b"/>
        <c:numFmt formatCode="General" sourceLinked="1"/>
        <c:tickLblPos val="nextTo"/>
        <c:crossAx val="70249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437552617243599"/>
          <c:y val="8.3017663332624128E-2"/>
          <c:w val="0.11601729471316084"/>
          <c:h val="0.18745207252319337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456058617672792"/>
          <c:y val="3.4386429210198723E-2"/>
          <c:w val="0.80935061242345174"/>
          <c:h val="0.82555890282705158"/>
        </c:manualLayout>
      </c:layout>
      <c:scatterChart>
        <c:scatterStyle val="smoothMarker"/>
        <c:ser>
          <c:idx val="0"/>
          <c:order val="0"/>
          <c:tx>
            <c:strRef>
              <c:f>Feuil1!$A$2</c:f>
              <c:strCache>
                <c:ptCount val="1"/>
                <c:pt idx="0">
                  <c:v>1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Feuil1!$B$2:$O$2</c:f>
              <c:numCache>
                <c:formatCode>0.00</c:formatCode>
                <c:ptCount val="14"/>
                <c:pt idx="0">
                  <c:v>0.31936885416500255</c:v>
                </c:pt>
                <c:pt idx="1">
                  <c:v>0.14102572202700001</c:v>
                </c:pt>
                <c:pt idx="2">
                  <c:v>0.15042209625200084</c:v>
                </c:pt>
                <c:pt idx="3">
                  <c:v>0.15147439390400044</c:v>
                </c:pt>
                <c:pt idx="4">
                  <c:v>0.27410542964899975</c:v>
                </c:pt>
                <c:pt idx="5">
                  <c:v>0.34687221050300032</c:v>
                </c:pt>
                <c:pt idx="6">
                  <c:v>0.52781543135599995</c:v>
                </c:pt>
                <c:pt idx="7">
                  <c:v>0.32494975626500139</c:v>
                </c:pt>
                <c:pt idx="8">
                  <c:v>0.26795980334300157</c:v>
                </c:pt>
                <c:pt idx="9">
                  <c:v>0.27276870608300002</c:v>
                </c:pt>
                <c:pt idx="10">
                  <c:v>0.24196591973300041</c:v>
                </c:pt>
                <c:pt idx="11">
                  <c:v>0.204503677785</c:v>
                </c:pt>
                <c:pt idx="12">
                  <c:v>0.18463446199899999</c:v>
                </c:pt>
                <c:pt idx="13">
                  <c:v>0.36021499335800278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3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Feuil1!$B$3:$O$3</c:f>
              <c:numCache>
                <c:formatCode>0.00</c:formatCode>
                <c:ptCount val="14"/>
                <c:pt idx="0">
                  <c:v>0.14779873689000148</c:v>
                </c:pt>
                <c:pt idx="1">
                  <c:v>0.14647143085800113</c:v>
                </c:pt>
                <c:pt idx="2">
                  <c:v>0.14494748910300156</c:v>
                </c:pt>
                <c:pt idx="3">
                  <c:v>0.14980628093100098</c:v>
                </c:pt>
                <c:pt idx="4">
                  <c:v>0.21813133359000142</c:v>
                </c:pt>
                <c:pt idx="5">
                  <c:v>0.39794584115300186</c:v>
                </c:pt>
                <c:pt idx="6">
                  <c:v>0.54228924711500004</c:v>
                </c:pt>
                <c:pt idx="7">
                  <c:v>0.27869291106900185</c:v>
                </c:pt>
                <c:pt idx="8">
                  <c:v>0.18965800106500041</c:v>
                </c:pt>
                <c:pt idx="9">
                  <c:v>0.16928211351200098</c:v>
                </c:pt>
                <c:pt idx="10">
                  <c:v>0.18416343132700136</c:v>
                </c:pt>
                <c:pt idx="11">
                  <c:v>0.17261632780200084</c:v>
                </c:pt>
                <c:pt idx="12">
                  <c:v>0.15638555586300001</c:v>
                </c:pt>
                <c:pt idx="13">
                  <c:v>0.22388803462200021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Feuil1!$A$5</c:f>
              <c:strCache>
                <c:ptCount val="1"/>
                <c:pt idx="0">
                  <c:v>6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Feuil1!$B$5:$O$5</c:f>
              <c:numCache>
                <c:formatCode>0.00</c:formatCode>
                <c:ptCount val="14"/>
                <c:pt idx="0">
                  <c:v>0.11914666742100061</c:v>
                </c:pt>
                <c:pt idx="1">
                  <c:v>0.13748618215300099</c:v>
                </c:pt>
                <c:pt idx="2">
                  <c:v>0.12273642420800071</c:v>
                </c:pt>
                <c:pt idx="3">
                  <c:v>0.13186933845300075</c:v>
                </c:pt>
                <c:pt idx="4">
                  <c:v>0.18006211519200124</c:v>
                </c:pt>
                <c:pt idx="5">
                  <c:v>0.25513283908399975</c:v>
                </c:pt>
                <c:pt idx="6">
                  <c:v>0.5030667483809963</c:v>
                </c:pt>
                <c:pt idx="7">
                  <c:v>0.31634256243700243</c:v>
                </c:pt>
                <c:pt idx="8">
                  <c:v>0.25199157744599993</c:v>
                </c:pt>
                <c:pt idx="9">
                  <c:v>0.17348040640400075</c:v>
                </c:pt>
                <c:pt idx="10">
                  <c:v>0.14302897453300001</c:v>
                </c:pt>
                <c:pt idx="11">
                  <c:v>0.145194776356</c:v>
                </c:pt>
                <c:pt idx="12">
                  <c:v>0.1350171118970013</c:v>
                </c:pt>
                <c:pt idx="13">
                  <c:v>0.20968110114300001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Feuil1!$A$6</c:f>
              <c:strCache>
                <c:ptCount val="1"/>
                <c:pt idx="0">
                  <c:v>7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Feuil1!$B$6:$O$6</c:f>
              <c:numCache>
                <c:formatCode>0.00</c:formatCode>
                <c:ptCount val="14"/>
                <c:pt idx="0">
                  <c:v>0.140366419218</c:v>
                </c:pt>
                <c:pt idx="1">
                  <c:v>0.2342608328910013</c:v>
                </c:pt>
                <c:pt idx="2">
                  <c:v>0.27387417294100214</c:v>
                </c:pt>
                <c:pt idx="3">
                  <c:v>0.16786815971100041</c:v>
                </c:pt>
                <c:pt idx="4">
                  <c:v>0.23587800003600001</c:v>
                </c:pt>
                <c:pt idx="5">
                  <c:v>0.24657846801000041</c:v>
                </c:pt>
                <c:pt idx="6">
                  <c:v>0.55901459231999995</c:v>
                </c:pt>
                <c:pt idx="7">
                  <c:v>0.29428092762800157</c:v>
                </c:pt>
                <c:pt idx="8">
                  <c:v>0.21120750345300021</c:v>
                </c:pt>
                <c:pt idx="9">
                  <c:v>0.16106030065600024</c:v>
                </c:pt>
                <c:pt idx="10">
                  <c:v>0.16060518566500021</c:v>
                </c:pt>
                <c:pt idx="11">
                  <c:v>0.153865976259</c:v>
                </c:pt>
                <c:pt idx="12">
                  <c:v>0.15492336452000127</c:v>
                </c:pt>
                <c:pt idx="13">
                  <c:v>0.25307842902799998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Feuil1!$A$7</c:f>
              <c:strCache>
                <c:ptCount val="1"/>
                <c:pt idx="0">
                  <c:v>8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Feuil1!$B$7:$O$7</c:f>
              <c:numCache>
                <c:formatCode>0.00</c:formatCode>
                <c:ptCount val="14"/>
                <c:pt idx="0">
                  <c:v>0.14195474982300021</c:v>
                </c:pt>
                <c:pt idx="1">
                  <c:v>0.14315935969400001</c:v>
                </c:pt>
                <c:pt idx="2">
                  <c:v>0.13580621406400001</c:v>
                </c:pt>
                <c:pt idx="3">
                  <c:v>0.14079891145200113</c:v>
                </c:pt>
                <c:pt idx="4">
                  <c:v>0.22371011227400009</c:v>
                </c:pt>
                <c:pt idx="5">
                  <c:v>0.40774816274600001</c:v>
                </c:pt>
                <c:pt idx="6">
                  <c:v>0.55638372898099686</c:v>
                </c:pt>
                <c:pt idx="7">
                  <c:v>0.3441014736890019</c:v>
                </c:pt>
                <c:pt idx="8">
                  <c:v>0.22459658980400021</c:v>
                </c:pt>
                <c:pt idx="9">
                  <c:v>0.14746426791000075</c:v>
                </c:pt>
                <c:pt idx="10">
                  <c:v>0.13451834023000084</c:v>
                </c:pt>
                <c:pt idx="11">
                  <c:v>0.16187686473099988</c:v>
                </c:pt>
                <c:pt idx="12">
                  <c:v>0.17977973818800044</c:v>
                </c:pt>
                <c:pt idx="13">
                  <c:v>0.31701081991200319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Feuil1!$A$8</c:f>
              <c:strCache>
                <c:ptCount val="1"/>
                <c:pt idx="0">
                  <c:v>11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Feuil1!$B$8:$O$8</c:f>
              <c:numCache>
                <c:formatCode>0.00</c:formatCode>
                <c:ptCount val="14"/>
                <c:pt idx="0">
                  <c:v>0.14019673565999999</c:v>
                </c:pt>
                <c:pt idx="1">
                  <c:v>0.13298698266300021</c:v>
                </c:pt>
                <c:pt idx="2">
                  <c:v>0.122854476174</c:v>
                </c:pt>
                <c:pt idx="3">
                  <c:v>0.14070661862700001</c:v>
                </c:pt>
                <c:pt idx="4">
                  <c:v>0.17646904289700205</c:v>
                </c:pt>
                <c:pt idx="5">
                  <c:v>0.36958586176200348</c:v>
                </c:pt>
                <c:pt idx="6">
                  <c:v>0.559763570627</c:v>
                </c:pt>
                <c:pt idx="7">
                  <c:v>0.34852512677500036</c:v>
                </c:pt>
                <c:pt idx="8">
                  <c:v>0.2467552373810013</c:v>
                </c:pt>
                <c:pt idx="9">
                  <c:v>0.16371304293500041</c:v>
                </c:pt>
                <c:pt idx="10">
                  <c:v>0.12298670162800029</c:v>
                </c:pt>
                <c:pt idx="11">
                  <c:v>0.137624015411</c:v>
                </c:pt>
                <c:pt idx="12">
                  <c:v>0.13650766015099999</c:v>
                </c:pt>
                <c:pt idx="13">
                  <c:v>0.18304248650900168</c:v>
                </c:pt>
              </c:numCache>
            </c:numRef>
          </c:yVal>
          <c:smooth val="1"/>
        </c:ser>
        <c:ser>
          <c:idx val="7"/>
          <c:order val="6"/>
          <c:tx>
            <c:strRef>
              <c:f>Feuil1!$A$9</c:f>
              <c:strCache>
                <c:ptCount val="1"/>
                <c:pt idx="0">
                  <c:v>12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Feuil1!$B$9:$O$9</c:f>
              <c:numCache>
                <c:formatCode>0.00</c:formatCode>
                <c:ptCount val="14"/>
                <c:pt idx="0">
                  <c:v>0.13657797127999988</c:v>
                </c:pt>
                <c:pt idx="1">
                  <c:v>0.13549617926300001</c:v>
                </c:pt>
                <c:pt idx="2">
                  <c:v>0.13174898922400041</c:v>
                </c:pt>
                <c:pt idx="3">
                  <c:v>0.15107526878499999</c:v>
                </c:pt>
                <c:pt idx="4">
                  <c:v>0.23608138163900041</c:v>
                </c:pt>
                <c:pt idx="5">
                  <c:v>0.21061469614500075</c:v>
                </c:pt>
                <c:pt idx="6">
                  <c:v>0.50026605526599699</c:v>
                </c:pt>
                <c:pt idx="7">
                  <c:v>0.29650748769399998</c:v>
                </c:pt>
                <c:pt idx="8">
                  <c:v>0.22594800591500044</c:v>
                </c:pt>
                <c:pt idx="9">
                  <c:v>0.17489475011800001</c:v>
                </c:pt>
                <c:pt idx="10">
                  <c:v>0.30797516306200312</c:v>
                </c:pt>
                <c:pt idx="11">
                  <c:v>0.32682852943700319</c:v>
                </c:pt>
                <c:pt idx="12">
                  <c:v>0.14946335554100165</c:v>
                </c:pt>
                <c:pt idx="13">
                  <c:v>0.37050819397000312</c:v>
                </c:pt>
              </c:numCache>
            </c:numRef>
          </c:yVal>
          <c:smooth val="1"/>
        </c:ser>
        <c:ser>
          <c:idx val="8"/>
          <c:order val="7"/>
          <c:tx>
            <c:strRef>
              <c:f>Feuil1!$A$10</c:f>
              <c:strCache>
                <c:ptCount val="1"/>
                <c:pt idx="0">
                  <c:v>13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Feuil1!$B$10:$O$10</c:f>
              <c:numCache>
                <c:formatCode>0.00</c:formatCode>
                <c:ptCount val="14"/>
                <c:pt idx="0">
                  <c:v>9.9966732164200267E-2</c:v>
                </c:pt>
                <c:pt idx="1">
                  <c:v>0.11378633727600022</c:v>
                </c:pt>
                <c:pt idx="2">
                  <c:v>0.10189406077100054</c:v>
                </c:pt>
                <c:pt idx="3">
                  <c:v>0.13540972272599999</c:v>
                </c:pt>
                <c:pt idx="4">
                  <c:v>0.23457628488500099</c:v>
                </c:pt>
                <c:pt idx="5">
                  <c:v>0.26885573565999998</c:v>
                </c:pt>
                <c:pt idx="6">
                  <c:v>0.47761257489500203</c:v>
                </c:pt>
                <c:pt idx="7">
                  <c:v>0.31027398506800186</c:v>
                </c:pt>
                <c:pt idx="8">
                  <c:v>0.27481324474000002</c:v>
                </c:pt>
                <c:pt idx="9">
                  <c:v>0.24431184927600041</c:v>
                </c:pt>
                <c:pt idx="10">
                  <c:v>0.14355806509700075</c:v>
                </c:pt>
                <c:pt idx="11">
                  <c:v>0.19108801583400009</c:v>
                </c:pt>
                <c:pt idx="12">
                  <c:v>0.24885568519400075</c:v>
                </c:pt>
                <c:pt idx="13">
                  <c:v>0.3393255968890041</c:v>
                </c:pt>
              </c:numCache>
            </c:numRef>
          </c:yVal>
          <c:smooth val="1"/>
        </c:ser>
        <c:ser>
          <c:idx val="9"/>
          <c:order val="8"/>
          <c:tx>
            <c:strRef>
              <c:f>Feuil1!$A$11</c:f>
              <c:strCache>
                <c:ptCount val="1"/>
                <c:pt idx="0">
                  <c:v>14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Feuil1!$B$11:$O$11</c:f>
              <c:numCache>
                <c:formatCode>0.00</c:formatCode>
                <c:ptCount val="14"/>
                <c:pt idx="0">
                  <c:v>0.10700022801800049</c:v>
                </c:pt>
                <c:pt idx="1">
                  <c:v>0.11944856867199999</c:v>
                </c:pt>
                <c:pt idx="2">
                  <c:v>0.12233279645400012</c:v>
                </c:pt>
                <c:pt idx="3">
                  <c:v>0.15725810080800098</c:v>
                </c:pt>
                <c:pt idx="4">
                  <c:v>0.27581107616400186</c:v>
                </c:pt>
                <c:pt idx="5">
                  <c:v>0.27651523053599975</c:v>
                </c:pt>
                <c:pt idx="6">
                  <c:v>0.48079518973800001</c:v>
                </c:pt>
                <c:pt idx="7">
                  <c:v>0.28538757562600203</c:v>
                </c:pt>
                <c:pt idx="8">
                  <c:v>0.24208329618000113</c:v>
                </c:pt>
                <c:pt idx="9">
                  <c:v>0.25864327698900008</c:v>
                </c:pt>
                <c:pt idx="10">
                  <c:v>0.16398636996700044</c:v>
                </c:pt>
                <c:pt idx="11">
                  <c:v>0.2077648565170013</c:v>
                </c:pt>
                <c:pt idx="12">
                  <c:v>0.26295384019599999</c:v>
                </c:pt>
                <c:pt idx="13">
                  <c:v>0.34898744523500236</c:v>
                </c:pt>
              </c:numCache>
            </c:numRef>
          </c:yVal>
          <c:smooth val="1"/>
        </c:ser>
        <c:ser>
          <c:idx val="10"/>
          <c:order val="9"/>
          <c:tx>
            <c:strRef>
              <c:f>Feuil1!$A$12</c:f>
              <c:strCache>
                <c:ptCount val="1"/>
                <c:pt idx="0">
                  <c:v>15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Feuil1!$B$12:$O$12</c:f>
              <c:numCache>
                <c:formatCode>0.00</c:formatCode>
                <c:ptCount val="14"/>
                <c:pt idx="0">
                  <c:v>0.18444845080400177</c:v>
                </c:pt>
                <c:pt idx="1">
                  <c:v>0.12218914926100057</c:v>
                </c:pt>
                <c:pt idx="2">
                  <c:v>9.6762372180800901E-2</c:v>
                </c:pt>
                <c:pt idx="3">
                  <c:v>0.10673656500900019</c:v>
                </c:pt>
                <c:pt idx="4">
                  <c:v>0.14917301014100001</c:v>
                </c:pt>
                <c:pt idx="5">
                  <c:v>0.36424022167900139</c:v>
                </c:pt>
                <c:pt idx="6">
                  <c:v>0.65889501571700371</c:v>
                </c:pt>
                <c:pt idx="7">
                  <c:v>0.33634857088300313</c:v>
                </c:pt>
                <c:pt idx="8">
                  <c:v>0.25089053437100001</c:v>
                </c:pt>
                <c:pt idx="9">
                  <c:v>0.20852908119600136</c:v>
                </c:pt>
                <c:pt idx="10">
                  <c:v>0.13470456749199999</c:v>
                </c:pt>
                <c:pt idx="11">
                  <c:v>0.11270666681200009</c:v>
                </c:pt>
                <c:pt idx="12">
                  <c:v>0.11084943264699998</c:v>
                </c:pt>
                <c:pt idx="13">
                  <c:v>0.12802916951500001</c:v>
                </c:pt>
              </c:numCache>
            </c:numRef>
          </c:yVal>
          <c:smooth val="1"/>
        </c:ser>
        <c:ser>
          <c:idx val="11"/>
          <c:order val="10"/>
          <c:tx>
            <c:strRef>
              <c:f>Feuil1!$A$13</c:f>
              <c:strCache>
                <c:ptCount val="1"/>
                <c:pt idx="0">
                  <c:v>16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Feuil1!$B$13:$O$13</c:f>
              <c:numCache>
                <c:formatCode>0.00</c:formatCode>
                <c:ptCount val="14"/>
                <c:pt idx="0">
                  <c:v>0.142576023936</c:v>
                </c:pt>
                <c:pt idx="1">
                  <c:v>0.132369711995</c:v>
                </c:pt>
                <c:pt idx="2">
                  <c:v>0.12999959290000004</c:v>
                </c:pt>
                <c:pt idx="3">
                  <c:v>0.13407868146900001</c:v>
                </c:pt>
                <c:pt idx="4">
                  <c:v>0.232670485973</c:v>
                </c:pt>
                <c:pt idx="5">
                  <c:v>0.35651451349300156</c:v>
                </c:pt>
                <c:pt idx="6">
                  <c:v>0.53697746992099959</c:v>
                </c:pt>
                <c:pt idx="7">
                  <c:v>0.3229449689390041</c:v>
                </c:pt>
                <c:pt idx="8">
                  <c:v>0.24805545806900084</c:v>
                </c:pt>
                <c:pt idx="9">
                  <c:v>0.30864414572700088</c:v>
                </c:pt>
                <c:pt idx="10">
                  <c:v>0.23097988963100041</c:v>
                </c:pt>
                <c:pt idx="11">
                  <c:v>0.19809508323700092</c:v>
                </c:pt>
                <c:pt idx="12">
                  <c:v>0.18407408893100041</c:v>
                </c:pt>
                <c:pt idx="13">
                  <c:v>0.28458943963099997</c:v>
                </c:pt>
              </c:numCache>
            </c:numRef>
          </c:yVal>
          <c:smooth val="1"/>
        </c:ser>
        <c:ser>
          <c:idx val="12"/>
          <c:order val="11"/>
          <c:tx>
            <c:strRef>
              <c:f>Feuil1!$A$14</c:f>
              <c:strCache>
                <c:ptCount val="1"/>
                <c:pt idx="0">
                  <c:v>17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Feuil1!$B$14:$O$14</c:f>
              <c:numCache>
                <c:formatCode>0.00</c:formatCode>
                <c:ptCount val="14"/>
                <c:pt idx="0">
                  <c:v>0.11589228734400009</c:v>
                </c:pt>
                <c:pt idx="1">
                  <c:v>0.131163015962</c:v>
                </c:pt>
                <c:pt idx="2">
                  <c:v>0.11715912073900007</c:v>
                </c:pt>
                <c:pt idx="3">
                  <c:v>0.124350283295</c:v>
                </c:pt>
                <c:pt idx="4">
                  <c:v>0.22458754479900009</c:v>
                </c:pt>
                <c:pt idx="5">
                  <c:v>0.30958536267300185</c:v>
                </c:pt>
                <c:pt idx="6">
                  <c:v>0.4713286757470041</c:v>
                </c:pt>
                <c:pt idx="7">
                  <c:v>0.34852303564500031</c:v>
                </c:pt>
                <c:pt idx="8">
                  <c:v>0.26941177248999998</c:v>
                </c:pt>
                <c:pt idx="9">
                  <c:v>0.30596490204300203</c:v>
                </c:pt>
                <c:pt idx="10">
                  <c:v>0.18300557136500001</c:v>
                </c:pt>
                <c:pt idx="11">
                  <c:v>0.20626573264600098</c:v>
                </c:pt>
                <c:pt idx="12">
                  <c:v>0.20349530130600113</c:v>
                </c:pt>
                <c:pt idx="13">
                  <c:v>0.36784598231300203</c:v>
                </c:pt>
              </c:numCache>
            </c:numRef>
          </c:yVal>
          <c:smooth val="1"/>
        </c:ser>
        <c:ser>
          <c:idx val="13"/>
          <c:order val="12"/>
          <c:tx>
            <c:strRef>
              <c:f>Feuil1!$A$15</c:f>
              <c:strCache>
                <c:ptCount val="1"/>
                <c:pt idx="0">
                  <c:v>18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Feuil1!$B$15:$O$15</c:f>
              <c:numCache>
                <c:formatCode>0.00</c:formatCode>
                <c:ptCount val="14"/>
                <c:pt idx="0">
                  <c:v>0.11144134402300004</c:v>
                </c:pt>
                <c:pt idx="1">
                  <c:v>0.13039924576900044</c:v>
                </c:pt>
                <c:pt idx="2">
                  <c:v>0.13178168609700044</c:v>
                </c:pt>
                <c:pt idx="3">
                  <c:v>0.13401543162800075</c:v>
                </c:pt>
                <c:pt idx="4">
                  <c:v>0.20664819330000084</c:v>
                </c:pt>
                <c:pt idx="5">
                  <c:v>0.31685028970200313</c:v>
                </c:pt>
                <c:pt idx="6">
                  <c:v>0.47656621038900243</c:v>
                </c:pt>
                <c:pt idx="7">
                  <c:v>0.31279030442200001</c:v>
                </c:pt>
                <c:pt idx="8">
                  <c:v>0.24449297785800084</c:v>
                </c:pt>
                <c:pt idx="9">
                  <c:v>0.26238910108800156</c:v>
                </c:pt>
                <c:pt idx="10">
                  <c:v>0.17651584744500098</c:v>
                </c:pt>
                <c:pt idx="11">
                  <c:v>0.21489899233000098</c:v>
                </c:pt>
                <c:pt idx="12">
                  <c:v>0.19168137759000009</c:v>
                </c:pt>
                <c:pt idx="13">
                  <c:v>0.33141495287400313</c:v>
                </c:pt>
              </c:numCache>
            </c:numRef>
          </c:yVal>
          <c:smooth val="1"/>
        </c:ser>
        <c:ser>
          <c:idx val="14"/>
          <c:order val="13"/>
          <c:tx>
            <c:strRef>
              <c:f>Feuil1!$A$16</c:f>
              <c:strCache>
                <c:ptCount val="1"/>
                <c:pt idx="0">
                  <c:v>19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Feuil1!$B$16:$O$16</c:f>
              <c:numCache>
                <c:formatCode>0.00</c:formatCode>
                <c:ptCount val="14"/>
                <c:pt idx="0">
                  <c:v>0.21017811695700001</c:v>
                </c:pt>
                <c:pt idx="1">
                  <c:v>0.13567357013599987</c:v>
                </c:pt>
                <c:pt idx="2">
                  <c:v>0.138611100614</c:v>
                </c:pt>
                <c:pt idx="3">
                  <c:v>0.12951527784300004</c:v>
                </c:pt>
                <c:pt idx="4">
                  <c:v>0.16594583292800041</c:v>
                </c:pt>
                <c:pt idx="5">
                  <c:v>0.39696454008400311</c:v>
                </c:pt>
                <c:pt idx="6">
                  <c:v>0.56975879271800312</c:v>
                </c:pt>
                <c:pt idx="7">
                  <c:v>0.38160696625700313</c:v>
                </c:pt>
                <c:pt idx="8">
                  <c:v>0.30744038025500203</c:v>
                </c:pt>
                <c:pt idx="9">
                  <c:v>0.21545730034500113</c:v>
                </c:pt>
                <c:pt idx="10">
                  <c:v>0.11707749962799995</c:v>
                </c:pt>
                <c:pt idx="11">
                  <c:v>0.131800711155</c:v>
                </c:pt>
                <c:pt idx="12">
                  <c:v>0.14345115919900084</c:v>
                </c:pt>
                <c:pt idx="13">
                  <c:v>0.31243350108500156</c:v>
                </c:pt>
              </c:numCache>
            </c:numRef>
          </c:yVal>
          <c:smooth val="1"/>
        </c:ser>
        <c:ser>
          <c:idx val="15"/>
          <c:order val="14"/>
          <c:tx>
            <c:strRef>
              <c:f>Feuil1!$A$17</c:f>
              <c:strCache>
                <c:ptCount val="1"/>
                <c:pt idx="0">
                  <c:v>20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Feuil1!$B$17:$O$17</c:f>
              <c:numCache>
                <c:formatCode>0.00</c:formatCode>
                <c:ptCount val="14"/>
                <c:pt idx="0">
                  <c:v>0.18149256706200093</c:v>
                </c:pt>
                <c:pt idx="1">
                  <c:v>0.12321045622200009</c:v>
                </c:pt>
                <c:pt idx="2">
                  <c:v>0.14284018427100084</c:v>
                </c:pt>
                <c:pt idx="3">
                  <c:v>0.14676336944100113</c:v>
                </c:pt>
                <c:pt idx="4">
                  <c:v>0.18700002133800001</c:v>
                </c:pt>
                <c:pt idx="5">
                  <c:v>0.39979460835500191</c:v>
                </c:pt>
                <c:pt idx="6">
                  <c:v>0.66492402553600372</c:v>
                </c:pt>
                <c:pt idx="7">
                  <c:v>0.37407922744799998</c:v>
                </c:pt>
                <c:pt idx="8">
                  <c:v>0.29976591467899999</c:v>
                </c:pt>
                <c:pt idx="9">
                  <c:v>0.21891066432000075</c:v>
                </c:pt>
                <c:pt idx="10">
                  <c:v>0.13278606906500001</c:v>
                </c:pt>
                <c:pt idx="11">
                  <c:v>0.13411820679899999</c:v>
                </c:pt>
                <c:pt idx="12">
                  <c:v>0.15089739859100165</c:v>
                </c:pt>
                <c:pt idx="13">
                  <c:v>0.35307826101800255</c:v>
                </c:pt>
              </c:numCache>
            </c:numRef>
          </c:yVal>
          <c:smooth val="1"/>
        </c:ser>
        <c:ser>
          <c:idx val="16"/>
          <c:order val="15"/>
          <c:tx>
            <c:strRef>
              <c:f>Feuil1!$A$18</c:f>
              <c:strCache>
                <c:ptCount val="1"/>
                <c:pt idx="0">
                  <c:v>22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Feuil1!$B$18:$O$18</c:f>
              <c:numCache>
                <c:formatCode>0.00</c:formatCode>
                <c:ptCount val="14"/>
                <c:pt idx="0">
                  <c:v>0.171282678843</c:v>
                </c:pt>
                <c:pt idx="1">
                  <c:v>0.15066972374900001</c:v>
                </c:pt>
                <c:pt idx="2">
                  <c:v>0.14099869132000084</c:v>
                </c:pt>
                <c:pt idx="3">
                  <c:v>0.16854861378700092</c:v>
                </c:pt>
                <c:pt idx="4">
                  <c:v>0.29256513714799998</c:v>
                </c:pt>
                <c:pt idx="5">
                  <c:v>0.42978364229200139</c:v>
                </c:pt>
                <c:pt idx="6">
                  <c:v>0.574603199959</c:v>
                </c:pt>
                <c:pt idx="7">
                  <c:v>0.29673486948000038</c:v>
                </c:pt>
                <c:pt idx="8">
                  <c:v>0.22812329232700021</c:v>
                </c:pt>
                <c:pt idx="9">
                  <c:v>0.26215490698799998</c:v>
                </c:pt>
                <c:pt idx="10">
                  <c:v>0.21843418479000168</c:v>
                </c:pt>
                <c:pt idx="11">
                  <c:v>0.20208045840300001</c:v>
                </c:pt>
                <c:pt idx="12">
                  <c:v>0.20154342055300084</c:v>
                </c:pt>
                <c:pt idx="13">
                  <c:v>0.22547529637800021</c:v>
                </c:pt>
              </c:numCache>
            </c:numRef>
          </c:yVal>
          <c:smooth val="1"/>
        </c:ser>
        <c:ser>
          <c:idx val="17"/>
          <c:order val="16"/>
          <c:tx>
            <c:strRef>
              <c:f>Feuil1!$A$19</c:f>
              <c:strCache>
                <c:ptCount val="1"/>
                <c:pt idx="0">
                  <c:v>23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Feuil1!$B$19:$O$19</c:f>
              <c:numCache>
                <c:formatCode>0.00</c:formatCode>
                <c:ptCount val="14"/>
                <c:pt idx="0">
                  <c:v>0.35500559210799998</c:v>
                </c:pt>
                <c:pt idx="1">
                  <c:v>0.14971993863600142</c:v>
                </c:pt>
                <c:pt idx="2">
                  <c:v>0.14026108384100142</c:v>
                </c:pt>
                <c:pt idx="3">
                  <c:v>0.16844402253600127</c:v>
                </c:pt>
                <c:pt idx="4">
                  <c:v>0.29075443744700002</c:v>
                </c:pt>
                <c:pt idx="5">
                  <c:v>0.44419348239899975</c:v>
                </c:pt>
                <c:pt idx="6">
                  <c:v>0.63848394155499999</c:v>
                </c:pt>
                <c:pt idx="7">
                  <c:v>0.35520294308700157</c:v>
                </c:pt>
                <c:pt idx="8">
                  <c:v>0.28089979291000139</c:v>
                </c:pt>
                <c:pt idx="9">
                  <c:v>0.26488789916000255</c:v>
                </c:pt>
                <c:pt idx="10">
                  <c:v>0.22844162583400021</c:v>
                </c:pt>
                <c:pt idx="11">
                  <c:v>0.17622162401700001</c:v>
                </c:pt>
                <c:pt idx="12">
                  <c:v>0.144390553236</c:v>
                </c:pt>
                <c:pt idx="13">
                  <c:v>0.23035831749399999</c:v>
                </c:pt>
              </c:numCache>
            </c:numRef>
          </c:yVal>
          <c:smooth val="1"/>
        </c:ser>
        <c:ser>
          <c:idx val="18"/>
          <c:order val="17"/>
          <c:tx>
            <c:strRef>
              <c:f>Feuil1!$A$20</c:f>
              <c:strCache>
                <c:ptCount val="1"/>
                <c:pt idx="0">
                  <c:v>24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Feuil1!$B$20:$O$20</c:f>
              <c:numCache>
                <c:formatCode>0.00</c:formatCode>
                <c:ptCount val="14"/>
                <c:pt idx="0">
                  <c:v>0.138602107763</c:v>
                </c:pt>
                <c:pt idx="1">
                  <c:v>0.14239701628699999</c:v>
                </c:pt>
                <c:pt idx="2">
                  <c:v>0.13134947419200113</c:v>
                </c:pt>
                <c:pt idx="3">
                  <c:v>0.15902766585399999</c:v>
                </c:pt>
                <c:pt idx="4">
                  <c:v>0.20556565374100041</c:v>
                </c:pt>
                <c:pt idx="5">
                  <c:v>0.47295446693900312</c:v>
                </c:pt>
                <c:pt idx="6">
                  <c:v>0.59558993577999719</c:v>
                </c:pt>
                <c:pt idx="7">
                  <c:v>0.240750923753</c:v>
                </c:pt>
                <c:pt idx="8">
                  <c:v>0.23706998676100127</c:v>
                </c:pt>
                <c:pt idx="9">
                  <c:v>0.26904747635100001</c:v>
                </c:pt>
                <c:pt idx="10">
                  <c:v>0.30046440661000157</c:v>
                </c:pt>
                <c:pt idx="11">
                  <c:v>0.19489088654500084</c:v>
                </c:pt>
                <c:pt idx="12">
                  <c:v>0.19394858181500119</c:v>
                </c:pt>
                <c:pt idx="13">
                  <c:v>0.23822863399999999</c:v>
                </c:pt>
              </c:numCache>
            </c:numRef>
          </c:yVal>
          <c:smooth val="1"/>
        </c:ser>
        <c:ser>
          <c:idx val="19"/>
          <c:order val="18"/>
          <c:tx>
            <c:strRef>
              <c:f>Feuil1!$A$21</c:f>
              <c:strCache>
                <c:ptCount val="1"/>
                <c:pt idx="0">
                  <c:v>25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Feuil1!$B$21:$O$21</c:f>
              <c:numCache>
                <c:formatCode>0.00</c:formatCode>
                <c:ptCount val="14"/>
                <c:pt idx="0">
                  <c:v>0.11762775853300045</c:v>
                </c:pt>
                <c:pt idx="1">
                  <c:v>0.12488676980100002</c:v>
                </c:pt>
                <c:pt idx="2">
                  <c:v>0.12727281451200001</c:v>
                </c:pt>
                <c:pt idx="3">
                  <c:v>0.13755058869699999</c:v>
                </c:pt>
                <c:pt idx="4">
                  <c:v>0.206878595054</c:v>
                </c:pt>
                <c:pt idx="5">
                  <c:v>0.43544673919700277</c:v>
                </c:pt>
                <c:pt idx="6">
                  <c:v>0.61725386977199959</c:v>
                </c:pt>
                <c:pt idx="7">
                  <c:v>0.29392817616500277</c:v>
                </c:pt>
                <c:pt idx="8">
                  <c:v>0.24243470281400084</c:v>
                </c:pt>
                <c:pt idx="9">
                  <c:v>0.27739651501200185</c:v>
                </c:pt>
                <c:pt idx="10">
                  <c:v>0.17794611305000119</c:v>
                </c:pt>
                <c:pt idx="11">
                  <c:v>0.13381370157000044</c:v>
                </c:pt>
                <c:pt idx="12">
                  <c:v>0.14906349778200156</c:v>
                </c:pt>
                <c:pt idx="13">
                  <c:v>0.2461334913970013</c:v>
                </c:pt>
              </c:numCache>
            </c:numRef>
          </c:yVal>
          <c:smooth val="1"/>
        </c:ser>
        <c:ser>
          <c:idx val="21"/>
          <c:order val="19"/>
          <c:tx>
            <c:strRef>
              <c:f>Feuil1!$A$23</c:f>
              <c:strCache>
                <c:ptCount val="1"/>
                <c:pt idx="0">
                  <c:v>27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Feuil1!$B$23:$O$23</c:f>
              <c:numCache>
                <c:formatCode>0.00</c:formatCode>
                <c:ptCount val="14"/>
                <c:pt idx="0">
                  <c:v>0.20683275163199999</c:v>
                </c:pt>
                <c:pt idx="1">
                  <c:v>0.19312652945499967</c:v>
                </c:pt>
                <c:pt idx="2">
                  <c:v>0.15653532743500098</c:v>
                </c:pt>
                <c:pt idx="3">
                  <c:v>0.16615042090399987</c:v>
                </c:pt>
                <c:pt idx="4">
                  <c:v>0.20280502736600001</c:v>
                </c:pt>
                <c:pt idx="5">
                  <c:v>0.30660045146900139</c:v>
                </c:pt>
                <c:pt idx="6">
                  <c:v>0.62790697813000063</c:v>
                </c:pt>
                <c:pt idx="7">
                  <c:v>0.33614337444300002</c:v>
                </c:pt>
                <c:pt idx="8">
                  <c:v>0.28317031264300002</c:v>
                </c:pt>
                <c:pt idx="9">
                  <c:v>0.27215299010299998</c:v>
                </c:pt>
                <c:pt idx="10">
                  <c:v>0.15210559964199999</c:v>
                </c:pt>
                <c:pt idx="11">
                  <c:v>0.17280589044100078</c:v>
                </c:pt>
                <c:pt idx="12">
                  <c:v>0.15667949616900093</c:v>
                </c:pt>
                <c:pt idx="13">
                  <c:v>0.24707660078999999</c:v>
                </c:pt>
              </c:numCache>
            </c:numRef>
          </c:yVal>
          <c:smooth val="1"/>
        </c:ser>
        <c:ser>
          <c:idx val="22"/>
          <c:order val="20"/>
          <c:tx>
            <c:strRef>
              <c:f>Feuil1!$A$24</c:f>
              <c:strCache>
                <c:ptCount val="1"/>
                <c:pt idx="0">
                  <c:v>28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Feuil1!$B$24:$O$24</c:f>
              <c:numCache>
                <c:formatCode>0.00</c:formatCode>
                <c:ptCount val="14"/>
                <c:pt idx="0">
                  <c:v>0.21636704355500141</c:v>
                </c:pt>
                <c:pt idx="1">
                  <c:v>0.19676608592300021</c:v>
                </c:pt>
                <c:pt idx="2">
                  <c:v>0.15172006189800041</c:v>
                </c:pt>
                <c:pt idx="3">
                  <c:v>0.17498616129200084</c:v>
                </c:pt>
                <c:pt idx="4">
                  <c:v>0.20237928628900001</c:v>
                </c:pt>
                <c:pt idx="5">
                  <c:v>0.28393739461900008</c:v>
                </c:pt>
                <c:pt idx="6">
                  <c:v>0.51474370062400165</c:v>
                </c:pt>
                <c:pt idx="7">
                  <c:v>0.33211378753200244</c:v>
                </c:pt>
                <c:pt idx="8">
                  <c:v>0.27909313142299974</c:v>
                </c:pt>
                <c:pt idx="9">
                  <c:v>0.21340829879000156</c:v>
                </c:pt>
                <c:pt idx="10">
                  <c:v>0.16638211906000008</c:v>
                </c:pt>
                <c:pt idx="11">
                  <c:v>0.15424272418000098</c:v>
                </c:pt>
                <c:pt idx="12">
                  <c:v>0.13991464674500093</c:v>
                </c:pt>
                <c:pt idx="13">
                  <c:v>0.24647687375499999</c:v>
                </c:pt>
              </c:numCache>
            </c:numRef>
          </c:yVal>
          <c:smooth val="1"/>
        </c:ser>
        <c:ser>
          <c:idx val="23"/>
          <c:order val="21"/>
          <c:tx>
            <c:strRef>
              <c:f>Feuil1!$A$25</c:f>
              <c:strCache>
                <c:ptCount val="1"/>
                <c:pt idx="0">
                  <c:v>29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Feuil1!$B$25:$O$25</c:f>
              <c:numCache>
                <c:formatCode>0.00</c:formatCode>
                <c:ptCount val="14"/>
                <c:pt idx="0">
                  <c:v>0.17167904675000001</c:v>
                </c:pt>
                <c:pt idx="1">
                  <c:v>0.14088566601299998</c:v>
                </c:pt>
                <c:pt idx="2">
                  <c:v>0.15500365495700041</c:v>
                </c:pt>
                <c:pt idx="3">
                  <c:v>0.15861019790200098</c:v>
                </c:pt>
                <c:pt idx="4">
                  <c:v>0.20096837878200127</c:v>
                </c:pt>
                <c:pt idx="5">
                  <c:v>0.37200843691800156</c:v>
                </c:pt>
                <c:pt idx="6">
                  <c:v>0.58635811805699956</c:v>
                </c:pt>
                <c:pt idx="7">
                  <c:v>0.36326097250000139</c:v>
                </c:pt>
                <c:pt idx="8">
                  <c:v>0.29222533106800008</c:v>
                </c:pt>
                <c:pt idx="9">
                  <c:v>0.20513685047600044</c:v>
                </c:pt>
                <c:pt idx="10">
                  <c:v>0.15223238170100156</c:v>
                </c:pt>
                <c:pt idx="11">
                  <c:v>0.16183274686300009</c:v>
                </c:pt>
                <c:pt idx="12">
                  <c:v>0.15704498887100177</c:v>
                </c:pt>
                <c:pt idx="13">
                  <c:v>0.17783177792999988</c:v>
                </c:pt>
              </c:numCache>
            </c:numRef>
          </c:yVal>
          <c:smooth val="1"/>
        </c:ser>
        <c:ser>
          <c:idx val="24"/>
          <c:order val="22"/>
          <c:tx>
            <c:strRef>
              <c:f>Feuil1!$A$26</c:f>
              <c:strCache>
                <c:ptCount val="1"/>
                <c:pt idx="0">
                  <c:v>30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Feuil1!$B$26:$O$26</c:f>
              <c:numCache>
                <c:formatCode>0.00</c:formatCode>
                <c:ptCount val="14"/>
                <c:pt idx="0">
                  <c:v>0.12367978692100066</c:v>
                </c:pt>
                <c:pt idx="1">
                  <c:v>0.12166542684000049</c:v>
                </c:pt>
                <c:pt idx="2">
                  <c:v>0.12403694416100071</c:v>
                </c:pt>
                <c:pt idx="3">
                  <c:v>0.12471701204799999</c:v>
                </c:pt>
                <c:pt idx="4">
                  <c:v>0.24772164473899999</c:v>
                </c:pt>
                <c:pt idx="5">
                  <c:v>0.31550900638100032</c:v>
                </c:pt>
                <c:pt idx="6">
                  <c:v>0.64295025666600625</c:v>
                </c:pt>
                <c:pt idx="7">
                  <c:v>0.34152061740600032</c:v>
                </c:pt>
                <c:pt idx="8">
                  <c:v>0.25729845215899844</c:v>
                </c:pt>
                <c:pt idx="9">
                  <c:v>0.16452521706600021</c:v>
                </c:pt>
                <c:pt idx="10">
                  <c:v>0.13416520506099999</c:v>
                </c:pt>
                <c:pt idx="11">
                  <c:v>0.124528409292</c:v>
                </c:pt>
                <c:pt idx="12">
                  <c:v>0.16918384532100009</c:v>
                </c:pt>
                <c:pt idx="13">
                  <c:v>0.39401682217900319</c:v>
                </c:pt>
              </c:numCache>
            </c:numRef>
          </c:yVal>
          <c:smooth val="1"/>
        </c:ser>
        <c:ser>
          <c:idx val="25"/>
          <c:order val="23"/>
          <c:tx>
            <c:strRef>
              <c:f>Feuil1!$A$27</c:f>
              <c:strCache>
                <c:ptCount val="1"/>
                <c:pt idx="0">
                  <c:v>31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Feuil1!$B$27:$O$27</c:f>
              <c:numCache>
                <c:formatCode>0.00</c:formatCode>
                <c:ptCount val="14"/>
                <c:pt idx="0">
                  <c:v>0.132135659456</c:v>
                </c:pt>
                <c:pt idx="1">
                  <c:v>0.14628776907900001</c:v>
                </c:pt>
                <c:pt idx="2">
                  <c:v>0.14278876781500024</c:v>
                </c:pt>
                <c:pt idx="3">
                  <c:v>0.16788719594500021</c:v>
                </c:pt>
                <c:pt idx="4">
                  <c:v>0.19750292599200009</c:v>
                </c:pt>
                <c:pt idx="6">
                  <c:v>0.65311652421999999</c:v>
                </c:pt>
                <c:pt idx="7">
                  <c:v>0.38421967625600156</c:v>
                </c:pt>
                <c:pt idx="8">
                  <c:v>0.26771360635800001</c:v>
                </c:pt>
                <c:pt idx="9">
                  <c:v>0.19877895712900021</c:v>
                </c:pt>
                <c:pt idx="10">
                  <c:v>0.16096290946000041</c:v>
                </c:pt>
                <c:pt idx="11">
                  <c:v>0.18242037296300001</c:v>
                </c:pt>
                <c:pt idx="12">
                  <c:v>0.16675066947900008</c:v>
                </c:pt>
                <c:pt idx="13">
                  <c:v>0.22548323869700113</c:v>
                </c:pt>
              </c:numCache>
            </c:numRef>
          </c:yVal>
          <c:smooth val="1"/>
        </c:ser>
        <c:ser>
          <c:idx val="26"/>
          <c:order val="24"/>
          <c:tx>
            <c:strRef>
              <c:f>Feuil1!$A$28</c:f>
              <c:strCache>
                <c:ptCount val="1"/>
                <c:pt idx="0">
                  <c:v>32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Feuil1!$B$28:$O$28</c:f>
              <c:numCache>
                <c:formatCode>0.00</c:formatCode>
                <c:ptCount val="14"/>
                <c:pt idx="0">
                  <c:v>0.13310278579599999</c:v>
                </c:pt>
                <c:pt idx="1">
                  <c:v>0.12731178849899999</c:v>
                </c:pt>
                <c:pt idx="2">
                  <c:v>0.12974475572499999</c:v>
                </c:pt>
                <c:pt idx="3">
                  <c:v>0.13654820248500113</c:v>
                </c:pt>
                <c:pt idx="4">
                  <c:v>0.205880175034</c:v>
                </c:pt>
                <c:pt idx="5">
                  <c:v>0.54689377546300277</c:v>
                </c:pt>
                <c:pt idx="6">
                  <c:v>0.70391716559699957</c:v>
                </c:pt>
                <c:pt idx="7">
                  <c:v>0.39152255654300139</c:v>
                </c:pt>
                <c:pt idx="8">
                  <c:v>0.25133566061700002</c:v>
                </c:pt>
                <c:pt idx="9">
                  <c:v>0.154023510714</c:v>
                </c:pt>
                <c:pt idx="10">
                  <c:v>0.14306224634300024</c:v>
                </c:pt>
                <c:pt idx="11">
                  <c:v>0.14013453200500001</c:v>
                </c:pt>
                <c:pt idx="12">
                  <c:v>0.13971233367900113</c:v>
                </c:pt>
                <c:pt idx="13">
                  <c:v>0.16622048119700153</c:v>
                </c:pt>
              </c:numCache>
            </c:numRef>
          </c:yVal>
          <c:smooth val="1"/>
        </c:ser>
        <c:ser>
          <c:idx val="27"/>
          <c:order val="25"/>
          <c:tx>
            <c:strRef>
              <c:f>Feuil1!$A$29</c:f>
              <c:strCache>
                <c:ptCount val="1"/>
                <c:pt idx="0">
                  <c:v>33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Feuil1!$B$29:$O$29</c:f>
              <c:numCache>
                <c:formatCode>0.00</c:formatCode>
                <c:ptCount val="14"/>
                <c:pt idx="0">
                  <c:v>0.18152204155900084</c:v>
                </c:pt>
                <c:pt idx="1">
                  <c:v>0.17595726996700084</c:v>
                </c:pt>
                <c:pt idx="2">
                  <c:v>0.23290605843100098</c:v>
                </c:pt>
                <c:pt idx="3">
                  <c:v>0.25405035167899975</c:v>
                </c:pt>
                <c:pt idx="4">
                  <c:v>0.19955855608000009</c:v>
                </c:pt>
                <c:pt idx="5">
                  <c:v>0.47371211648</c:v>
                </c:pt>
                <c:pt idx="6">
                  <c:v>0.56381845474199999</c:v>
                </c:pt>
                <c:pt idx="7">
                  <c:v>0.29293517768400162</c:v>
                </c:pt>
                <c:pt idx="8">
                  <c:v>0.16110603511300009</c:v>
                </c:pt>
                <c:pt idx="9">
                  <c:v>0.13393396139100044</c:v>
                </c:pt>
                <c:pt idx="10">
                  <c:v>0.17779219150500142</c:v>
                </c:pt>
                <c:pt idx="11">
                  <c:v>0.17649389803400084</c:v>
                </c:pt>
                <c:pt idx="12">
                  <c:v>0.13373558968300001</c:v>
                </c:pt>
                <c:pt idx="13">
                  <c:v>0.21068477630599997</c:v>
                </c:pt>
              </c:numCache>
            </c:numRef>
          </c:yVal>
          <c:smooth val="1"/>
        </c:ser>
        <c:ser>
          <c:idx val="28"/>
          <c:order val="26"/>
          <c:tx>
            <c:strRef>
              <c:f>Feuil1!$A$30</c:f>
              <c:strCache>
                <c:ptCount val="1"/>
                <c:pt idx="0">
                  <c:v>34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Feuil1!$B$30:$O$30</c:f>
              <c:numCache>
                <c:formatCode>0.00</c:formatCode>
                <c:ptCount val="14"/>
                <c:pt idx="0">
                  <c:v>0.234275005758</c:v>
                </c:pt>
                <c:pt idx="1">
                  <c:v>0.16534088552000092</c:v>
                </c:pt>
                <c:pt idx="2">
                  <c:v>0.11953668668900012</c:v>
                </c:pt>
                <c:pt idx="3">
                  <c:v>0.121928725392</c:v>
                </c:pt>
                <c:pt idx="4">
                  <c:v>0.22313598543400021</c:v>
                </c:pt>
                <c:pt idx="5">
                  <c:v>0.41450478136500318</c:v>
                </c:pt>
                <c:pt idx="6">
                  <c:v>0.55974209308600065</c:v>
                </c:pt>
                <c:pt idx="7">
                  <c:v>0.35289199650300002</c:v>
                </c:pt>
                <c:pt idx="8">
                  <c:v>0.2487103268500013</c:v>
                </c:pt>
                <c:pt idx="9">
                  <c:v>0.15643942356100177</c:v>
                </c:pt>
                <c:pt idx="10">
                  <c:v>0.15467373654200084</c:v>
                </c:pt>
                <c:pt idx="11">
                  <c:v>0.12416623905300075</c:v>
                </c:pt>
                <c:pt idx="12">
                  <c:v>0.12644845992300024</c:v>
                </c:pt>
                <c:pt idx="13">
                  <c:v>0.18564804643400099</c:v>
                </c:pt>
              </c:numCache>
            </c:numRef>
          </c:yVal>
          <c:smooth val="1"/>
        </c:ser>
        <c:ser>
          <c:idx val="29"/>
          <c:order val="27"/>
          <c:tx>
            <c:strRef>
              <c:f>Feuil1!$A$31</c:f>
              <c:strCache>
                <c:ptCount val="1"/>
                <c:pt idx="0">
                  <c:v>35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Feuil1!$B$31:$O$31</c:f>
              <c:numCache>
                <c:formatCode>0.00</c:formatCode>
                <c:ptCount val="14"/>
                <c:pt idx="0">
                  <c:v>0.18414274851500093</c:v>
                </c:pt>
                <c:pt idx="1">
                  <c:v>0.13066247353999999</c:v>
                </c:pt>
                <c:pt idx="2">
                  <c:v>0.14134000241800004</c:v>
                </c:pt>
                <c:pt idx="3">
                  <c:v>0.13454813013500141</c:v>
                </c:pt>
                <c:pt idx="4">
                  <c:v>0.18280115226900001</c:v>
                </c:pt>
                <c:pt idx="5">
                  <c:v>0.39567253987000311</c:v>
                </c:pt>
                <c:pt idx="6">
                  <c:v>0.5443101922669995</c:v>
                </c:pt>
                <c:pt idx="7">
                  <c:v>0.28156606356300157</c:v>
                </c:pt>
                <c:pt idx="8">
                  <c:v>0.21641917030000113</c:v>
                </c:pt>
                <c:pt idx="9">
                  <c:v>0.2205814619860002</c:v>
                </c:pt>
                <c:pt idx="10">
                  <c:v>0.17509102324600001</c:v>
                </c:pt>
                <c:pt idx="11">
                  <c:v>0.15282433231700113</c:v>
                </c:pt>
                <c:pt idx="12">
                  <c:v>0.15210167566899988</c:v>
                </c:pt>
                <c:pt idx="13">
                  <c:v>0.15828013420100098</c:v>
                </c:pt>
              </c:numCache>
            </c:numRef>
          </c:yVal>
          <c:smooth val="1"/>
        </c:ser>
        <c:ser>
          <c:idx val="30"/>
          <c:order val="28"/>
          <c:tx>
            <c:strRef>
              <c:f>Feuil1!$A$32</c:f>
              <c:strCache>
                <c:ptCount val="1"/>
                <c:pt idx="0">
                  <c:v>37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Feuil1!$B$32:$O$32</c:f>
              <c:numCache>
                <c:formatCode>0.00</c:formatCode>
                <c:ptCount val="14"/>
                <c:pt idx="0">
                  <c:v>0.22280225157700101</c:v>
                </c:pt>
                <c:pt idx="1">
                  <c:v>0.21067218482500041</c:v>
                </c:pt>
                <c:pt idx="2">
                  <c:v>0.2474863827230013</c:v>
                </c:pt>
                <c:pt idx="3">
                  <c:v>0.21618969738499999</c:v>
                </c:pt>
                <c:pt idx="4">
                  <c:v>0.22697612643200021</c:v>
                </c:pt>
                <c:pt idx="5">
                  <c:v>0.38241264224100185</c:v>
                </c:pt>
                <c:pt idx="6">
                  <c:v>0.50335568189599722</c:v>
                </c:pt>
                <c:pt idx="7">
                  <c:v>0.30736851692200312</c:v>
                </c:pt>
                <c:pt idx="8">
                  <c:v>0.23564688861399999</c:v>
                </c:pt>
                <c:pt idx="9">
                  <c:v>0.213674426079</c:v>
                </c:pt>
                <c:pt idx="10">
                  <c:v>0.25405666232100038</c:v>
                </c:pt>
                <c:pt idx="11">
                  <c:v>0.12994450330700041</c:v>
                </c:pt>
                <c:pt idx="12">
                  <c:v>0.13731087744199999</c:v>
                </c:pt>
                <c:pt idx="13">
                  <c:v>0.20610255003</c:v>
                </c:pt>
              </c:numCache>
            </c:numRef>
          </c:yVal>
          <c:smooth val="1"/>
        </c:ser>
        <c:ser>
          <c:idx val="31"/>
          <c:order val="29"/>
          <c:tx>
            <c:strRef>
              <c:f>Feuil1!$A$33</c:f>
              <c:strCache>
                <c:ptCount val="1"/>
                <c:pt idx="0">
                  <c:v>38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Feuil1!$B$33:$O$33</c:f>
              <c:numCache>
                <c:formatCode>0.00</c:formatCode>
                <c:ptCount val="14"/>
                <c:pt idx="0">
                  <c:v>0.129375688732</c:v>
                </c:pt>
                <c:pt idx="1">
                  <c:v>0.16563069075300008</c:v>
                </c:pt>
                <c:pt idx="2">
                  <c:v>0.16181229054900095</c:v>
                </c:pt>
                <c:pt idx="3">
                  <c:v>0.18759407848100099</c:v>
                </c:pt>
                <c:pt idx="4">
                  <c:v>0.27218050509699998</c:v>
                </c:pt>
                <c:pt idx="5">
                  <c:v>0.39659518003500038</c:v>
                </c:pt>
                <c:pt idx="6">
                  <c:v>0.61168256401999999</c:v>
                </c:pt>
                <c:pt idx="7">
                  <c:v>0.32739572227000185</c:v>
                </c:pt>
                <c:pt idx="8">
                  <c:v>0.20955117791899988</c:v>
                </c:pt>
                <c:pt idx="9">
                  <c:v>0.19714980572500021</c:v>
                </c:pt>
                <c:pt idx="10">
                  <c:v>0.22167988121499987</c:v>
                </c:pt>
                <c:pt idx="11">
                  <c:v>0.27114507556</c:v>
                </c:pt>
                <c:pt idx="12">
                  <c:v>0.31657306850000139</c:v>
                </c:pt>
                <c:pt idx="13">
                  <c:v>0.31936949491500255</c:v>
                </c:pt>
              </c:numCache>
            </c:numRef>
          </c:yVal>
          <c:smooth val="1"/>
        </c:ser>
        <c:ser>
          <c:idx val="32"/>
          <c:order val="30"/>
          <c:tx>
            <c:strRef>
              <c:f>Feuil1!$A$34</c:f>
              <c:strCache>
                <c:ptCount val="1"/>
                <c:pt idx="0">
                  <c:v>39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Feuil1!$B$34:$O$34</c:f>
              <c:numCache>
                <c:formatCode>0.00</c:formatCode>
                <c:ptCount val="14"/>
                <c:pt idx="0">
                  <c:v>0.13750232756100075</c:v>
                </c:pt>
                <c:pt idx="1">
                  <c:v>0.13901209458700156</c:v>
                </c:pt>
                <c:pt idx="2">
                  <c:v>0.14201327413300024</c:v>
                </c:pt>
                <c:pt idx="3">
                  <c:v>0.13439593091599999</c:v>
                </c:pt>
                <c:pt idx="4">
                  <c:v>0.22875259816600024</c:v>
                </c:pt>
                <c:pt idx="5">
                  <c:v>0.29252343624799998</c:v>
                </c:pt>
                <c:pt idx="6">
                  <c:v>0.60436505079299996</c:v>
                </c:pt>
                <c:pt idx="7">
                  <c:v>0.31710864603500138</c:v>
                </c:pt>
                <c:pt idx="8">
                  <c:v>0.16788004338700024</c:v>
                </c:pt>
                <c:pt idx="9">
                  <c:v>0.12722057104099987</c:v>
                </c:pt>
                <c:pt idx="10">
                  <c:v>0.18582592159500044</c:v>
                </c:pt>
                <c:pt idx="11">
                  <c:v>0.29697114229200139</c:v>
                </c:pt>
                <c:pt idx="12">
                  <c:v>0.35509841144100002</c:v>
                </c:pt>
                <c:pt idx="13">
                  <c:v>0.31567302346199999</c:v>
                </c:pt>
              </c:numCache>
            </c:numRef>
          </c:yVal>
          <c:smooth val="1"/>
        </c:ser>
        <c:ser>
          <c:idx val="33"/>
          <c:order val="31"/>
          <c:tx>
            <c:strRef>
              <c:f>Feuil1!$A$35</c:f>
              <c:strCache>
                <c:ptCount val="1"/>
                <c:pt idx="0">
                  <c:v>40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Feuil1!$B$35:$O$35</c:f>
              <c:numCache>
                <c:formatCode>0.00</c:formatCode>
                <c:ptCount val="14"/>
                <c:pt idx="0">
                  <c:v>0.19318968057600044</c:v>
                </c:pt>
                <c:pt idx="1">
                  <c:v>0.12225667387200057</c:v>
                </c:pt>
                <c:pt idx="2">
                  <c:v>0.12037955969599998</c:v>
                </c:pt>
                <c:pt idx="3">
                  <c:v>0.12532244622700001</c:v>
                </c:pt>
                <c:pt idx="4">
                  <c:v>0.22647898644200104</c:v>
                </c:pt>
                <c:pt idx="5">
                  <c:v>0.31978328526000255</c:v>
                </c:pt>
                <c:pt idx="6">
                  <c:v>0.49438866972900486</c:v>
                </c:pt>
                <c:pt idx="7">
                  <c:v>0.32342597842200244</c:v>
                </c:pt>
                <c:pt idx="8">
                  <c:v>0.247271627188</c:v>
                </c:pt>
                <c:pt idx="9">
                  <c:v>0.13004497811200041</c:v>
                </c:pt>
                <c:pt idx="10">
                  <c:v>0.11592068895700022</c:v>
                </c:pt>
                <c:pt idx="11">
                  <c:v>0.13772532343900001</c:v>
                </c:pt>
                <c:pt idx="12">
                  <c:v>0.14440216124100044</c:v>
                </c:pt>
                <c:pt idx="13">
                  <c:v>0.17002694308800001</c:v>
                </c:pt>
              </c:numCache>
            </c:numRef>
          </c:yVal>
          <c:smooth val="1"/>
        </c:ser>
        <c:ser>
          <c:idx val="34"/>
          <c:order val="32"/>
          <c:tx>
            <c:strRef>
              <c:f>Feuil1!$A$36</c:f>
              <c:strCache>
                <c:ptCount val="1"/>
                <c:pt idx="0">
                  <c:v>41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Feuil1!$B$36:$O$36</c:f>
              <c:numCache>
                <c:formatCode>0.00</c:formatCode>
                <c:ptCount val="14"/>
                <c:pt idx="0">
                  <c:v>0.24088191986099999</c:v>
                </c:pt>
                <c:pt idx="1">
                  <c:v>0.12442246824500022</c:v>
                </c:pt>
                <c:pt idx="2">
                  <c:v>0.12773853540399999</c:v>
                </c:pt>
                <c:pt idx="3">
                  <c:v>0.11220889538499998</c:v>
                </c:pt>
                <c:pt idx="4">
                  <c:v>0.24129267036900001</c:v>
                </c:pt>
                <c:pt idx="5">
                  <c:v>0.49534556269600138</c:v>
                </c:pt>
                <c:pt idx="6">
                  <c:v>0.52737754583399687</c:v>
                </c:pt>
                <c:pt idx="7">
                  <c:v>0.35947239399000319</c:v>
                </c:pt>
                <c:pt idx="8">
                  <c:v>0.26259437203399999</c:v>
                </c:pt>
                <c:pt idx="9">
                  <c:v>0.14365530014000041</c:v>
                </c:pt>
                <c:pt idx="10">
                  <c:v>0.11722987145200055</c:v>
                </c:pt>
                <c:pt idx="11">
                  <c:v>0.16189515590700021</c:v>
                </c:pt>
                <c:pt idx="12">
                  <c:v>0.21831063926200084</c:v>
                </c:pt>
                <c:pt idx="13">
                  <c:v>0.17868906259500075</c:v>
                </c:pt>
              </c:numCache>
            </c:numRef>
          </c:yVal>
          <c:smooth val="1"/>
        </c:ser>
        <c:ser>
          <c:idx val="35"/>
          <c:order val="33"/>
          <c:tx>
            <c:strRef>
              <c:f>Feuil1!$A$37</c:f>
              <c:strCache>
                <c:ptCount val="1"/>
                <c:pt idx="0">
                  <c:v>400</c:v>
                </c:pt>
              </c:strCache>
            </c:strRef>
          </c:tx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Feuil1!$B$37:$O$37</c:f>
              <c:numCache>
                <c:formatCode>0.00</c:formatCode>
                <c:ptCount val="14"/>
                <c:pt idx="0">
                  <c:v>0.202573545277</c:v>
                </c:pt>
                <c:pt idx="1">
                  <c:v>0.18150061741500001</c:v>
                </c:pt>
                <c:pt idx="2">
                  <c:v>0.12490200996400012</c:v>
                </c:pt>
                <c:pt idx="3">
                  <c:v>0.16032293811400009</c:v>
                </c:pt>
                <c:pt idx="4">
                  <c:v>0.23532196506899997</c:v>
                </c:pt>
                <c:pt idx="5">
                  <c:v>0.25619341432999976</c:v>
                </c:pt>
                <c:pt idx="6">
                  <c:v>0.54816640913499959</c:v>
                </c:pt>
                <c:pt idx="7">
                  <c:v>0.28372073918600038</c:v>
                </c:pt>
                <c:pt idx="8">
                  <c:v>0.17119426652800004</c:v>
                </c:pt>
                <c:pt idx="9">
                  <c:v>0.19496234506400092</c:v>
                </c:pt>
                <c:pt idx="10">
                  <c:v>0.15261072106699999</c:v>
                </c:pt>
                <c:pt idx="11">
                  <c:v>0.14858341962100041</c:v>
                </c:pt>
                <c:pt idx="12">
                  <c:v>0.14029750972999999</c:v>
                </c:pt>
                <c:pt idx="13">
                  <c:v>0.22030787542499997</c:v>
                </c:pt>
              </c:numCache>
            </c:numRef>
          </c:yVal>
          <c:smooth val="1"/>
        </c:ser>
        <c:axId val="70907392"/>
        <c:axId val="70909312"/>
      </c:scatterChart>
      <c:valAx>
        <c:axId val="70907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CC00CC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IN" sz="2000" dirty="0" smtClean="0">
                    <a:solidFill>
                      <a:srgbClr val="CC00CC"/>
                    </a:solidFill>
                    <a:latin typeface="Arial" pitchFamily="34" charset="0"/>
                    <a:cs typeface="Arial" pitchFamily="34" charset="0"/>
                  </a:rPr>
                  <a:t>Date</a:t>
                </a:r>
                <a:endParaRPr lang="en-IN" sz="2000" dirty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dd/mmm/yy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sz="1800" b="1"/>
            </a:pPr>
            <a:endParaRPr lang="en-US"/>
          </a:p>
        </c:txPr>
        <c:crossAx val="70909312"/>
        <c:crosses val="autoZero"/>
        <c:crossBetween val="midCat"/>
      </c:valAx>
      <c:valAx>
        <c:axId val="709093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CC00CC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IN" sz="2000" dirty="0" smtClean="0">
                    <a:solidFill>
                      <a:srgbClr val="CC00CC"/>
                    </a:solidFill>
                    <a:latin typeface="Arial" pitchFamily="34" charset="0"/>
                    <a:cs typeface="Arial" pitchFamily="34" charset="0"/>
                  </a:rPr>
                  <a:t>NDVI</a:t>
                </a:r>
                <a:endParaRPr lang="en-IN" sz="2000" dirty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.0" sourceLinked="0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sz="2000" b="1"/>
            </a:pPr>
            <a:endParaRPr lang="en-US"/>
          </a:p>
        </c:txPr>
        <c:crossAx val="709073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297850995645619"/>
          <c:y val="0.11113137941090696"/>
          <c:w val="0.80809208205560834"/>
          <c:h val="0.75579547954168724"/>
        </c:manualLayout>
      </c:layout>
      <c:scatterChart>
        <c:scatterStyle val="smoothMarker"/>
        <c:ser>
          <c:idx val="35"/>
          <c:order val="0"/>
          <c:tx>
            <c:strRef>
              <c:f>Feuil1!$A$39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dLbls>
            <c:dLbl>
              <c:idx val="0"/>
              <c:layout>
                <c:manualLayout>
                  <c:x val="-1.4814766425959758E-3"/>
                  <c:y val="-8.197859552608406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9629532851919676E-3"/>
                  <c:y val="-5.885642755718892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7.4073832129799106E-3"/>
                  <c:y val="5.0448366477590045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2.9629532851919676E-3"/>
                  <c:y val="-5.2550381747489792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1.3333289783363801E-2"/>
                  <c:y val="9.4590687145481564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5.9260232220880744E-3"/>
                  <c:y val="9.4590687145481564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2.8148056209323549E-2"/>
                  <c:y val="-0.12612091619397517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fr-FR" sz="1400"/>
                </a:pPr>
                <a:endParaRPr lang="en-US"/>
              </a:p>
            </c:txPr>
            <c:dLblPos val="r"/>
            <c:showVal val="1"/>
          </c:dLbls>
          <c:errBars>
            <c:errDir val="y"/>
            <c:errBarType val="both"/>
            <c:errValType val="cust"/>
            <c:plus>
              <c:numRef>
                <c:f>Feuil1!$B$40:$O$40</c:f>
                <c:numCache>
                  <c:formatCode>General</c:formatCode>
                  <c:ptCount val="14"/>
                  <c:pt idx="0">
                    <c:v>5.8059851867233538E-2</c:v>
                  </c:pt>
                  <c:pt idx="1">
                    <c:v>2.7632968241345212E-2</c:v>
                  </c:pt>
                  <c:pt idx="2">
                    <c:v>3.7212073237172592E-2</c:v>
                  </c:pt>
                  <c:pt idx="3">
                    <c:v>2.9296014259909693E-2</c:v>
                  </c:pt>
                  <c:pt idx="4">
                    <c:v>3.3804634912649144E-2</c:v>
                  </c:pt>
                  <c:pt idx="5">
                    <c:v>8.0663213559890895E-2</c:v>
                  </c:pt>
                  <c:pt idx="6">
                    <c:v>7.059414573623278E-2</c:v>
                  </c:pt>
                  <c:pt idx="7">
                    <c:v>3.5010434147314265E-2</c:v>
                  </c:pt>
                  <c:pt idx="8">
                    <c:v>3.4984608223919252E-2</c:v>
                  </c:pt>
                  <c:pt idx="9">
                    <c:v>5.5548298983366079E-2</c:v>
                  </c:pt>
                  <c:pt idx="10">
                    <c:v>5.0045906938013522E-2</c:v>
                  </c:pt>
                  <c:pt idx="11">
                    <c:v>4.8733647706487304E-2</c:v>
                  </c:pt>
                  <c:pt idx="12">
                    <c:v>5.2827657587065383E-2</c:v>
                  </c:pt>
                  <c:pt idx="13">
                    <c:v>7.2730066028586532E-2</c:v>
                  </c:pt>
                </c:numCache>
              </c:numRef>
            </c:plus>
            <c:minus>
              <c:numRef>
                <c:f>Feuil1!$B$40:$O$40</c:f>
                <c:numCache>
                  <c:formatCode>General</c:formatCode>
                  <c:ptCount val="14"/>
                  <c:pt idx="0">
                    <c:v>5.8059851867233538E-2</c:v>
                  </c:pt>
                  <c:pt idx="1">
                    <c:v>2.7632968241345212E-2</c:v>
                  </c:pt>
                  <c:pt idx="2">
                    <c:v>3.7212073237172592E-2</c:v>
                  </c:pt>
                  <c:pt idx="3">
                    <c:v>2.9296014259909693E-2</c:v>
                  </c:pt>
                  <c:pt idx="4">
                    <c:v>3.3804634912649144E-2</c:v>
                  </c:pt>
                  <c:pt idx="5">
                    <c:v>8.0663213559890895E-2</c:v>
                  </c:pt>
                  <c:pt idx="6">
                    <c:v>7.059414573623278E-2</c:v>
                  </c:pt>
                  <c:pt idx="7">
                    <c:v>3.5010434147314265E-2</c:v>
                  </c:pt>
                  <c:pt idx="8">
                    <c:v>3.4984608223919252E-2</c:v>
                  </c:pt>
                  <c:pt idx="9">
                    <c:v>5.5548298983366079E-2</c:v>
                  </c:pt>
                  <c:pt idx="10">
                    <c:v>5.0045906938013522E-2</c:v>
                  </c:pt>
                  <c:pt idx="11">
                    <c:v>4.8733647706487304E-2</c:v>
                  </c:pt>
                  <c:pt idx="12">
                    <c:v>5.2827657587065383E-2</c:v>
                  </c:pt>
                  <c:pt idx="13">
                    <c:v>7.2730066028586532E-2</c:v>
                  </c:pt>
                </c:numCache>
              </c:numRef>
            </c:minus>
          </c:errBars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Feuil1!$B$39:$O$39</c:f>
              <c:numCache>
                <c:formatCode>0.00</c:formatCode>
                <c:ptCount val="14"/>
                <c:pt idx="0">
                  <c:v>0.17072748740689581</c:v>
                </c:pt>
                <c:pt idx="1">
                  <c:v>0.14697344640822338</c:v>
                </c:pt>
                <c:pt idx="2">
                  <c:v>0.14158176645911666</c:v>
                </c:pt>
                <c:pt idx="3">
                  <c:v>0.14854879181975075</c:v>
                </c:pt>
                <c:pt idx="4">
                  <c:v>0.21949697488363976</c:v>
                </c:pt>
                <c:pt idx="5">
                  <c:v>0.35804784601994288</c:v>
                </c:pt>
                <c:pt idx="6">
                  <c:v>0.55565927127308934</c:v>
                </c:pt>
                <c:pt idx="7">
                  <c:v>0.32320534546205582</c:v>
                </c:pt>
                <c:pt idx="8">
                  <c:v>0.24330974858330642</c:v>
                </c:pt>
                <c:pt idx="9">
                  <c:v>0.20743803468666794</c:v>
                </c:pt>
                <c:pt idx="10">
                  <c:v>0.17190247221022301</c:v>
                </c:pt>
                <c:pt idx="11">
                  <c:v>0.17197513278847307</c:v>
                </c:pt>
                <c:pt idx="12">
                  <c:v>0.17186850673616674</c:v>
                </c:pt>
                <c:pt idx="13">
                  <c:v>0.25364000909722217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Feuil1!$A$41</c:f>
              <c:strCache>
                <c:ptCount val="1"/>
                <c:pt idx="0">
                  <c:v>M+SD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Feuil1!$B$41:$O$41</c:f>
              <c:numCache>
                <c:formatCode>0.00</c:formatCode>
                <c:ptCount val="14"/>
                <c:pt idx="0">
                  <c:v>0.22878733927412873</c:v>
                </c:pt>
                <c:pt idx="1">
                  <c:v>0.17460641464956742</c:v>
                </c:pt>
                <c:pt idx="2">
                  <c:v>0.17879383969629012</c:v>
                </c:pt>
                <c:pt idx="3">
                  <c:v>0.17784480607965969</c:v>
                </c:pt>
                <c:pt idx="4">
                  <c:v>0.25330160979628802</c:v>
                </c:pt>
                <c:pt idx="5">
                  <c:v>0.43871105957983381</c:v>
                </c:pt>
                <c:pt idx="6">
                  <c:v>0.62625341700931958</c:v>
                </c:pt>
                <c:pt idx="7">
                  <c:v>0.35821577960937145</c:v>
                </c:pt>
                <c:pt idx="8">
                  <c:v>0.27829435680722475</c:v>
                </c:pt>
                <c:pt idx="9">
                  <c:v>0.26298633367003282</c:v>
                </c:pt>
                <c:pt idx="10">
                  <c:v>0.22194837914823651</c:v>
                </c:pt>
                <c:pt idx="11">
                  <c:v>0.2207087804949594</c:v>
                </c:pt>
                <c:pt idx="12">
                  <c:v>0.22469616432323203</c:v>
                </c:pt>
                <c:pt idx="13">
                  <c:v>0.32637007512581251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Feuil1!$A$42</c:f>
              <c:strCache>
                <c:ptCount val="1"/>
                <c:pt idx="0">
                  <c:v>M-SD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xVal>
            <c:numRef>
              <c:f>Feuil1!$B$1:$O$1</c:f>
              <c:numCache>
                <c:formatCode>dd/mmm/yy</c:formatCode>
                <c:ptCount val="14"/>
                <c:pt idx="0">
                  <c:v>41681</c:v>
                </c:pt>
                <c:pt idx="1">
                  <c:v>41713</c:v>
                </c:pt>
                <c:pt idx="2">
                  <c:v>41729</c:v>
                </c:pt>
                <c:pt idx="3">
                  <c:v>41745</c:v>
                </c:pt>
                <c:pt idx="4">
                  <c:v>41777</c:v>
                </c:pt>
                <c:pt idx="5">
                  <c:v>41817</c:v>
                </c:pt>
                <c:pt idx="6">
                  <c:v>41907</c:v>
                </c:pt>
                <c:pt idx="7">
                  <c:v>41953</c:v>
                </c:pt>
                <c:pt idx="8">
                  <c:v>41969</c:v>
                </c:pt>
                <c:pt idx="9">
                  <c:v>42017</c:v>
                </c:pt>
                <c:pt idx="10">
                  <c:v>42049</c:v>
                </c:pt>
                <c:pt idx="11">
                  <c:v>42081</c:v>
                </c:pt>
                <c:pt idx="12">
                  <c:v>42097</c:v>
                </c:pt>
                <c:pt idx="13">
                  <c:v>42129</c:v>
                </c:pt>
              </c:numCache>
            </c:numRef>
          </c:xVal>
          <c:yVal>
            <c:numRef>
              <c:f>Feuil1!$B$42:$O$42</c:f>
              <c:numCache>
                <c:formatCode>0.00</c:formatCode>
                <c:ptCount val="14"/>
                <c:pt idx="0">
                  <c:v>0.11266763553966086</c:v>
                </c:pt>
                <c:pt idx="1">
                  <c:v>0.11934047816687705</c:v>
                </c:pt>
                <c:pt idx="2">
                  <c:v>0.10436969322194407</c:v>
                </c:pt>
                <c:pt idx="3">
                  <c:v>0.11925277755984059</c:v>
                </c:pt>
                <c:pt idx="4">
                  <c:v>0.18569233997098991</c:v>
                </c:pt>
                <c:pt idx="5">
                  <c:v>0.27738463246005374</c:v>
                </c:pt>
                <c:pt idx="6">
                  <c:v>0.48506512553685088</c:v>
                </c:pt>
                <c:pt idx="7">
                  <c:v>0.28819491131474451</c:v>
                </c:pt>
                <c:pt idx="8">
                  <c:v>0.2083251403593864</c:v>
                </c:pt>
                <c:pt idx="9">
                  <c:v>0.15188973570330094</c:v>
                </c:pt>
                <c:pt idx="10">
                  <c:v>0.12185656527220864</c:v>
                </c:pt>
                <c:pt idx="11">
                  <c:v>0.12324148508198561</c:v>
                </c:pt>
                <c:pt idx="12">
                  <c:v>0.11904084914910136</c:v>
                </c:pt>
                <c:pt idx="13">
                  <c:v>0.18090994306863681</c:v>
                </c:pt>
              </c:numCache>
            </c:numRef>
          </c:yVal>
          <c:smooth val="1"/>
        </c:ser>
        <c:axId val="71222784"/>
        <c:axId val="71224704"/>
      </c:scatterChart>
      <c:valAx>
        <c:axId val="71222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1">
                    <a:solidFill>
                      <a:srgbClr val="CC00CC"/>
                    </a:solidFill>
                  </a:defRPr>
                </a:pPr>
                <a:r>
                  <a:rPr lang="en-US" sz="2000" b="1" dirty="0" smtClean="0">
                    <a:solidFill>
                      <a:srgbClr val="CC00CC"/>
                    </a:solidFill>
                  </a:rPr>
                  <a:t>Date</a:t>
                </a:r>
                <a:endParaRPr lang="en-IN" sz="2000" b="1" dirty="0">
                  <a:solidFill>
                    <a:srgbClr val="CC00CC"/>
                  </a:solidFill>
                </a:endParaRPr>
              </a:p>
            </c:rich>
          </c:tx>
          <c:layout/>
        </c:title>
        <c:numFmt formatCode="dd/mmm/yy" sourceLinked="1"/>
        <c:tickLblPos val="nextTo"/>
        <c:txPr>
          <a:bodyPr/>
          <a:lstStyle/>
          <a:p>
            <a:pPr>
              <a:defRPr lang="fr-FR" sz="1800" b="1"/>
            </a:pPr>
            <a:endParaRPr lang="en-US"/>
          </a:p>
        </c:txPr>
        <c:crossAx val="71224704"/>
        <c:crosses val="autoZero"/>
        <c:crossBetween val="midCat"/>
      </c:valAx>
      <c:valAx>
        <c:axId val="712247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CC00CC"/>
                    </a:solidFill>
                  </a:defRPr>
                </a:pPr>
                <a:r>
                  <a:rPr lang="en-IN" sz="2000" dirty="0" smtClean="0">
                    <a:solidFill>
                      <a:srgbClr val="CC00CC"/>
                    </a:solidFill>
                  </a:rPr>
                  <a:t>NDVI</a:t>
                </a:r>
                <a:endParaRPr lang="en-IN" sz="2000" dirty="0">
                  <a:solidFill>
                    <a:srgbClr val="CC00CC"/>
                  </a:solidFill>
                </a:endParaRP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lang="fr-FR" sz="1800" b="1"/>
            </a:pPr>
            <a:endParaRPr lang="en-US"/>
          </a:p>
        </c:txPr>
        <c:crossAx val="71222784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810225408420991"/>
          <c:y val="0.14373961095504154"/>
          <c:w val="0.18780849138358191"/>
          <c:h val="0.2329827938174408"/>
        </c:manualLayout>
      </c:layout>
      <c:txPr>
        <a:bodyPr/>
        <a:lstStyle/>
        <a:p>
          <a:pPr>
            <a:defRPr lang="fr-FR" sz="1800" b="1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0.35849</cdr:x>
      <cdr:y>0.08108</cdr:y>
    </cdr:from>
    <cdr:to>
      <cdr:x>0.51531</cdr:x>
      <cdr:y>0.257</cdr:y>
    </cdr:to>
    <cdr:grpSp>
      <cdr:nvGrpSpPr>
        <cdr:cNvPr id="5" name="Group 4"/>
        <cdr:cNvGrpSpPr/>
      </cdr:nvGrpSpPr>
      <cdr:grpSpPr>
        <a:xfrm xmlns:a="http://schemas.openxmlformats.org/drawingml/2006/main">
          <a:off x="1584382" y="216240"/>
          <a:ext cx="693082" cy="469179"/>
          <a:chOff x="3266209" y="1953491"/>
          <a:chExt cx="740908" cy="581799"/>
        </a:xfrm>
      </cdr:grpSpPr>
      <cdr:sp macro="" textlink="">
        <cdr:nvSpPr>
          <cdr:cNvPr id="2" name="Text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266209" y="1953491"/>
            <a:ext cx="740908" cy="2769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defRPr>
            </a:lvl9pPr>
          </a:lstStyle>
          <a:p xmlns:a="http://schemas.openxmlformats.org/drawingml/2006/main">
            <a:r>
              <a:rPr lang="en-US" sz="1200" dirty="0"/>
              <a:t>R² ~ </a:t>
            </a:r>
            <a:r>
              <a:rPr lang="en-US" sz="1200" dirty="0" smtClean="0"/>
              <a:t>0.61</a:t>
            </a:r>
            <a:endParaRPr lang="en-US" sz="1200" dirty="0"/>
          </a:p>
        </cdr:txBody>
      </cdr:sp>
      <cdr:sp macro="" textlink="">
        <cdr:nvSpPr>
          <cdr:cNvPr id="4" name="Text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266209" y="2258291"/>
            <a:ext cx="740908" cy="2769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200" dirty="0"/>
              <a:t>R² ~ </a:t>
            </a:r>
            <a:r>
              <a:rPr lang="en-US" sz="1200" dirty="0" smtClean="0"/>
              <a:t>0.64</a:t>
            </a:r>
            <a:endParaRPr lang="en-US" sz="1200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0.36719</cdr:x>
      <cdr:y>0.75582</cdr:y>
    </cdr:from>
    <cdr:to>
      <cdr:x>0.66406</cdr:x>
      <cdr:y>0.86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7585" y="4643489"/>
          <a:ext cx="2714580" cy="64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tint val="66000"/>
            <a:satMod val="160000"/>
          </a:srgbClr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rPr>
            <a:t>Turmeric Plots 2014 (June-Dec)</a:t>
          </a:r>
          <a:endParaRPr lang="en-IN" sz="1800" b="1" dirty="0">
            <a:solidFill>
              <a:srgbClr val="00CC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0.13281</cdr:x>
      <cdr:y>0.74419</cdr:y>
    </cdr:from>
    <cdr:to>
      <cdr:x>0.22656</cdr:x>
      <cdr:y>0.74445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214414" y="4572032"/>
          <a:ext cx="857256" cy="158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1430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</cdr:x>
      <cdr:y>0.10642</cdr:y>
    </cdr:from>
    <cdr:to>
      <cdr:x>0.93334</cdr:x>
      <cdr:y>0.40201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36" y="642942"/>
          <a:ext cx="2857520" cy="178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>
            <a:buClr>
              <a:srgbClr val="FF0066"/>
            </a:buClr>
            <a:buFont typeface="Wingdings" pitchFamily="2" charset="2"/>
            <a:buChar char="ü"/>
          </a:pPr>
          <a:r>
            <a:rPr lang="en-US" sz="1800" dirty="0" smtClean="0">
              <a:latin typeface="Arial" pitchFamily="34" charset="0"/>
              <a:cs typeface="Arial" pitchFamily="34" charset="0"/>
            </a:rPr>
            <a:t>During the month of October the  mean NDVI SD is least , so this period will be significant to distinguish the turmeric crop.</a:t>
          </a:r>
          <a:endParaRPr lang="en-IN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9D01-5710-45EE-A6EA-4BE9529AE617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8766A-2E9B-4611-A3AD-9A9A00EB2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ps16.esa.int/page_session106.php#2301p" TargetMode="External"/><Relationship Id="rId2" Type="http://schemas.openxmlformats.org/officeDocument/2006/relationships/hyperlink" Target="https://agu.confex.com/agu/fm15/meetingapp.cgi/Paper/7886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19200"/>
          </a:xfrm>
        </p:spPr>
        <p:txBody>
          <a:bodyPr>
            <a:noAutofit/>
          </a:bodyPr>
          <a:lstStyle/>
          <a:p>
            <a:r>
              <a:rPr lang="fr-FR" sz="3600" b="1" i="1" dirty="0" smtClean="0">
                <a:solidFill>
                  <a:srgbClr val="0000FF"/>
                </a:solidFill>
              </a:rPr>
              <a:t>Land Use and Land Cover Monitoring</a:t>
            </a:r>
            <a:endParaRPr lang="fr-FR" sz="3600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2114" y="5334000"/>
            <a:ext cx="698649" cy="609600"/>
          </a:xfrm>
          <a:prstGeom prst="rect">
            <a:avLst/>
          </a:prstGeom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963" y="6019800"/>
            <a:ext cx="706637" cy="672841"/>
          </a:xfrm>
          <a:prstGeom prst="rect">
            <a:avLst/>
          </a:prstGeom>
        </p:spPr>
      </p:pic>
      <p:pic>
        <p:nvPicPr>
          <p:cNvPr id="6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251938"/>
            <a:ext cx="914400" cy="844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1054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	</a:t>
            </a:r>
          </a:p>
          <a:p>
            <a:pPr marL="0" lvl="6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     	Prof. Laurence H. Moy	Prof. Samuel </a:t>
            </a:r>
            <a:r>
              <a:rPr lang="en-US" sz="2000" dirty="0" err="1" smtClean="0">
                <a:solidFill>
                  <a:srgbClr val="0000CC"/>
                </a:solidFill>
              </a:rPr>
              <a:t>Corgne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0" lvl="6"/>
            <a:r>
              <a:rPr lang="en-US" sz="2000" dirty="0" smtClean="0">
                <a:solidFill>
                  <a:srgbClr val="0000CC"/>
                </a:solidFill>
              </a:rPr>
              <a:t>	Prof. M. </a:t>
            </a:r>
            <a:r>
              <a:rPr lang="en-US" sz="2000" dirty="0" err="1" smtClean="0">
                <a:solidFill>
                  <a:srgbClr val="0000CC"/>
                </a:solidFill>
              </a:rPr>
              <a:t>Sekhar</a:t>
            </a:r>
            <a:r>
              <a:rPr lang="en-US" sz="2000" dirty="0" smtClean="0">
                <a:solidFill>
                  <a:srgbClr val="0000CC"/>
                </a:solidFill>
              </a:rPr>
              <a:t>		Dr. Sylvain </a:t>
            </a:r>
            <a:r>
              <a:rPr lang="en-US" sz="2000" dirty="0" err="1" smtClean="0">
                <a:solidFill>
                  <a:srgbClr val="0000CC"/>
                </a:solidFill>
              </a:rPr>
              <a:t>Mangiarotti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0" lvl="6"/>
            <a:r>
              <a:rPr lang="en-US" sz="2000" dirty="0" smtClean="0">
                <a:solidFill>
                  <a:srgbClr val="0000CC"/>
                </a:solidFill>
              </a:rPr>
              <a:t>	Dr. Laurent Ruiz		Dr. S. </a:t>
            </a:r>
            <a:r>
              <a:rPr lang="en-US" sz="2000" dirty="0" err="1" smtClean="0">
                <a:solidFill>
                  <a:srgbClr val="0000CC"/>
                </a:solidFill>
              </a:rPr>
              <a:t>Bandyopadhayay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62484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AICHA</a:t>
            </a:r>
            <a:r>
              <a:rPr lang="fr-FR" sz="1600" i="1" dirty="0" smtClean="0">
                <a:solidFill>
                  <a:srgbClr val="FF0000"/>
                </a:solidFill>
                <a:ea typeface="+mj-ea"/>
                <a:cs typeface="+mj-cs"/>
              </a:rPr>
              <a:t>- 14th November 2016</a:t>
            </a: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Amit</a:t>
            </a:r>
            <a:r>
              <a:rPr lang="en-US" b="1" dirty="0" smtClean="0">
                <a:solidFill>
                  <a:srgbClr val="0000CC"/>
                </a:solidFill>
              </a:rPr>
              <a:t> Sharma (PhD Student)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1" name="Picture 10" descr="CESB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53" y="6217920"/>
            <a:ext cx="108664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7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</a:rPr>
              <a:t>Crop type Classification</a:t>
            </a:r>
            <a:endParaRPr lang="en-US" sz="3200" i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8200" y="1066800"/>
            <a:ext cx="4419600" cy="2743200"/>
            <a:chOff x="-333555" y="1053811"/>
            <a:chExt cx="4836543" cy="3584865"/>
          </a:xfrm>
        </p:grpSpPr>
        <p:graphicFrame>
          <p:nvGraphicFramePr>
            <p:cNvPr id="9" name="Chart 8"/>
            <p:cNvGraphicFramePr/>
            <p:nvPr/>
          </p:nvGraphicFramePr>
          <p:xfrm>
            <a:off x="-333555" y="1053811"/>
            <a:ext cx="4836543" cy="35848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3085381" y="3338079"/>
              <a:ext cx="7413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R² ~ 0.65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3085381" y="3642880"/>
              <a:ext cx="7413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R² ~ 0.79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38800" y="4419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Remotely Sensed LAI =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0.9 (Ground observed LAI) + 0.98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762000"/>
            <a:ext cx="639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  <a:ea typeface="+mj-ea"/>
                <a:cs typeface="+mj-cs"/>
              </a:rPr>
              <a:t>Relation between Ground Observed and Satellite estimated indices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0" y="3733800"/>
          <a:ext cx="4267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0" y="1219200"/>
          <a:ext cx="441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71800" y="4343400"/>
            <a:ext cx="740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R² ~ </a:t>
            </a:r>
            <a:r>
              <a:rPr lang="en-US" sz="1200" dirty="0" smtClean="0"/>
              <a:t>0.57</a:t>
            </a:r>
            <a:endParaRPr lang="en-US" sz="1200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971800" y="4648200"/>
            <a:ext cx="740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R² ~ </a:t>
            </a:r>
            <a:r>
              <a:rPr lang="en-US" sz="1200" dirty="0" smtClean="0"/>
              <a:t>0.53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56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SAR polarimetric decomposition and ground observed LAI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1955733"/>
              </p:ext>
            </p:extLst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5720" y="142852"/>
            <a:ext cx="609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>
                <a:solidFill>
                  <a:srgbClr val="0000CC"/>
                </a:solidFill>
                <a:latin typeface="+mj-lt"/>
              </a:rPr>
              <a:t>Temporal Turmeric NDVI, </a:t>
            </a:r>
            <a:r>
              <a:rPr lang="fr-FR" sz="3200" i="1" dirty="0" err="1" smtClean="0">
                <a:solidFill>
                  <a:srgbClr val="0000CC"/>
                </a:solidFill>
                <a:latin typeface="+mj-lt"/>
              </a:rPr>
              <a:t>year</a:t>
            </a:r>
            <a:r>
              <a:rPr lang="fr-FR" sz="3200" i="1" dirty="0" smtClean="0">
                <a:solidFill>
                  <a:srgbClr val="0000CC"/>
                </a:solidFill>
                <a:latin typeface="+mj-lt"/>
              </a:rPr>
              <a:t> 2014</a:t>
            </a:r>
            <a:endParaRPr lang="fr-FR" sz="32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78579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66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parcel mean NDVI signature distinguished the turmeric crop (growth phase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jun-dec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from other crops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1256157"/>
              </p:ext>
            </p:extLst>
          </p:nvPr>
        </p:nvGraphicFramePr>
        <p:xfrm>
          <a:off x="214282" y="571480"/>
          <a:ext cx="8572528" cy="604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14282" y="71414"/>
            <a:ext cx="6464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Turmeric NDVI </a:t>
            </a:r>
            <a:r>
              <a:rPr lang="fr-FR" sz="3200" i="1" dirty="0" err="1" smtClean="0">
                <a:solidFill>
                  <a:srgbClr val="0000CC"/>
                </a:solidFill>
                <a:latin typeface="+mj-lt"/>
                <a:cs typeface="Arial" pitchFamily="34" charset="0"/>
              </a:rPr>
              <a:t>Uncertanity</a:t>
            </a:r>
            <a:r>
              <a:rPr lang="fr-FR" sz="3200" i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, </a:t>
            </a:r>
            <a:r>
              <a:rPr lang="fr-FR" sz="3200" i="1" dirty="0" err="1" smtClean="0">
                <a:solidFill>
                  <a:srgbClr val="0000CC"/>
                </a:solidFill>
                <a:latin typeface="+mj-lt"/>
                <a:cs typeface="Arial" pitchFamily="34" charset="0"/>
              </a:rPr>
              <a:t>year</a:t>
            </a:r>
            <a:r>
              <a:rPr lang="fr-FR" sz="3200" i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 2014</a:t>
            </a:r>
            <a:endParaRPr lang="fr-FR" sz="3200" i="1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7" descr="http://www.google.fr/url?source=imglanding&amp;ct=img&amp;q=http://www.iei-asia.org/banana-crop-grown.jpg&amp;sa=X&amp;ei=tC1nVcX2GYTfU73RgfAL&amp;ved=0CAkQ8wc&amp;usg=AFQjCNHoWgnBJxJr2B8eU0p2xfjwHNvG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21488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http://www.google.fr/url?source=imglanding&amp;ct=img&amp;q=http://www.mississippi-crops.com/wp-content/uploads/2012/02/SorghumHeads.jpg&amp;sa=X&amp;ei=nSdnVfbWCYOqUbzagNAO&amp;ved=0CAkQ8wc&amp;usg=AFQjCNFKSV4_qRn0BCpOOGqrPuGXDszk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953000"/>
            <a:ext cx="219571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62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Chaos implementation for precise crop classification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1447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dirty="0"/>
          </a:p>
        </p:txBody>
      </p:sp>
      <p:pic>
        <p:nvPicPr>
          <p:cNvPr id="46" name="Picture 5" descr="F:\science\India\Amit\forAmit\Banana_PhPortraitX1X3.tiff"/>
          <p:cNvPicPr>
            <a:picLocks noChangeAspect="1" noChangeArrowheads="1"/>
          </p:cNvPicPr>
          <p:nvPr/>
        </p:nvPicPr>
        <p:blipFill>
          <a:blip r:embed="rId4"/>
          <a:srcRect l="3333" t="3333" r="6667" b="6667"/>
          <a:stretch>
            <a:fillRect/>
          </a:stretch>
        </p:blipFill>
        <p:spPr bwMode="auto">
          <a:xfrm>
            <a:off x="7010400" y="60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 descr="F:\science\India\Amit\forAmit\Banana_PhPortrait.tiff"/>
          <p:cNvPicPr>
            <a:picLocks noChangeAspect="1" noChangeArrowheads="1"/>
          </p:cNvPicPr>
          <p:nvPr/>
        </p:nvPicPr>
        <p:blipFill>
          <a:blip r:embed="rId5" cstate="print"/>
          <a:srcRect l="6667" t="3333" r="6667" b="6667"/>
          <a:stretch>
            <a:fillRect/>
          </a:stretch>
        </p:blipFill>
        <p:spPr bwMode="auto">
          <a:xfrm>
            <a:off x="4953000" y="609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" descr="F:\science\India\Amit\forAmit\Sorghum_PhPortraitX1X3.tiff"/>
          <p:cNvPicPr>
            <a:picLocks noChangeAspect="1" noChangeArrowheads="1"/>
          </p:cNvPicPr>
          <p:nvPr/>
        </p:nvPicPr>
        <p:blipFill>
          <a:blip r:embed="rId6"/>
          <a:srcRect l="3819" t="3819" r="6181" b="2847"/>
          <a:stretch>
            <a:fillRect/>
          </a:stretch>
        </p:blipFill>
        <p:spPr bwMode="auto">
          <a:xfrm>
            <a:off x="7010400" y="4724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 descr="F:\science\India\Amit\forAmit\Sorghum_PhPortrait.tiff"/>
          <p:cNvPicPr>
            <a:picLocks noChangeAspect="1" noChangeArrowheads="1"/>
          </p:cNvPicPr>
          <p:nvPr/>
        </p:nvPicPr>
        <p:blipFill>
          <a:blip r:embed="rId7"/>
          <a:srcRect l="3332" t="3333" r="3377" b="3333"/>
          <a:stretch>
            <a:fillRect/>
          </a:stretch>
        </p:blipFill>
        <p:spPr bwMode="auto">
          <a:xfrm>
            <a:off x="48006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85800" y="5486400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Sorghum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81400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Turmeric</a:t>
            </a:r>
            <a:endParaRPr lang="en-US" dirty="0"/>
          </a:p>
        </p:txBody>
      </p:sp>
      <p:pic>
        <p:nvPicPr>
          <p:cNvPr id="60" name="Picture 59" descr="Turmeric.jpg"/>
          <p:cNvPicPr>
            <a:picLocks noChangeAspect="1"/>
          </p:cNvPicPr>
          <p:nvPr/>
        </p:nvPicPr>
        <p:blipFill>
          <a:blip r:embed="rId8"/>
          <a:srcRect l="6757" t="17010" r="23745" b="12887"/>
          <a:stretch>
            <a:fillRect/>
          </a:stretch>
        </p:blipFill>
        <p:spPr>
          <a:xfrm>
            <a:off x="2362200" y="2895600"/>
            <a:ext cx="2178424" cy="16459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3333" t="6667" b="6667"/>
          <a:stretch>
            <a:fillRect/>
          </a:stretch>
        </p:blipFill>
        <p:spPr bwMode="auto">
          <a:xfrm>
            <a:off x="6934200" y="2743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 t="6667" r="3333" b="3333"/>
          <a:stretch>
            <a:fillRect/>
          </a:stretch>
        </p:blipFill>
        <p:spPr bwMode="auto">
          <a:xfrm>
            <a:off x="4724400" y="27432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0"/>
            <a:ext cx="8458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Metadata for remote sensing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Remote Sensing data collection (Radar and Optical)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400" dirty="0" err="1" smtClean="0">
                <a:sym typeface="Wingdings" panose="05000000000000000000" pitchFamily="2" charset="2"/>
              </a:rPr>
              <a:t>Aicha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GeoPortail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/>
            <a:r>
              <a:rPr lang="en-US" dirty="0" smtClean="0">
                <a:sym typeface="Wingdings" panose="05000000000000000000" pitchFamily="2" charset="2"/>
              </a:rPr>
              <a:t>(http://geowww.agrocampus-ouest.fr/portails/?portail=aicha)</a:t>
            </a:r>
          </a:p>
          <a:p>
            <a:pPr marL="342900" indent="-342900" algn="ctr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Land use monitoring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Long term Irrigated / Non-Irrigated cropland classification</a:t>
            </a:r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7 majors </a:t>
            </a:r>
            <a:r>
              <a:rPr lang="en-US" sz="2400" dirty="0" err="1" smtClean="0">
                <a:sym typeface="Wingdings" panose="05000000000000000000" pitchFamily="2" charset="2"/>
              </a:rPr>
              <a:t>Kharif</a:t>
            </a:r>
            <a:r>
              <a:rPr lang="en-US" sz="2400" dirty="0" smtClean="0">
                <a:sym typeface="Wingdings" panose="05000000000000000000" pitchFamily="2" charset="2"/>
              </a:rPr>
              <a:t> crops classification during for 2014 and 2015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</a:rPr>
              <a:t>Deliverables</a:t>
            </a:r>
            <a:endParaRPr lang="en-US" sz="32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382000" cy="6096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Conference and Poster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Sharma A. K., Hubert-Moy L., </a:t>
            </a:r>
            <a:r>
              <a:rPr lang="en-US" sz="1600" dirty="0" err="1" smtClean="0"/>
              <a:t>Betbeder</a:t>
            </a:r>
            <a:r>
              <a:rPr lang="en-US" sz="1600" dirty="0" smtClean="0"/>
              <a:t> J., Ruiz L., </a:t>
            </a:r>
            <a:r>
              <a:rPr lang="en-US" sz="1600" dirty="0" err="1" smtClean="0"/>
              <a:t>Sekhar</a:t>
            </a:r>
            <a:r>
              <a:rPr lang="en-US" sz="1600" dirty="0" smtClean="0"/>
              <a:t> M., </a:t>
            </a:r>
            <a:r>
              <a:rPr lang="en-US" sz="1600" dirty="0" err="1" smtClean="0"/>
              <a:t>Corgne</a:t>
            </a:r>
            <a:r>
              <a:rPr lang="en-US" sz="1600" dirty="0" smtClean="0"/>
              <a:t> S., 2016. Crop Identification Using Time Series of Landsat-8 and Radarsat-2 Images: Application in a Groundwater Irrigated Region, South India, </a:t>
            </a:r>
            <a:r>
              <a:rPr lang="en-US" sz="1600" i="1" dirty="0" smtClean="0"/>
              <a:t>SP 740 Living Planet Symposium</a:t>
            </a:r>
            <a:r>
              <a:rPr lang="en-US" sz="1600" dirty="0" smtClean="0"/>
              <a:t>, 09-13 May, 2013 Prague, Czech Republic. </a:t>
            </a:r>
            <a:r>
              <a:rPr lang="en-US" sz="1400" i="1" dirty="0" smtClean="0">
                <a:hlinkClick r:id="rId2"/>
              </a:rPr>
              <a:t>(</a:t>
            </a:r>
            <a:r>
              <a:rPr lang="en-US" sz="1400" i="1" dirty="0" smtClean="0">
                <a:hlinkClick r:id="rId3"/>
              </a:rPr>
              <a:t>http://lps16.esa.int/page_session106.php#2301p</a:t>
            </a:r>
            <a:r>
              <a:rPr lang="en-US" sz="1400" i="1" dirty="0" smtClean="0">
                <a:hlinkClick r:id="rId2"/>
              </a:rPr>
              <a:t>).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Oral + Proceeding</a:t>
            </a:r>
            <a:endParaRPr lang="en-US" sz="1400" i="1" dirty="0" smtClean="0">
              <a:solidFill>
                <a:schemeClr val="accent6">
                  <a:lumMod val="75000"/>
                </a:schemeClr>
              </a:solidFill>
              <a:hlinkClick r:id="rId2"/>
            </a:endParaRPr>
          </a:p>
          <a:p>
            <a:pPr algn="just"/>
            <a:endParaRPr lang="en-US" sz="1400" i="1" dirty="0" smtClean="0">
              <a:hlinkClick r:id="rId2"/>
            </a:endParaRPr>
          </a:p>
          <a:p>
            <a:pPr algn="just"/>
            <a:r>
              <a:rPr lang="en-US" sz="1600" dirty="0" err="1" smtClean="0"/>
              <a:t>Mangiarotti</a:t>
            </a:r>
            <a:r>
              <a:rPr lang="en-US" sz="1600" dirty="0" smtClean="0"/>
              <a:t> S., Sharma A. K., </a:t>
            </a:r>
            <a:r>
              <a:rPr lang="en-US" sz="1600" dirty="0" err="1" smtClean="0"/>
              <a:t>Sekhar</a:t>
            </a:r>
            <a:r>
              <a:rPr lang="en-US" sz="1600" dirty="0" smtClean="0"/>
              <a:t> M., </a:t>
            </a:r>
            <a:r>
              <a:rPr lang="en-US" sz="1600" dirty="0" err="1" smtClean="0"/>
              <a:t>Corgne</a:t>
            </a:r>
            <a:r>
              <a:rPr lang="en-US" sz="1600" dirty="0" smtClean="0"/>
              <a:t> S., Ruiz L., Hubert-Moy L.&amp; Kerr Y., 2016. Chaos theory applied to crops detection in South India, </a:t>
            </a:r>
            <a:r>
              <a:rPr lang="en-US" sz="1600" i="1" dirty="0" smtClean="0"/>
              <a:t>14th Experimental Chaos and Complexity Conference</a:t>
            </a:r>
            <a:r>
              <a:rPr lang="en-US" sz="1600" dirty="0" smtClean="0"/>
              <a:t>, Banff, Canada, 113-115.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Oral + Proceeding</a:t>
            </a:r>
          </a:p>
          <a:p>
            <a:pPr algn="just"/>
            <a:endParaRPr lang="en-US" sz="1600" dirty="0" smtClean="0"/>
          </a:p>
          <a:p>
            <a:pPr algn="just"/>
            <a:r>
              <a:rPr lang="fr-FR" sz="1600" dirty="0" smtClean="0"/>
              <a:t>Mangiarotti S., Sharma A. K., </a:t>
            </a:r>
            <a:r>
              <a:rPr lang="fr-FR" sz="1600" dirty="0" err="1" smtClean="0"/>
              <a:t>Sekhar</a:t>
            </a:r>
            <a:r>
              <a:rPr lang="fr-FR" sz="1600" dirty="0" smtClean="0"/>
              <a:t> M., </a:t>
            </a:r>
            <a:r>
              <a:rPr lang="fr-FR" sz="1600" dirty="0" err="1" smtClean="0"/>
              <a:t>Corgne</a:t>
            </a:r>
            <a:r>
              <a:rPr lang="fr-FR" sz="1600" dirty="0" smtClean="0"/>
              <a:t> S., Ruiz L., Hubert-</a:t>
            </a:r>
            <a:r>
              <a:rPr lang="fr-FR" sz="1600" dirty="0" err="1" smtClean="0"/>
              <a:t>Moy</a:t>
            </a:r>
            <a:r>
              <a:rPr lang="fr-FR" sz="1600" dirty="0" smtClean="0"/>
              <a:t> L. &amp; Kerr Y., 2016. La modélisation du chaos appliquée à la classification des couverts agricoles (bassin versant de </a:t>
            </a:r>
            <a:r>
              <a:rPr lang="fr-FR" sz="1600" dirty="0" err="1" smtClean="0"/>
              <a:t>Berambadi</a:t>
            </a:r>
            <a:r>
              <a:rPr lang="fr-FR" sz="1600" dirty="0" smtClean="0"/>
              <a:t>, Inde du Sud), ISBN 978-2-9538596-5-2, </a:t>
            </a:r>
            <a:r>
              <a:rPr lang="fr-FR" sz="1600" i="1" dirty="0" smtClean="0"/>
              <a:t>19</a:t>
            </a:r>
            <a:r>
              <a:rPr lang="fr-FR" sz="1600" i="1" baseline="30000" dirty="0" smtClean="0"/>
              <a:t>e</a:t>
            </a:r>
            <a:r>
              <a:rPr lang="fr-FR" sz="1600" i="1" dirty="0" smtClean="0"/>
              <a:t> Rencontre du Non Linéaire</a:t>
            </a:r>
            <a:r>
              <a:rPr lang="fr-FR" sz="1600" dirty="0" smtClean="0"/>
              <a:t>, 19, Paris, France, 73-78.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Oral + Proceeding</a:t>
            </a:r>
            <a:endParaRPr lang="fr-F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fr-FR" sz="1600" dirty="0" smtClean="0"/>
          </a:p>
          <a:p>
            <a:pPr algn="just"/>
            <a:r>
              <a:rPr lang="en-US" sz="1600" dirty="0" err="1" smtClean="0"/>
              <a:t>Sekhar</a:t>
            </a:r>
            <a:r>
              <a:rPr lang="en-US" sz="1600" dirty="0" smtClean="0"/>
              <a:t> M., </a:t>
            </a:r>
            <a:r>
              <a:rPr lang="en-US" sz="1600" dirty="0" err="1" smtClean="0"/>
              <a:t>Mangiarotti</a:t>
            </a:r>
            <a:r>
              <a:rPr lang="en-US" sz="1600" dirty="0" smtClean="0"/>
              <a:t> S., Sharma A. K., </a:t>
            </a:r>
            <a:r>
              <a:rPr lang="en-US" sz="1600" dirty="0" err="1" smtClean="0"/>
              <a:t>Corgne</a:t>
            </a:r>
            <a:r>
              <a:rPr lang="en-US" sz="1600" dirty="0" smtClean="0"/>
              <a:t> S., Ruiz L., Hubert-Moy L., 2015. Crop identification for the delineation of irrigated regions under scarce data conditions: a new approach based on chaos theory,</a:t>
            </a:r>
            <a:r>
              <a:rPr lang="en-US" sz="1600" i="1" dirty="0" smtClean="0"/>
              <a:t> AGU Fall meeting</a:t>
            </a:r>
            <a:r>
              <a:rPr lang="en-US" sz="1600" dirty="0" smtClean="0"/>
              <a:t>, 14-18 </a:t>
            </a:r>
            <a:r>
              <a:rPr lang="en-US" sz="1600" dirty="0" err="1" smtClean="0"/>
              <a:t>dec</a:t>
            </a:r>
            <a:r>
              <a:rPr lang="en-US" sz="1600" dirty="0" smtClean="0"/>
              <a:t>. 2015, </a:t>
            </a:r>
            <a:r>
              <a:rPr lang="en-US" sz="1600" dirty="0" err="1" smtClean="0"/>
              <a:t>SanFrancisco</a:t>
            </a:r>
            <a:r>
              <a:rPr lang="en-US" sz="1600" dirty="0" smtClean="0"/>
              <a:t>, </a:t>
            </a:r>
            <a:r>
              <a:rPr lang="en-US" sz="1400" i="1" dirty="0" smtClean="0">
                <a:hlinkClick r:id="rId2"/>
              </a:rPr>
              <a:t>(https://agu.confex.com/agu/fm15/meetingapp.cgi/Paper/78863).</a:t>
            </a:r>
          </a:p>
          <a:p>
            <a:pPr algn="just"/>
            <a:endParaRPr lang="en-US" sz="1600" i="1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976137"/>
            <a:ext cx="4348235" cy="28800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290" y="0"/>
            <a:ext cx="4348800" cy="2859142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13" y="2349332"/>
            <a:ext cx="2717647" cy="18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65" y="3978000"/>
            <a:ext cx="4348235" cy="28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64" y="0"/>
            <a:ext cx="4348235" cy="288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79912" y="3249332"/>
            <a:ext cx="500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err="1" smtClean="0">
                <a:solidFill>
                  <a:srgbClr val="0000FF"/>
                </a:solidFill>
              </a:rPr>
              <a:t>Thanks</a:t>
            </a:r>
            <a:r>
              <a:rPr lang="fr-FR" sz="2800" b="1" dirty="0" smtClean="0">
                <a:solidFill>
                  <a:srgbClr val="0000FF"/>
                </a:solidFill>
              </a:rPr>
              <a:t> for </a:t>
            </a:r>
            <a:r>
              <a:rPr lang="fr-FR" sz="2800" b="1" dirty="0" err="1" smtClean="0">
                <a:solidFill>
                  <a:srgbClr val="0000FF"/>
                </a:solidFill>
              </a:rPr>
              <a:t>your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kind</a:t>
            </a:r>
            <a:r>
              <a:rPr lang="fr-FR" sz="2800" b="1" dirty="0" smtClean="0">
                <a:solidFill>
                  <a:srgbClr val="0000FF"/>
                </a:solidFill>
              </a:rPr>
              <a:t> Attention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76400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WP3: AICHA-2D: </a:t>
            </a:r>
            <a:r>
              <a:rPr lang="en-US" sz="2600" i="1" dirty="0" smtClean="0">
                <a:solidFill>
                  <a:srgbClr val="0000FF"/>
                </a:solidFill>
              </a:rPr>
              <a:t/>
            </a:r>
            <a:br>
              <a:rPr lang="en-US" sz="2600" i="1" dirty="0" smtClean="0">
                <a:solidFill>
                  <a:srgbClr val="0000FF"/>
                </a:solidFill>
              </a:rPr>
            </a:br>
            <a:r>
              <a:rPr lang="en-US" sz="2600" i="1" dirty="0" smtClean="0">
                <a:solidFill>
                  <a:srgbClr val="0000FF"/>
                </a:solidFill>
              </a:rPr>
              <a:t>Impact of spatial interactions on the sustainability of farming systems under climate change at the watershed scale 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078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Task 3-2: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Land use dynamics characterization (long and short time)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Land use change (Irrigated and Non-Irrigated cropland),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Crop variables (LAI</a:t>
            </a:r>
            <a:r>
              <a:rPr lang="en-US" sz="2400" smtClean="0">
                <a:sym typeface="Wingdings" panose="05000000000000000000" pitchFamily="2" charset="2"/>
              </a:rPr>
              <a:t>) estimation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Crop classification using combination of multi-temporal Optical and SAR images. </a:t>
            </a:r>
          </a:p>
          <a:p>
            <a:pPr lvl="1"/>
            <a:endParaRPr lang="en-US" sz="2400" dirty="0" smtClean="0">
              <a:sym typeface="Wingdings" panose="05000000000000000000" pitchFamily="2" charset="2"/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High </a:t>
            </a:r>
            <a:r>
              <a:rPr lang="en-US" sz="32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spatio</a:t>
            </a:r>
            <a:r>
              <a:rPr lang="en-US" sz="32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-temporal changes at different scales</a:t>
            </a:r>
            <a:endParaRPr lang="en-US" sz="3200" i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4796468" cy="2819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841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38400" y="2879568"/>
            <a:ext cx="22860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3300"/>
                </a:solidFill>
              </a:rPr>
              <a:t>2 or 3 crops per year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762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Ground observed and Satellite Dataset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524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Crop type </a:t>
            </a:r>
            <a:r>
              <a:rPr lang="en-US" sz="2000" dirty="0" smtClean="0">
                <a:sym typeface="Wingdings" panose="05000000000000000000" pitchFamily="2" charset="2"/>
              </a:rPr>
              <a:t>GCP’s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2011-15)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Surface soil Moisture (2011-15)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Biomass </a:t>
            </a:r>
            <a:r>
              <a:rPr lang="en-US" sz="2000" dirty="0">
                <a:sym typeface="Wingdings" panose="05000000000000000000" pitchFamily="2" charset="2"/>
              </a:rPr>
              <a:t>(2012-14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LAI </a:t>
            </a:r>
            <a:r>
              <a:rPr lang="en-US" sz="2000" dirty="0" err="1" smtClean="0">
                <a:sym typeface="Wingdings" panose="05000000000000000000" pitchFamily="2" charset="2"/>
              </a:rPr>
              <a:t>Licor</a:t>
            </a:r>
            <a:r>
              <a:rPr lang="en-US" sz="2000" dirty="0" smtClean="0">
                <a:sym typeface="Wingdings" panose="05000000000000000000" pitchFamily="2" charset="2"/>
              </a:rPr>
              <a:t> (2012-15)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Aerial Survey (Sept, 2014)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33528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Optical data long-term (1990-2015) and short term (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2014-15)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LS-5(TM), 8 (OLI), EO1-ALI, IRS-LISS III and IV, SPOT5-Take5 (CESBIO)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Multi-temporal data acquisition during all three seasons.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3540048"/>
              </p:ext>
            </p:extLst>
          </p:nvPr>
        </p:nvGraphicFramePr>
        <p:xfrm>
          <a:off x="228600" y="1371600"/>
          <a:ext cx="8534401" cy="38276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0200"/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1"/>
              </a:tblGrid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2012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2013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2014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2015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May,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07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July,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08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June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17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June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Aug, 2015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June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31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st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July,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02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nd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July,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July,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Sept, 2015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July,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26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July,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r>
                        <a:rPr lang="fr-FR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July, 2014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06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17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Sept,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04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07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2015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Sept,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Aug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01st </a:t>
                      </a:r>
                      <a:r>
                        <a:rPr lang="fr-FR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Dec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2015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rd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Sept, 2011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04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06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baseline="0" dirty="0" err="1" smtClean="0"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  <a:r>
                        <a:rPr lang="fr-FR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 </a:t>
                      </a:r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Sept, 2014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Dec</a:t>
                      </a:r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2015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st 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Sept,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22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nd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Dec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fr-FR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 </a:t>
                      </a:r>
                      <a:r>
                        <a:rPr lang="fr-FR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Jan,</a:t>
                      </a:r>
                      <a:r>
                        <a:rPr lang="fr-FR" sz="1600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Oct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08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rd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fr-FR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</a:t>
                      </a:r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Nov</a:t>
                      </a:r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02</a:t>
                      </a:r>
                      <a:r>
                        <a:rPr lang="fr-FR" sz="1600" u="none" strike="noStrike" baseline="30000" dirty="0" smtClean="0">
                          <a:effectLst/>
                          <a:latin typeface="+mn-lt"/>
                          <a:cs typeface="Arial" pitchFamily="34" charset="0"/>
                        </a:rPr>
                        <a:t>nd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  <a:latin typeface="+mn-lt"/>
                          <a:cs typeface="Arial" pitchFamily="34" charset="0"/>
                        </a:rPr>
                        <a:t>Dec</a:t>
                      </a:r>
                      <a:r>
                        <a:rPr lang="fr-FR" sz="16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, 2014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 images </a:t>
                      </a:r>
                      <a:r>
                        <a:rPr lang="fr-FR" sz="160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FullPol</a:t>
                      </a:r>
                      <a:endParaRPr lang="fr-FR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 images </a:t>
                      </a:r>
                      <a:r>
                        <a:rPr lang="fr-FR" sz="160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FullPol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 images </a:t>
                      </a:r>
                      <a:r>
                        <a:rPr lang="fr-FR" sz="160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FullPol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images </a:t>
                      </a:r>
                      <a:r>
                        <a:rPr lang="fr-FR" sz="160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FullPol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 images </a:t>
                      </a:r>
                      <a:r>
                        <a:rPr lang="fr-FR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UltraFine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image </a:t>
                      </a:r>
                      <a:r>
                        <a:rPr lang="fr-FR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UltraFine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 images </a:t>
                      </a:r>
                      <a:r>
                        <a:rPr lang="fr-FR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UltraFine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Radarsat-2 SAR Satellite Images</a:t>
            </a:r>
          </a:p>
          <a:p>
            <a:pPr algn="ctr"/>
            <a:r>
              <a:rPr lang="en-US" sz="32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2011 – 2012 – 2013 – 2014 - 2015</a:t>
            </a:r>
            <a:endParaRPr lang="en-US" sz="3200" i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10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observation has been done at the time of Radarsat-2 pass.</a:t>
            </a:r>
          </a:p>
          <a:p>
            <a:r>
              <a:rPr lang="en-US" dirty="0" smtClean="0"/>
              <a:t>The spatial resolution of </a:t>
            </a:r>
            <a:r>
              <a:rPr lang="en-US" dirty="0" err="1" smtClean="0"/>
              <a:t>QuardPol</a:t>
            </a:r>
            <a:r>
              <a:rPr lang="en-US" dirty="0" smtClean="0"/>
              <a:t> (</a:t>
            </a:r>
            <a:r>
              <a:rPr lang="en-US" dirty="0" err="1" smtClean="0"/>
              <a:t>FullPol</a:t>
            </a:r>
            <a:r>
              <a:rPr lang="en-US" dirty="0" smtClean="0"/>
              <a:t>) and Ultrafine images are 5.8m and 2m respectively.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1" y="838200"/>
            <a:ext cx="8610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Radar polarimetric data for land use characterization.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Definition of a new and simplified nomenclature of all 7 main monitored crops.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sym typeface="Wingdings" panose="05000000000000000000" pitchFamily="2" charset="2"/>
              </a:rPr>
              <a:t>Optical and radar data fusion evaluation to improve land use classification.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177225"/>
            <a:ext cx="89916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Land use characterization-Objectives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49676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The main monitored crops in the watershed are: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Turmeric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Maize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Sorghum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Sunflower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029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Marigold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Sugarcane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Banana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181600"/>
            <a:ext cx="35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Area : 88.44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Total Cropland Area : 43.8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Total Number of Croplands :17354</a:t>
            </a:r>
          </a:p>
          <a:p>
            <a:endParaRPr lang="en-US" dirty="0"/>
          </a:p>
        </p:txBody>
      </p:sp>
      <p:pic>
        <p:nvPicPr>
          <p:cNvPr id="2051" name="Picture 3" descr="C:\Users\sharma_a\Desktop\Ber_LU_ppt.tif"/>
          <p:cNvPicPr>
            <a:picLocks noChangeAspect="1" noChangeArrowheads="1"/>
          </p:cNvPicPr>
          <p:nvPr/>
        </p:nvPicPr>
        <p:blipFill>
          <a:blip r:embed="rId2" cstate="print"/>
          <a:srcRect l="1981" t="10256" r="2914" b="12821"/>
          <a:stretch>
            <a:fillRect/>
          </a:stretch>
        </p:blipFill>
        <p:spPr bwMode="auto">
          <a:xfrm>
            <a:off x="228600" y="609600"/>
            <a:ext cx="5242560" cy="327660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Land use Land cover classification</a:t>
            </a:r>
            <a:endParaRPr lang="en-US" sz="3200" i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462596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6019800" y="1066800"/>
            <a:ext cx="2721714" cy="1981200"/>
            <a:chOff x="-838200" y="1752600"/>
            <a:chExt cx="3336861" cy="2133600"/>
          </a:xfrm>
        </p:grpSpPr>
        <p:grpSp>
          <p:nvGrpSpPr>
            <p:cNvPr id="7" name="Group 13"/>
            <p:cNvGrpSpPr/>
            <p:nvPr/>
          </p:nvGrpSpPr>
          <p:grpSpPr>
            <a:xfrm>
              <a:off x="-228600" y="1828800"/>
              <a:ext cx="2209800" cy="2057400"/>
              <a:chOff x="533400" y="1828800"/>
              <a:chExt cx="1447800" cy="1524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33400" y="2209800"/>
                <a:ext cx="1066800" cy="990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14400" y="2362200"/>
                <a:ext cx="1066800" cy="990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38200" y="1828800"/>
                <a:ext cx="1066800" cy="990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85800" y="2590800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Irri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1999" y="1752600"/>
              <a:ext cx="101764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NDVI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838200" y="2895600"/>
              <a:ext cx="123876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MSAVI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1" y="3200400"/>
              <a:ext cx="112706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NDMI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Irrigated and Non-Irrigated Cropland Classification</a:t>
            </a:r>
            <a:endParaRPr lang="en-US" sz="3200" i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CL_Summer_1990-201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396196" cy="4525963"/>
          </a:xfrm>
        </p:spPr>
      </p:pic>
      <p:sp>
        <p:nvSpPr>
          <p:cNvPr id="8" name="TextBox 7"/>
          <p:cNvSpPr txBox="1"/>
          <p:nvPr/>
        </p:nvSpPr>
        <p:spPr>
          <a:xfrm>
            <a:off x="2743200" y="6096001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5600" y="6477000"/>
            <a:ext cx="2438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Sharma et al., in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preparation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066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Summer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season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spatio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-temporal irrigated / Non-irrigated cropland classification for year 1990-2015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_Rabi_1990-201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024" y="1600200"/>
            <a:ext cx="6393951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2743200" y="60960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Rabi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season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spatio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-temporal irrigated / Non-irrigated cropland classification for year 1990-2015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Irrigated and Non-Irrigated Cropland Classification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6324600"/>
            <a:ext cx="2438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Sharma et al., in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preparation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6"/>
          <p:cNvSpPr txBox="1">
            <a:spLocks noChangeArrowheads="1"/>
          </p:cNvSpPr>
          <p:nvPr/>
        </p:nvSpPr>
        <p:spPr bwMode="auto">
          <a:xfrm>
            <a:off x="838200" y="914400"/>
            <a:ext cx="763284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Accuracy accessment </a:t>
            </a:r>
            <a:r>
              <a:rPr lang="fr-FR" altLang="fr-FR" sz="24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of Turmeric crop </a:t>
            </a:r>
            <a:r>
              <a:rPr lang="fr-FR" altLang="fr-FR" sz="2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classification </a:t>
            </a:r>
            <a:r>
              <a:rPr lang="fr-FR" altLang="fr-FR" sz="2400" dirty="0" err="1">
                <a:solidFill>
                  <a:schemeClr val="accent6">
                    <a:lumMod val="50000"/>
                  </a:schemeClr>
                </a:solidFill>
                <a:cs typeface="+mn-cs"/>
              </a:rPr>
              <a:t>using</a:t>
            </a:r>
            <a:r>
              <a:rPr lang="fr-FR" altLang="fr-FR" sz="2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</a:t>
            </a:r>
            <a:r>
              <a:rPr lang="fr-FR" altLang="fr-FR" sz="2400" dirty="0" err="1">
                <a:solidFill>
                  <a:schemeClr val="accent6">
                    <a:lumMod val="50000"/>
                  </a:schemeClr>
                </a:solidFill>
                <a:cs typeface="+mn-cs"/>
              </a:rPr>
              <a:t>various</a:t>
            </a:r>
            <a:r>
              <a:rPr lang="fr-FR" altLang="fr-FR" sz="2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</a:t>
            </a:r>
            <a:r>
              <a:rPr lang="fr-FR" altLang="fr-FR" sz="2400" dirty="0" err="1">
                <a:solidFill>
                  <a:schemeClr val="accent6">
                    <a:lumMod val="50000"/>
                  </a:schemeClr>
                </a:solidFill>
                <a:cs typeface="+mn-cs"/>
              </a:rPr>
              <a:t>optical</a:t>
            </a:r>
            <a:r>
              <a:rPr lang="fr-FR" altLang="fr-FR" sz="2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and SAR variables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4642855"/>
              </p:ext>
            </p:extLst>
          </p:nvPr>
        </p:nvGraphicFramePr>
        <p:xfrm>
          <a:off x="533400" y="2013255"/>
          <a:ext cx="4094480" cy="4521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Variable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R²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Kappa coefficient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LAI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0.87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T33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0.78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HV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0.79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FD_Vol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Alpha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0.63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0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Shannon Entropy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T22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0.79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32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Entropy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</a:rPr>
              <a:t>Crop identification :Turmeric identification in 2014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81600" y="3505200"/>
          <a:ext cx="3505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1181100"/>
              </a:tblGrid>
              <a:tr h="588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Combination of Variables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Kappa coefficient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T33 + HV + LAI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T33 + LAI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T33 + SE + Entropy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961</Words>
  <Application>Microsoft Office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Land Use and Land Cover Monitoring</vt:lpstr>
      <vt:lpstr>WP3: AICHA-2D:  Impact of spatial interactions on the sustainability of farming systems under climate change at the watershed scale </vt:lpstr>
      <vt:lpstr>Slide 3</vt:lpstr>
      <vt:lpstr>Slide 4</vt:lpstr>
      <vt:lpstr>Slide 5</vt:lpstr>
      <vt:lpstr>Slide 6</vt:lpstr>
      <vt:lpstr>Irrigated and Non-Irrigated Cropland Classification</vt:lpstr>
      <vt:lpstr>Irrigated and Non-Irrigated Cropland Classification</vt:lpstr>
      <vt:lpstr>Crop identification :Turmeric identification in 2014</vt:lpstr>
      <vt:lpstr>Crop type Classification</vt:lpstr>
      <vt:lpstr>Slide 11</vt:lpstr>
      <vt:lpstr>Slide 12</vt:lpstr>
      <vt:lpstr>Chaos implementation for precise crop classification</vt:lpstr>
      <vt:lpstr>Deliverables</vt:lpstr>
      <vt:lpstr>Conference and Poster Presentation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classification of  Berambadi Watershed using  Spatio-temporal Satellite  (optical and SAR) imageries  and In-situ observation</dc:title>
  <dc:creator>Amit Sharma</dc:creator>
  <cp:lastModifiedBy>sharma_a</cp:lastModifiedBy>
  <cp:revision>344</cp:revision>
  <dcterms:created xsi:type="dcterms:W3CDTF">2015-05-29T09:07:01Z</dcterms:created>
  <dcterms:modified xsi:type="dcterms:W3CDTF">2016-11-14T04:13:01Z</dcterms:modified>
</cp:coreProperties>
</file>