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70" r:id="rId3"/>
    <p:sldId id="271" r:id="rId4"/>
    <p:sldId id="269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00"/>
    <a:srgbClr val="CC00CC"/>
    <a:srgbClr val="660066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6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DA2B-D047-4A4C-9D8A-84D74D7BB6EC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8696E-97A2-46E4-B49E-7AE50E53D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E557F-AE64-4013-BEBA-59885BD83B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57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0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46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23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6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67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66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4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2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31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7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9823-C507-4467-A37E-5A0D98EACF37}" type="datetimeFigureOut">
              <a:rPr lang="en-IN" smtClean="0"/>
              <a:t>14-11-2016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A22FA-4E1F-4645-AE9E-98ECA24838A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04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33" y="46494"/>
            <a:ext cx="9972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AICHA- Scenarios</a:t>
            </a:r>
            <a:endParaRPr lang="en-IN" sz="3200" i="1" dirty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6" y="1212384"/>
            <a:ext cx="6156176" cy="45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9" y="938463"/>
            <a:ext cx="9151218" cy="591953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8025" y="407549"/>
            <a:ext cx="6347714" cy="7234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Résultats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" y="-12032"/>
            <a:ext cx="9143999" cy="386505"/>
            <a:chOff x="-595425" y="-14610"/>
            <a:chExt cx="10728638" cy="469241"/>
          </a:xfrm>
        </p:grpSpPr>
        <p:grpSp>
          <p:nvGrpSpPr>
            <p:cNvPr id="14" name="Groupe 13"/>
            <p:cNvGrpSpPr/>
            <p:nvPr/>
          </p:nvGrpSpPr>
          <p:grpSpPr>
            <a:xfrm>
              <a:off x="-595425" y="-14610"/>
              <a:ext cx="10728638" cy="469241"/>
              <a:chOff x="2" y="-20600"/>
              <a:chExt cx="9556259" cy="661740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95969" y="-20600"/>
                <a:ext cx="2092818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culture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3982290" y="-20600"/>
                <a:ext cx="2241394" cy="66174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Modèles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couplés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6017188" y="-20600"/>
                <a:ext cx="1937084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Discussion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7747778" y="-20600"/>
                <a:ext cx="1808483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Conclusion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entagone 19"/>
              <p:cNvSpPr/>
              <p:nvPr/>
            </p:nvSpPr>
            <p:spPr>
              <a:xfrm>
                <a:off x="2" y="-20600"/>
                <a:ext cx="1183979" cy="661728"/>
              </a:xfrm>
              <a:prstGeom prst="homePlate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Intro.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hevron 14"/>
            <p:cNvSpPr/>
            <p:nvPr/>
          </p:nvSpPr>
          <p:spPr>
            <a:xfrm>
              <a:off x="501977" y="-14610"/>
              <a:ext cx="1487531" cy="469232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Site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43200" y="1443790"/>
            <a:ext cx="433138" cy="4559968"/>
          </a:xfrm>
          <a:prstGeom prst="rect">
            <a:avLst/>
          </a:pr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pattFill prst="pct5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2811" y="1443790"/>
            <a:ext cx="445168" cy="4559968"/>
          </a:xfrm>
          <a:prstGeom prst="rect">
            <a:avLst/>
          </a:pr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pattFill prst="pct5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66083" y="1443790"/>
            <a:ext cx="318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Indice de Nash </a:t>
            </a:r>
          </a:p>
          <a:p>
            <a:r>
              <a:rPr lang="fr-FR" dirty="0" err="1" smtClean="0"/>
              <a:t>Pump</a:t>
            </a:r>
            <a:r>
              <a:rPr lang="fr-FR" dirty="0" smtClean="0"/>
              <a:t> No Limited = 0,69</a:t>
            </a:r>
          </a:p>
          <a:p>
            <a:r>
              <a:rPr lang="fr-FR" dirty="0" err="1" smtClean="0"/>
              <a:t>Pump</a:t>
            </a:r>
            <a:r>
              <a:rPr lang="fr-FR" dirty="0" smtClean="0"/>
              <a:t> Limited =  0,76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2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714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Nitrogen inputs through groundwater irrigation</a:t>
            </a:r>
            <a:endParaRPr lang="en-IN" sz="3200" i="1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03" y="5915401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nitrate in the irrigation water ranges from 1-400 mg/L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amount of Nitrogen is recycled through irrigation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964" y="780420"/>
            <a:ext cx="7994072" cy="5121615"/>
            <a:chOff x="193964" y="780421"/>
            <a:chExt cx="7004930" cy="456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964" y="780421"/>
              <a:ext cx="7004930" cy="456743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4522762" y="975461"/>
              <a:ext cx="1731818" cy="845127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noFill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01365" y="2521594"/>
              <a:ext cx="1427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66"/>
                  </a:solidFill>
                </a:rPr>
                <a:t>200kgN/ha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1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/>
          <p:nvPr/>
        </p:nvSpPr>
        <p:spPr>
          <a:xfrm>
            <a:off x="3626603" y="5449329"/>
            <a:ext cx="5360150" cy="1408671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2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IN" sz="2000" baseline="-25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stock</a:t>
            </a:r>
            <a:r>
              <a:rPr lang="en-IN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=Nitrogen stock in groundwater </a:t>
            </a:r>
            <a:endParaRPr lang="en-IN" sz="2000" dirty="0">
              <a:solidFill>
                <a:srgbClr val="00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20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IN" sz="2000" baseline="-250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stock</a:t>
            </a:r>
            <a:r>
              <a:rPr lang="en-IN" sz="20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IN" sz="20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IN" sz="2000" baseline="-250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stock</a:t>
            </a:r>
            <a:r>
              <a:rPr lang="en-IN" sz="20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</a:t>
            </a:r>
            <a:r>
              <a:rPr lang="en-IN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1)+</a:t>
            </a:r>
            <a:r>
              <a:rPr lang="en-IN" sz="2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IN" sz="2000" baseline="-25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en-IN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IN" sz="2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IN" sz="2000" baseline="-25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irrigation</a:t>
            </a:r>
            <a:r>
              <a:rPr lang="en-IN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IN" sz="2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IN" sz="2000" baseline="-250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discharge</a:t>
            </a:r>
            <a:endParaRPr lang="en-IN" sz="2000" baseline="-25000" dirty="0">
              <a:solidFill>
                <a:srgbClr val="00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>
          <a:xfrm>
            <a:off x="872362" y="1054372"/>
            <a:ext cx="2440631" cy="5609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554" y="1315045"/>
            <a:ext cx="123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>
                <a:solidFill>
                  <a:srgbClr val="FF0000"/>
                </a:solidFill>
              </a:rPr>
              <a:t>Concirr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30" y="1285204"/>
            <a:ext cx="5639123" cy="38683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233" y="46494"/>
            <a:ext cx="9972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AICHA- Nitrogen module 1D</a:t>
            </a:r>
            <a:endParaRPr lang="en-IN" sz="3200" i="1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endParaRPr lang="en-IN" sz="3200" i="1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9884" y="823539"/>
            <a:ext cx="301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Arial Narrow" pitchFamily="34" charset="0"/>
                <a:cs typeface="Arial" pitchFamily="34" charset="0"/>
              </a:rPr>
              <a:t>1D-  Solute Recycling</a:t>
            </a:r>
            <a:endParaRPr lang="en-IN" sz="2800" i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98" y="200684"/>
            <a:ext cx="6031747" cy="392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4" y="4254818"/>
            <a:ext cx="1256346" cy="23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3779520" y="4480560"/>
            <a:ext cx="1097280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779520" y="5257800"/>
            <a:ext cx="2240280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779520" y="5943600"/>
            <a:ext cx="2545080" cy="0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07920" y="6370320"/>
            <a:ext cx="3916680" cy="0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79520" y="4815840"/>
            <a:ext cx="1089660" cy="0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79520" y="5608320"/>
            <a:ext cx="2240280" cy="0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https://encrypted-tbn2.gstatic.com/images?q=tbn:ANd9GcQygWn4-dzkKsaR3u7taSLii8rtyV9S-xLdrUmzqJsRCRtfYaH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0840"/>
            <a:ext cx="1596867" cy="967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04800" y="48768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Thesis</a:t>
            </a:r>
            <a:r>
              <a:rPr lang="fr-FR" dirty="0" smtClean="0"/>
              <a:t> </a:t>
            </a:r>
            <a:r>
              <a:rPr lang="fr-FR" dirty="0" err="1" smtClean="0"/>
              <a:t>Buvi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2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48" y="523240"/>
            <a:ext cx="5354637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3048000" y="335280"/>
            <a:ext cx="374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24006" y="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Jan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59880" y="1345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Dec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1594" y="3322319"/>
            <a:ext cx="4927276" cy="3212977"/>
            <a:chOff x="437833" y="3078163"/>
            <a:chExt cx="5322887" cy="36095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3" y="3078163"/>
              <a:ext cx="5322887" cy="3609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Connecteur droit 9"/>
            <p:cNvCxnSpPr/>
            <p:nvPr/>
          </p:nvCxnSpPr>
          <p:spPr>
            <a:xfrm>
              <a:off x="2194560" y="3581400"/>
              <a:ext cx="0" cy="271272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069080" y="3474720"/>
              <a:ext cx="0" cy="271272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1158239" y="380821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Kharif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473938" y="3775948"/>
              <a:ext cx="1372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Kharif</a:t>
              </a:r>
              <a:r>
                <a:rPr lang="fr-FR" dirty="0" smtClean="0"/>
                <a:t> + Rabi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236274" y="3775948"/>
              <a:ext cx="11288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Kharif</a:t>
              </a:r>
              <a:r>
                <a:rPr lang="fr-FR" dirty="0" smtClean="0"/>
                <a:t> </a:t>
              </a:r>
            </a:p>
            <a:p>
              <a:r>
                <a:rPr lang="fr-FR" dirty="0" smtClean="0"/>
                <a:t>+ Rabi</a:t>
              </a:r>
            </a:p>
            <a:p>
              <a:r>
                <a:rPr lang="fr-FR" dirty="0" smtClean="0"/>
                <a:t>+ </a:t>
              </a:r>
              <a:r>
                <a:rPr lang="fr-FR" dirty="0" err="1" smtClean="0"/>
                <a:t>summer</a:t>
              </a:r>
              <a:endParaRPr lang="fr-FR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26" y="3395998"/>
            <a:ext cx="4588423" cy="311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" y="138947"/>
            <a:ext cx="4597433" cy="29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13" y="138946"/>
            <a:ext cx="4574039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2132" y="1187014"/>
            <a:ext cx="7519737" cy="2510794"/>
          </a:xfrm>
        </p:spPr>
        <p:txBody>
          <a:bodyPr/>
          <a:lstStyle/>
          <a:p>
            <a:pPr algn="ctr"/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Modélisation de l’effet du pompage de la nappe phréatique pour l’irrigation des cultures </a:t>
            </a:r>
            <a:b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dans un bassin versant du Sud de l’Inde</a:t>
            </a:r>
            <a:endParaRPr lang="fr-F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1381" y="4231441"/>
            <a:ext cx="5826719" cy="109689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Maud </a:t>
            </a:r>
            <a:r>
              <a:rPr lang="fr-FR" dirty="0" err="1" smtClean="0"/>
              <a:t>Bonzi</a:t>
            </a:r>
            <a:endParaRPr lang="fr-FR" dirty="0" smtClean="0"/>
          </a:p>
          <a:p>
            <a:r>
              <a:rPr lang="fr-FR" dirty="0" smtClean="0"/>
              <a:t>Maîtres de stage: Dr. M. </a:t>
            </a:r>
            <a:r>
              <a:rPr lang="fr-FR" dirty="0" err="1" smtClean="0"/>
              <a:t>Sekhar</a:t>
            </a:r>
            <a:r>
              <a:rPr lang="fr-FR" dirty="0" smtClean="0"/>
              <a:t> et Dr. L. Ruiz</a:t>
            </a:r>
          </a:p>
          <a:p>
            <a:r>
              <a:rPr lang="fr-FR" dirty="0" err="1" smtClean="0"/>
              <a:t>Indian</a:t>
            </a:r>
            <a:r>
              <a:rPr lang="fr-FR" dirty="0" smtClean="0"/>
              <a:t> Institute of Science, Bangalore, </a:t>
            </a:r>
            <a:r>
              <a:rPr lang="fr-FR" dirty="0" err="1" smtClean="0"/>
              <a:t>India</a:t>
            </a:r>
            <a:r>
              <a:rPr lang="fr-FR" dirty="0" smtClean="0"/>
              <a:t>  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91664" y="5659409"/>
            <a:ext cx="6760672" cy="908050"/>
            <a:chOff x="180472" y="5659409"/>
            <a:chExt cx="6760672" cy="908050"/>
          </a:xfrm>
        </p:grpSpPr>
        <p:pic>
          <p:nvPicPr>
            <p:cNvPr id="4" name="Picture 13" descr="Copy_of_Untitled-1_copy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472" y="5659409"/>
              <a:ext cx="908050" cy="9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LogoINRA-Couleur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9586" y="5861974"/>
              <a:ext cx="127635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/>
            <p:nvPr/>
          </p:nvPicPr>
          <p:blipFill rotWithShape="1">
            <a:blip r:embed="rId5" cstate="print"/>
            <a:srcRect l="34560" t="41825" r="45730" b="27207"/>
            <a:stretch/>
          </p:blipFill>
          <p:spPr bwMode="auto">
            <a:xfrm>
              <a:off x="4227000" y="5679412"/>
              <a:ext cx="883920" cy="868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4"/>
            <p:cNvPicPr/>
            <p:nvPr/>
          </p:nvPicPr>
          <p:blipFill>
            <a:blip r:embed="rId6" cstate="print"/>
            <a:srcRect l="30118" t="49146" r="40938" b="23438"/>
            <a:stretch>
              <a:fillRect/>
            </a:stretch>
          </p:blipFill>
          <p:spPr bwMode="auto">
            <a:xfrm>
              <a:off x="6041984" y="5846417"/>
              <a:ext cx="899160" cy="534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079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r="1741"/>
          <a:stretch/>
        </p:blipFill>
        <p:spPr bwMode="auto">
          <a:xfrm>
            <a:off x="660169" y="1695830"/>
            <a:ext cx="7077699" cy="4132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13185" y="1945982"/>
                <a:ext cx="2071913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=22.203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−0.728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185" y="1945982"/>
                <a:ext cx="207191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113185" y="2434002"/>
            <a:ext cx="1878550" cy="6721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8025" y="407549"/>
            <a:ext cx="6347714" cy="723406"/>
          </a:xfrm>
        </p:spPr>
        <p:txBody>
          <a:bodyPr/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Matériels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Méthodes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1" y="0"/>
            <a:ext cx="9143999" cy="386505"/>
            <a:chOff x="-595425" y="-14610"/>
            <a:chExt cx="10728638" cy="469241"/>
          </a:xfrm>
        </p:grpSpPr>
        <p:grpSp>
          <p:nvGrpSpPr>
            <p:cNvPr id="34" name="Groupe 33"/>
            <p:cNvGrpSpPr/>
            <p:nvPr/>
          </p:nvGrpSpPr>
          <p:grpSpPr>
            <a:xfrm>
              <a:off x="-595425" y="-14610"/>
              <a:ext cx="10728638" cy="469241"/>
              <a:chOff x="2" y="-20600"/>
              <a:chExt cx="9556259" cy="661740"/>
            </a:xfrm>
          </p:grpSpPr>
          <p:sp>
            <p:nvSpPr>
              <p:cNvPr id="36" name="Chevron 35"/>
              <p:cNvSpPr/>
              <p:nvPr/>
            </p:nvSpPr>
            <p:spPr>
              <a:xfrm>
                <a:off x="2095969" y="-20600"/>
                <a:ext cx="2092818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culture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3982290" y="-20600"/>
                <a:ext cx="2241394" cy="66174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Modèles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couplés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evron 37"/>
              <p:cNvSpPr/>
              <p:nvPr/>
            </p:nvSpPr>
            <p:spPr>
              <a:xfrm>
                <a:off x="6017188" y="-20600"/>
                <a:ext cx="1937084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Discussion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hevron 38"/>
              <p:cNvSpPr/>
              <p:nvPr/>
            </p:nvSpPr>
            <p:spPr>
              <a:xfrm>
                <a:off x="7747778" y="-20600"/>
                <a:ext cx="1808483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Conclusion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entagone 39"/>
              <p:cNvSpPr/>
              <p:nvPr/>
            </p:nvSpPr>
            <p:spPr>
              <a:xfrm>
                <a:off x="2" y="-20600"/>
                <a:ext cx="1183979" cy="661728"/>
              </a:xfrm>
              <a:prstGeom prst="homePlate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Intro.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Chevron 34"/>
            <p:cNvSpPr/>
            <p:nvPr/>
          </p:nvSpPr>
          <p:spPr>
            <a:xfrm>
              <a:off x="501977" y="-14610"/>
              <a:ext cx="1487531" cy="469232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Site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992919" y="5882471"/>
            <a:ext cx="5198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6 </a:t>
            </a:r>
            <a:r>
              <a:rPr lang="en-US" sz="1600" dirty="0" err="1" smtClean="0"/>
              <a:t>Rendement</a:t>
            </a:r>
            <a:r>
              <a:rPr lang="en-US" sz="1600" dirty="0" smtClean="0"/>
              <a:t> des </a:t>
            </a:r>
            <a:r>
              <a:rPr lang="en-US" sz="1600" dirty="0" err="1" smtClean="0"/>
              <a:t>puits</a:t>
            </a:r>
            <a:r>
              <a:rPr lang="en-US" sz="1600" dirty="0" smtClean="0"/>
              <a:t> </a:t>
            </a:r>
            <a:r>
              <a:rPr lang="en-US" sz="1600" dirty="0" err="1" smtClean="0"/>
              <a:t>présents</a:t>
            </a:r>
            <a:r>
              <a:rPr lang="en-US" sz="1600" dirty="0" smtClean="0"/>
              <a:t> sur </a:t>
            </a:r>
            <a:r>
              <a:rPr lang="en-US" sz="1600" dirty="0" err="1" smtClean="0"/>
              <a:t>Berambadi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fonction</a:t>
            </a:r>
            <a:r>
              <a:rPr lang="en-US" sz="1600" dirty="0" smtClean="0"/>
              <a:t> du </a:t>
            </a:r>
            <a:r>
              <a:rPr lang="en-US" sz="1600" dirty="0" err="1" smtClean="0"/>
              <a:t>niveau</a:t>
            </a:r>
            <a:r>
              <a:rPr lang="en-US" sz="1600" dirty="0" smtClean="0"/>
              <a:t> de la nappe (document interne)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2"/>
          </p:nvPr>
        </p:nvSpPr>
        <p:spPr>
          <a:xfrm>
            <a:off x="311303" y="1086285"/>
            <a:ext cx="5741157" cy="37448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fr-FR" dirty="0"/>
              <a:t>Expérimentation sur 100 pompes (</a:t>
            </a:r>
            <a:r>
              <a:rPr lang="fr-FR" dirty="0" err="1"/>
              <a:t>Berambadi</a:t>
            </a:r>
            <a:r>
              <a:rPr lang="fr-FR" dirty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7"/>
          <a:stretch/>
        </p:blipFill>
        <p:spPr bwMode="auto">
          <a:xfrm>
            <a:off x="28951" y="480051"/>
            <a:ext cx="9086098" cy="5897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4" y="1763831"/>
            <a:ext cx="6130363" cy="27287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9" y="1763832"/>
            <a:ext cx="6163368" cy="31188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4" y="1763830"/>
            <a:ext cx="6273013" cy="27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" y="1045506"/>
            <a:ext cx="8910999" cy="58124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8025" y="407549"/>
            <a:ext cx="6347714" cy="723406"/>
          </a:xfrm>
        </p:spPr>
        <p:txBody>
          <a:bodyPr/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Résultats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" y="-12032"/>
            <a:ext cx="9143999" cy="386505"/>
            <a:chOff x="-595425" y="-14610"/>
            <a:chExt cx="10728638" cy="469241"/>
          </a:xfrm>
        </p:grpSpPr>
        <p:grpSp>
          <p:nvGrpSpPr>
            <p:cNvPr id="23" name="Groupe 22"/>
            <p:cNvGrpSpPr/>
            <p:nvPr/>
          </p:nvGrpSpPr>
          <p:grpSpPr>
            <a:xfrm>
              <a:off x="-595425" y="-14610"/>
              <a:ext cx="10728638" cy="469241"/>
              <a:chOff x="2" y="-20600"/>
              <a:chExt cx="9556259" cy="661740"/>
            </a:xfrm>
          </p:grpSpPr>
          <p:sp>
            <p:nvSpPr>
              <p:cNvPr id="25" name="Chevron 24"/>
              <p:cNvSpPr/>
              <p:nvPr/>
            </p:nvSpPr>
            <p:spPr>
              <a:xfrm>
                <a:off x="2095969" y="-20600"/>
                <a:ext cx="2092818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culture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>
                <a:off x="3982290" y="-20600"/>
                <a:ext cx="2241394" cy="66174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Modèles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couplés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>
                <a:off x="6017188" y="-20600"/>
                <a:ext cx="1937084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Discussion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vron 27"/>
              <p:cNvSpPr/>
              <p:nvPr/>
            </p:nvSpPr>
            <p:spPr>
              <a:xfrm>
                <a:off x="7747778" y="-20600"/>
                <a:ext cx="1808483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Conclusion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entagone 28"/>
              <p:cNvSpPr/>
              <p:nvPr/>
            </p:nvSpPr>
            <p:spPr>
              <a:xfrm>
                <a:off x="2" y="-20600"/>
                <a:ext cx="1183979" cy="661728"/>
              </a:xfrm>
              <a:prstGeom prst="homePlate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Intro.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hevron 23"/>
            <p:cNvSpPr/>
            <p:nvPr/>
          </p:nvSpPr>
          <p:spPr>
            <a:xfrm>
              <a:off x="501977" y="-14610"/>
              <a:ext cx="1487531" cy="469232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Site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0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" y="963158"/>
            <a:ext cx="9007244" cy="588708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8025" y="407549"/>
            <a:ext cx="6347714" cy="7234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Résultats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" y="-12032"/>
            <a:ext cx="9143999" cy="386505"/>
            <a:chOff x="-595425" y="-14610"/>
            <a:chExt cx="10728638" cy="469241"/>
          </a:xfrm>
        </p:grpSpPr>
        <p:grpSp>
          <p:nvGrpSpPr>
            <p:cNvPr id="14" name="Groupe 13"/>
            <p:cNvGrpSpPr/>
            <p:nvPr/>
          </p:nvGrpSpPr>
          <p:grpSpPr>
            <a:xfrm>
              <a:off x="-595425" y="-14610"/>
              <a:ext cx="10728638" cy="469241"/>
              <a:chOff x="2" y="-20600"/>
              <a:chExt cx="9556259" cy="661740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95969" y="-20600"/>
                <a:ext cx="2092818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culture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3982290" y="-20600"/>
                <a:ext cx="2241394" cy="66174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Modèles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couplés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6017188" y="-20600"/>
                <a:ext cx="1937084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Discussion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7747778" y="-20600"/>
                <a:ext cx="1808483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Conclusion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entagone 19"/>
              <p:cNvSpPr/>
              <p:nvPr/>
            </p:nvSpPr>
            <p:spPr>
              <a:xfrm>
                <a:off x="2" y="-20600"/>
                <a:ext cx="1183979" cy="661728"/>
              </a:xfrm>
              <a:prstGeom prst="homePlate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Intro.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hevron 14"/>
            <p:cNvSpPr/>
            <p:nvPr/>
          </p:nvSpPr>
          <p:spPr>
            <a:xfrm>
              <a:off x="501977" y="-14610"/>
              <a:ext cx="1487531" cy="469232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Site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329989" y="1840832"/>
            <a:ext cx="318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Indice de Nash </a:t>
            </a:r>
          </a:p>
          <a:p>
            <a:r>
              <a:rPr lang="fr-FR" dirty="0" smtClean="0"/>
              <a:t>Rain = - 1,29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9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9" y="938463"/>
            <a:ext cx="9151218" cy="591953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8025" y="407549"/>
            <a:ext cx="6347714" cy="7234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Résultats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" y="-12032"/>
            <a:ext cx="9143999" cy="386505"/>
            <a:chOff x="-595425" y="-14610"/>
            <a:chExt cx="10728638" cy="469241"/>
          </a:xfrm>
        </p:grpSpPr>
        <p:grpSp>
          <p:nvGrpSpPr>
            <p:cNvPr id="14" name="Groupe 13"/>
            <p:cNvGrpSpPr/>
            <p:nvPr/>
          </p:nvGrpSpPr>
          <p:grpSpPr>
            <a:xfrm>
              <a:off x="-595425" y="-14610"/>
              <a:ext cx="10728638" cy="469241"/>
              <a:chOff x="2" y="-20600"/>
              <a:chExt cx="9556259" cy="661740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95969" y="-20600"/>
                <a:ext cx="2092818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culture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3982290" y="-20600"/>
                <a:ext cx="2241394" cy="66174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err="1" smtClean="0">
                    <a:solidFill>
                      <a:schemeClr val="tx1"/>
                    </a:solidFill>
                  </a:rPr>
                  <a:t>Modèles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couplés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6017188" y="-20600"/>
                <a:ext cx="1937084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Discussion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7747778" y="-20600"/>
                <a:ext cx="1808483" cy="661737"/>
              </a:xfrm>
              <a:prstGeom prst="chevron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Conclusion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entagone 19"/>
              <p:cNvSpPr/>
              <p:nvPr/>
            </p:nvSpPr>
            <p:spPr>
              <a:xfrm>
                <a:off x="2" y="-20600"/>
                <a:ext cx="1183979" cy="661728"/>
              </a:xfrm>
              <a:prstGeom prst="homePlate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Intro.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hevron 14"/>
            <p:cNvSpPr/>
            <p:nvPr/>
          </p:nvSpPr>
          <p:spPr>
            <a:xfrm>
              <a:off x="501977" y="-14610"/>
              <a:ext cx="1487531" cy="469232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Site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366083" y="1443790"/>
            <a:ext cx="318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Indice de Nash </a:t>
            </a:r>
          </a:p>
          <a:p>
            <a:r>
              <a:rPr lang="fr-FR" dirty="0" err="1" smtClean="0"/>
              <a:t>Pump</a:t>
            </a:r>
            <a:r>
              <a:rPr lang="fr-FR" dirty="0" smtClean="0"/>
              <a:t> No Limited = 0,52 </a:t>
            </a:r>
          </a:p>
          <a:p>
            <a:r>
              <a:rPr lang="fr-FR" dirty="0" err="1" smtClean="0"/>
              <a:t>Pump</a:t>
            </a:r>
            <a:r>
              <a:rPr lang="fr-FR" dirty="0" smtClean="0"/>
              <a:t> Limited =  0,51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5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221</Words>
  <Application>Microsoft Office PowerPoint</Application>
  <PresentationFormat>Affichage à l'écran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Présentation PowerPoint</vt:lpstr>
      <vt:lpstr>Présentation PowerPoint</vt:lpstr>
      <vt:lpstr>Présentation PowerPoint</vt:lpstr>
      <vt:lpstr>Modélisation de l’effet du pompage de la nappe phréatique pour l’irrigation des cultures   dans un bassin versant du Sud de l’Inde</vt:lpstr>
      <vt:lpstr>Matériels et Méthodes</vt:lpstr>
      <vt:lpstr>Présentation PowerPoint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</dc:creator>
  <cp:lastModifiedBy>Laurent</cp:lastModifiedBy>
  <cp:revision>16</cp:revision>
  <dcterms:created xsi:type="dcterms:W3CDTF">2016-11-13T15:45:42Z</dcterms:created>
  <dcterms:modified xsi:type="dcterms:W3CDTF">2016-11-14T09:11:34Z</dcterms:modified>
</cp:coreProperties>
</file>