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3" r:id="rId11"/>
    <p:sldId id="29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1" r:id="rId20"/>
    <p:sldId id="292" r:id="rId21"/>
    <p:sldId id="272" r:id="rId22"/>
    <p:sldId id="273" r:id="rId23"/>
    <p:sldId id="277" r:id="rId24"/>
    <p:sldId id="278" r:id="rId25"/>
    <p:sldId id="279" r:id="rId26"/>
    <p:sldId id="280" r:id="rId27"/>
    <p:sldId id="281" r:id="rId28"/>
    <p:sldId id="286" r:id="rId29"/>
    <p:sldId id="287" r:id="rId30"/>
    <p:sldId id="295" r:id="rId31"/>
    <p:sldId id="284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ena\Dropbox\Arkavathy_GW\GW%20Monitoring%20data\GWExtraction\SimpleVersion\Talukwise_SOI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Veena1\Documents\ACCUWa\Arkavathy\Data\GWData\CGWB_Data\CGWB_Arkavathy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Veena1\Documents\ACCUWa\Arkavathy\Data\GWData\CGWB_Data\CGWB_Arkavathy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TGHalliModel\TankBal\TankBal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eena\Dropbox\Arkavathy_GW\GW%20Monitoring%20data\GWExtraction\SimpleVersion\Talukwise_SO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MilliwatershedVBModel\CheckDamStageCompar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Veena1\Documents\ACCUWa\Arkavathy\Data\GWData\Milliwatershed\borewell_monitoring\borewell_monitoring\Aralumallige_PGM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TGHalliModel\ver2\LandUse\TGHalliBalance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TGHalliModel\ver2\TankBal\TGHalliBalanc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TGHalliModel\ver2\TankBal\TGHalliBalanc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eena1\Documents\ACCUWa\Arkavathy\Milli-watershed\TGHalliModel\ver2\TankBal\TGHalliBalance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Veena1\Documents\ACCUWa\Arkavathy\Data\GWData\CGWB_Data\CGWB_Arkavath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8"/>
  <c:chart>
    <c:autoTitleDeleted val="1"/>
    <c:plotArea>
      <c:layout>
        <c:manualLayout>
          <c:layoutTarget val="inner"/>
          <c:xMode val="edge"/>
          <c:yMode val="edge"/>
          <c:x val="0.25519961966926141"/>
          <c:y val="0.26751420330537862"/>
          <c:w val="0.84552471566054621"/>
          <c:h val="0.62428623505395153"/>
        </c:manualLayout>
      </c:layout>
      <c:lineChart>
        <c:grouping val="standard"/>
        <c:ser>
          <c:idx val="6"/>
          <c:order val="0"/>
          <c:tx>
            <c:v>OpenWells</c:v>
          </c:tx>
          <c:spPr>
            <a:ln w="57150">
              <a:solidFill>
                <a:schemeClr val="accent1"/>
              </a:solidFill>
            </a:ln>
          </c:spPr>
          <c:marker>
            <c:spPr>
              <a:ln w="57150">
                <a:solidFill>
                  <a:schemeClr val="accent1"/>
                </a:solidFill>
              </a:ln>
            </c:spPr>
          </c:marker>
          <c:cat>
            <c:numRef>
              <c:f>PercBySource!$I$4:$I$11</c:f>
              <c:numCache>
                <c:formatCode>General</c:formatCode>
                <c:ptCount val="8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</c:numCache>
            </c:numRef>
          </c:cat>
          <c:val>
            <c:numRef>
              <c:f>PercBySource!$M$4:$M$11</c:f>
              <c:numCache>
                <c:formatCode>0%</c:formatCode>
                <c:ptCount val="8"/>
                <c:pt idx="0">
                  <c:v>0.32242868359068816</c:v>
                </c:pt>
                <c:pt idx="1">
                  <c:v>0.33530360021494193</c:v>
                </c:pt>
                <c:pt idx="2">
                  <c:v>0.41521035598705724</c:v>
                </c:pt>
                <c:pt idx="3">
                  <c:v>0.39754848152213873</c:v>
                </c:pt>
                <c:pt idx="4">
                  <c:v>1.2416427889207261E-2</c:v>
                </c:pt>
                <c:pt idx="5">
                  <c:v>4.0824575586095375E-2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0"/>
          <c:order val="1"/>
          <c:tx>
            <c:v>Borewells</c:v>
          </c:tx>
          <c:spPr>
            <a:ln w="57150"/>
          </c:spPr>
          <c:marker>
            <c:symbol val="none"/>
          </c:marker>
          <c:cat>
            <c:numRef>
              <c:f>PercBySource!$I$4:$I$11</c:f>
              <c:numCache>
                <c:formatCode>General</c:formatCode>
                <c:ptCount val="8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</c:numCache>
            </c:numRef>
          </c:cat>
          <c:val>
            <c:numRef>
              <c:f>PercBySource!$M$13:$M$20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4.6707146193367575E-3</c:v>
                </c:pt>
                <c:pt idx="3">
                  <c:v>0.52799121844127817</c:v>
                </c:pt>
                <c:pt idx="4">
                  <c:v>0.9063992359121299</c:v>
                </c:pt>
                <c:pt idx="5">
                  <c:v>0.80153597413096156</c:v>
                </c:pt>
                <c:pt idx="6">
                  <c:v>0.86973303312962769</c:v>
                </c:pt>
                <c:pt idx="7">
                  <c:v>1</c:v>
                </c:pt>
              </c:numCache>
            </c:numRef>
          </c:val>
        </c:ser>
        <c:marker val="1"/>
        <c:axId val="171931520"/>
        <c:axId val="171933056"/>
      </c:lineChart>
      <c:catAx>
        <c:axId val="171931520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lang="en-IN" sz="2400"/>
            </a:pPr>
            <a:endParaRPr lang="en-US"/>
          </a:p>
        </c:txPr>
        <c:crossAx val="171933056"/>
        <c:crosses val="autoZero"/>
        <c:auto val="1"/>
        <c:lblAlgn val="ctr"/>
        <c:lblOffset val="100"/>
      </c:catAx>
      <c:valAx>
        <c:axId val="171933056"/>
        <c:scaling>
          <c:orientation val="minMax"/>
          <c:max val="1"/>
        </c:scaling>
        <c:axPos val="l"/>
        <c:numFmt formatCode="0%" sourceLinked="1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71931520"/>
        <c:crosses val="autoZero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0.46133034315134835"/>
          <c:y val="2.6037449155377416E-2"/>
          <c:w val="0.52620783956244299"/>
          <c:h val="0.20878371894639094"/>
        </c:manualLayout>
      </c:layout>
      <c:txPr>
        <a:bodyPr/>
        <a:lstStyle/>
        <a:p>
          <a:pPr>
            <a:defRPr lang="en-IN" sz="2400"/>
          </a:pPr>
          <a:endParaRPr lang="en-US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7361150357056471"/>
          <c:y val="0.20061788862934221"/>
          <c:w val="0.78935363623416765"/>
          <c:h val="0.49663485246162409"/>
        </c:manualLayout>
      </c:layout>
      <c:lineChart>
        <c:grouping val="standard"/>
        <c:ser>
          <c:idx val="0"/>
          <c:order val="0"/>
          <c:tx>
            <c:strRef>
              <c:f>DW_Water_Levels!$A$5</c:f>
              <c:strCache>
                <c:ptCount val="1"/>
                <c:pt idx="0">
                  <c:v>SW57G3C12</c:v>
                </c:pt>
              </c:strCache>
            </c:strRef>
          </c:tx>
          <c:marker>
            <c:symbol val="none"/>
          </c:marker>
          <c:cat>
            <c:numRef>
              <c:f>DW_Water_Levels!$B$5:$B$51</c:f>
              <c:numCache>
                <c:formatCode>dd\-mmm\-yy</c:formatCode>
                <c:ptCount val="47"/>
                <c:pt idx="0">
                  <c:v>36896</c:v>
                </c:pt>
                <c:pt idx="1">
                  <c:v>37036</c:v>
                </c:pt>
                <c:pt idx="2">
                  <c:v>37128</c:v>
                </c:pt>
                <c:pt idx="3">
                  <c:v>37200</c:v>
                </c:pt>
                <c:pt idx="4">
                  <c:v>37261</c:v>
                </c:pt>
                <c:pt idx="5">
                  <c:v>37401</c:v>
                </c:pt>
                <c:pt idx="6">
                  <c:v>37493</c:v>
                </c:pt>
                <c:pt idx="7">
                  <c:v>37565</c:v>
                </c:pt>
                <c:pt idx="8">
                  <c:v>37626</c:v>
                </c:pt>
                <c:pt idx="9">
                  <c:v>37766</c:v>
                </c:pt>
                <c:pt idx="10">
                  <c:v>37858</c:v>
                </c:pt>
                <c:pt idx="11">
                  <c:v>37930</c:v>
                </c:pt>
                <c:pt idx="12">
                  <c:v>37991</c:v>
                </c:pt>
                <c:pt idx="13">
                  <c:v>38132</c:v>
                </c:pt>
                <c:pt idx="14">
                  <c:v>38224</c:v>
                </c:pt>
                <c:pt idx="15">
                  <c:v>38296</c:v>
                </c:pt>
                <c:pt idx="16">
                  <c:v>38357</c:v>
                </c:pt>
                <c:pt idx="17">
                  <c:v>38497</c:v>
                </c:pt>
                <c:pt idx="18">
                  <c:v>38589</c:v>
                </c:pt>
                <c:pt idx="19">
                  <c:v>38661</c:v>
                </c:pt>
                <c:pt idx="20">
                  <c:v>38722</c:v>
                </c:pt>
                <c:pt idx="21">
                  <c:v>38862</c:v>
                </c:pt>
                <c:pt idx="22">
                  <c:v>38954</c:v>
                </c:pt>
                <c:pt idx="23">
                  <c:v>39026</c:v>
                </c:pt>
                <c:pt idx="24">
                  <c:v>39227</c:v>
                </c:pt>
                <c:pt idx="25">
                  <c:v>39319</c:v>
                </c:pt>
                <c:pt idx="26">
                  <c:v>39391</c:v>
                </c:pt>
                <c:pt idx="27">
                  <c:v>39452</c:v>
                </c:pt>
                <c:pt idx="28">
                  <c:v>39593</c:v>
                </c:pt>
                <c:pt idx="29">
                  <c:v>39685</c:v>
                </c:pt>
                <c:pt idx="30">
                  <c:v>39757</c:v>
                </c:pt>
                <c:pt idx="31">
                  <c:v>39818</c:v>
                </c:pt>
                <c:pt idx="32">
                  <c:v>39958</c:v>
                </c:pt>
                <c:pt idx="33">
                  <c:v>40050</c:v>
                </c:pt>
                <c:pt idx="34">
                  <c:v>40142</c:v>
                </c:pt>
                <c:pt idx="35">
                  <c:v>40183</c:v>
                </c:pt>
                <c:pt idx="36">
                  <c:v>40323</c:v>
                </c:pt>
                <c:pt idx="37">
                  <c:v>40415</c:v>
                </c:pt>
                <c:pt idx="38">
                  <c:v>40487</c:v>
                </c:pt>
                <c:pt idx="39">
                  <c:v>40548</c:v>
                </c:pt>
                <c:pt idx="40">
                  <c:v>40688</c:v>
                </c:pt>
                <c:pt idx="41">
                  <c:v>40780</c:v>
                </c:pt>
                <c:pt idx="42">
                  <c:v>40852</c:v>
                </c:pt>
                <c:pt idx="43">
                  <c:v>40913</c:v>
                </c:pt>
                <c:pt idx="44">
                  <c:v>41054</c:v>
                </c:pt>
                <c:pt idx="45">
                  <c:v>41238</c:v>
                </c:pt>
                <c:pt idx="46">
                  <c:v>41603</c:v>
                </c:pt>
              </c:numCache>
            </c:numRef>
          </c:cat>
          <c:val>
            <c:numRef>
              <c:f>DW_Water_Levels!$G$5:$G$51</c:f>
              <c:numCache>
                <c:formatCode>0</c:formatCode>
                <c:ptCount val="47"/>
                <c:pt idx="0">
                  <c:v>910.99</c:v>
                </c:pt>
                <c:pt idx="1">
                  <c:v>909.65</c:v>
                </c:pt>
                <c:pt idx="2">
                  <c:v>908.84999999999945</c:v>
                </c:pt>
                <c:pt idx="3">
                  <c:v>911.38</c:v>
                </c:pt>
                <c:pt idx="4">
                  <c:v>910.33999999999946</c:v>
                </c:pt>
                <c:pt idx="5">
                  <c:v>908.68000000000052</c:v>
                </c:pt>
                <c:pt idx="6">
                  <c:v>908.4</c:v>
                </c:pt>
                <c:pt idx="7">
                  <c:v>908</c:v>
                </c:pt>
                <c:pt idx="8">
                  <c:v>907.68000000000052</c:v>
                </c:pt>
                <c:pt idx="9">
                  <c:v>905.44999999999948</c:v>
                </c:pt>
                <c:pt idx="10">
                  <c:v>904.57</c:v>
                </c:pt>
                <c:pt idx="11">
                  <c:v>903.77000000000055</c:v>
                </c:pt>
                <c:pt idx="12">
                  <c:v>903.8</c:v>
                </c:pt>
                <c:pt idx="13">
                  <c:v>900.2</c:v>
                </c:pt>
                <c:pt idx="14">
                  <c:v>900.78000000000054</c:v>
                </c:pt>
                <c:pt idx="15">
                  <c:v>902.1</c:v>
                </c:pt>
                <c:pt idx="16">
                  <c:v>901.45999999999947</c:v>
                </c:pt>
                <c:pt idx="17">
                  <c:v>909.37</c:v>
                </c:pt>
                <c:pt idx="18">
                  <c:v>898.2</c:v>
                </c:pt>
                <c:pt idx="19">
                  <c:v>901.4</c:v>
                </c:pt>
                <c:pt idx="20">
                  <c:v>902.55</c:v>
                </c:pt>
                <c:pt idx="21">
                  <c:v>900.4</c:v>
                </c:pt>
                <c:pt idx="22">
                  <c:v>900.39</c:v>
                </c:pt>
                <c:pt idx="23">
                  <c:v>900.3</c:v>
                </c:pt>
                <c:pt idx="24">
                  <c:v>900.77000000000055</c:v>
                </c:pt>
                <c:pt idx="25">
                  <c:v>899.2</c:v>
                </c:pt>
                <c:pt idx="26">
                  <c:v>901.31</c:v>
                </c:pt>
                <c:pt idx="27">
                  <c:v>901</c:v>
                </c:pt>
                <c:pt idx="28">
                  <c:v>900.38</c:v>
                </c:pt>
                <c:pt idx="29">
                  <c:v>902.75</c:v>
                </c:pt>
                <c:pt idx="30">
                  <c:v>902.8</c:v>
                </c:pt>
                <c:pt idx="31">
                  <c:v>901.7</c:v>
                </c:pt>
                <c:pt idx="32">
                  <c:v>900.52</c:v>
                </c:pt>
                <c:pt idx="33">
                  <c:v>902.78000000000054</c:v>
                </c:pt>
                <c:pt idx="34">
                  <c:v>901.65</c:v>
                </c:pt>
                <c:pt idx="35">
                  <c:v>901.05</c:v>
                </c:pt>
                <c:pt idx="36">
                  <c:v>899.5</c:v>
                </c:pt>
                <c:pt idx="37">
                  <c:v>901.53</c:v>
                </c:pt>
                <c:pt idx="38">
                  <c:v>901.9</c:v>
                </c:pt>
                <c:pt idx="39">
                  <c:v>902.1</c:v>
                </c:pt>
                <c:pt idx="40">
                  <c:v>901.1</c:v>
                </c:pt>
                <c:pt idx="41">
                  <c:v>901.4</c:v>
                </c:pt>
                <c:pt idx="42">
                  <c:v>902.49</c:v>
                </c:pt>
                <c:pt idx="43">
                  <c:v>901.97</c:v>
                </c:pt>
                <c:pt idx="44">
                  <c:v>901.09</c:v>
                </c:pt>
                <c:pt idx="45">
                  <c:v>898.93999999999949</c:v>
                </c:pt>
                <c:pt idx="46">
                  <c:v>898.93999999999949</c:v>
                </c:pt>
              </c:numCache>
            </c:numRef>
          </c:val>
        </c:ser>
        <c:marker val="1"/>
        <c:axId val="44506496"/>
        <c:axId val="143905152"/>
      </c:lineChart>
      <c:dateAx>
        <c:axId val="44506496"/>
        <c:scaling>
          <c:orientation val="minMax"/>
        </c:scaling>
        <c:axPos val="b"/>
        <c:numFmt formatCode="yyyy" sourceLinked="0"/>
        <c:tickLblPos val="nextTo"/>
        <c:txPr>
          <a:bodyPr rot="-540000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3905152"/>
        <c:crosses val="autoZero"/>
        <c:auto val="1"/>
        <c:lblOffset val="100"/>
        <c:baseTimeUnit val="months"/>
      </c:dateAx>
      <c:valAx>
        <c:axId val="143905152"/>
        <c:scaling>
          <c:orientation val="minMax"/>
        </c:scaling>
        <c:axPos val="l"/>
        <c:numFmt formatCode="0" sourceLinked="0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4506496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2299431321084864"/>
          <c:y val="0.22119406370499983"/>
          <c:w val="0.73997083697871224"/>
          <c:h val="0.4691377466705548"/>
        </c:manualLayout>
      </c:layout>
      <c:lineChart>
        <c:grouping val="standard"/>
        <c:ser>
          <c:idx val="0"/>
          <c:order val="0"/>
          <c:tx>
            <c:strRef>
              <c:f>DW_Water_Levels!$A$52</c:f>
              <c:strCache>
                <c:ptCount val="1"/>
                <c:pt idx="0">
                  <c:v>SW57G3C13</c:v>
                </c:pt>
              </c:strCache>
            </c:strRef>
          </c:tx>
          <c:marker>
            <c:symbol val="none"/>
          </c:marker>
          <c:cat>
            <c:numRef>
              <c:f>DW_Water_Levels!$B$52:$B$90</c:f>
              <c:numCache>
                <c:formatCode>dd\-mmm\-yy</c:formatCode>
                <c:ptCount val="39"/>
                <c:pt idx="0">
                  <c:v>36896</c:v>
                </c:pt>
                <c:pt idx="1">
                  <c:v>37036</c:v>
                </c:pt>
                <c:pt idx="2">
                  <c:v>37128</c:v>
                </c:pt>
                <c:pt idx="3">
                  <c:v>37200</c:v>
                </c:pt>
                <c:pt idx="4">
                  <c:v>37261</c:v>
                </c:pt>
                <c:pt idx="5">
                  <c:v>37401</c:v>
                </c:pt>
                <c:pt idx="6">
                  <c:v>37493</c:v>
                </c:pt>
                <c:pt idx="7">
                  <c:v>37565</c:v>
                </c:pt>
                <c:pt idx="8">
                  <c:v>37626</c:v>
                </c:pt>
                <c:pt idx="9">
                  <c:v>37858</c:v>
                </c:pt>
                <c:pt idx="10">
                  <c:v>37930</c:v>
                </c:pt>
                <c:pt idx="11">
                  <c:v>37991</c:v>
                </c:pt>
                <c:pt idx="12">
                  <c:v>38132</c:v>
                </c:pt>
                <c:pt idx="13">
                  <c:v>38224</c:v>
                </c:pt>
                <c:pt idx="14">
                  <c:v>38296</c:v>
                </c:pt>
                <c:pt idx="15">
                  <c:v>38357</c:v>
                </c:pt>
                <c:pt idx="16">
                  <c:v>38497</c:v>
                </c:pt>
                <c:pt idx="17">
                  <c:v>38589</c:v>
                </c:pt>
                <c:pt idx="18">
                  <c:v>38661</c:v>
                </c:pt>
                <c:pt idx="19">
                  <c:v>38862</c:v>
                </c:pt>
                <c:pt idx="20">
                  <c:v>38954</c:v>
                </c:pt>
                <c:pt idx="21">
                  <c:v>39026</c:v>
                </c:pt>
                <c:pt idx="22">
                  <c:v>39087</c:v>
                </c:pt>
                <c:pt idx="23">
                  <c:v>39227</c:v>
                </c:pt>
                <c:pt idx="24">
                  <c:v>39319</c:v>
                </c:pt>
                <c:pt idx="25">
                  <c:v>39452</c:v>
                </c:pt>
                <c:pt idx="26">
                  <c:v>39593</c:v>
                </c:pt>
                <c:pt idx="27">
                  <c:v>39757</c:v>
                </c:pt>
                <c:pt idx="28">
                  <c:v>39818</c:v>
                </c:pt>
                <c:pt idx="29">
                  <c:v>39958</c:v>
                </c:pt>
                <c:pt idx="30">
                  <c:v>40050</c:v>
                </c:pt>
                <c:pt idx="31">
                  <c:v>40142</c:v>
                </c:pt>
                <c:pt idx="32">
                  <c:v>40688</c:v>
                </c:pt>
                <c:pt idx="33">
                  <c:v>40780</c:v>
                </c:pt>
                <c:pt idx="34">
                  <c:v>40852</c:v>
                </c:pt>
                <c:pt idx="35">
                  <c:v>40913</c:v>
                </c:pt>
                <c:pt idx="36">
                  <c:v>41054</c:v>
                </c:pt>
                <c:pt idx="37">
                  <c:v>41238</c:v>
                </c:pt>
                <c:pt idx="38">
                  <c:v>41603</c:v>
                </c:pt>
              </c:numCache>
            </c:numRef>
          </c:cat>
          <c:val>
            <c:numRef>
              <c:f>DW_Water_Levels!$G$52:$G$90</c:f>
              <c:numCache>
                <c:formatCode>0</c:formatCode>
                <c:ptCount val="39"/>
                <c:pt idx="0">
                  <c:v>899.81999999999948</c:v>
                </c:pt>
                <c:pt idx="1">
                  <c:v>898.27000000000055</c:v>
                </c:pt>
                <c:pt idx="2">
                  <c:v>895.87</c:v>
                </c:pt>
                <c:pt idx="3">
                  <c:v>896.78000000000054</c:v>
                </c:pt>
                <c:pt idx="4">
                  <c:v>899.24</c:v>
                </c:pt>
                <c:pt idx="5">
                  <c:v>898.02</c:v>
                </c:pt>
                <c:pt idx="6">
                  <c:v>895.67000000000053</c:v>
                </c:pt>
                <c:pt idx="7">
                  <c:v>895.12</c:v>
                </c:pt>
                <c:pt idx="8">
                  <c:v>894.71</c:v>
                </c:pt>
                <c:pt idx="9">
                  <c:v>896.35999999999945</c:v>
                </c:pt>
                <c:pt idx="10">
                  <c:v>897.47</c:v>
                </c:pt>
                <c:pt idx="11">
                  <c:v>896.22</c:v>
                </c:pt>
                <c:pt idx="12">
                  <c:v>896.02</c:v>
                </c:pt>
                <c:pt idx="13">
                  <c:v>896.94999999999948</c:v>
                </c:pt>
                <c:pt idx="14">
                  <c:v>897.22</c:v>
                </c:pt>
                <c:pt idx="15">
                  <c:v>896.27000000000055</c:v>
                </c:pt>
                <c:pt idx="16">
                  <c:v>898.1</c:v>
                </c:pt>
                <c:pt idx="17">
                  <c:v>896.98</c:v>
                </c:pt>
                <c:pt idx="18">
                  <c:v>897.62</c:v>
                </c:pt>
                <c:pt idx="19">
                  <c:v>895.72</c:v>
                </c:pt>
                <c:pt idx="20">
                  <c:v>897.59</c:v>
                </c:pt>
                <c:pt idx="21">
                  <c:v>898.53</c:v>
                </c:pt>
                <c:pt idx="22">
                  <c:v>896.37</c:v>
                </c:pt>
                <c:pt idx="23">
                  <c:v>896.19</c:v>
                </c:pt>
                <c:pt idx="24">
                  <c:v>897.81999999999948</c:v>
                </c:pt>
                <c:pt idx="25">
                  <c:v>898.1</c:v>
                </c:pt>
                <c:pt idx="26">
                  <c:v>898.26</c:v>
                </c:pt>
                <c:pt idx="27">
                  <c:v>898.02</c:v>
                </c:pt>
                <c:pt idx="28">
                  <c:v>897.81999999999948</c:v>
                </c:pt>
                <c:pt idx="29">
                  <c:v>899.87</c:v>
                </c:pt>
                <c:pt idx="30">
                  <c:v>899.95999999999947</c:v>
                </c:pt>
                <c:pt idx="31">
                  <c:v>899.05</c:v>
                </c:pt>
                <c:pt idx="32">
                  <c:v>897.62</c:v>
                </c:pt>
                <c:pt idx="33">
                  <c:v>899.62</c:v>
                </c:pt>
                <c:pt idx="34">
                  <c:v>898.26</c:v>
                </c:pt>
                <c:pt idx="35">
                  <c:v>897.57</c:v>
                </c:pt>
                <c:pt idx="36">
                  <c:v>897.02</c:v>
                </c:pt>
                <c:pt idx="37">
                  <c:v>895.88</c:v>
                </c:pt>
                <c:pt idx="38">
                  <c:v>895.88</c:v>
                </c:pt>
              </c:numCache>
            </c:numRef>
          </c:val>
        </c:ser>
        <c:marker val="1"/>
        <c:axId val="144872576"/>
        <c:axId val="144874112"/>
      </c:lineChart>
      <c:dateAx>
        <c:axId val="144872576"/>
        <c:scaling>
          <c:orientation val="minMax"/>
        </c:scaling>
        <c:axPos val="b"/>
        <c:numFmt formatCode="yyyy" sourceLinked="0"/>
        <c:tickLblPos val="nextTo"/>
        <c:txPr>
          <a:bodyPr rot="-540000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874112"/>
        <c:crosses val="autoZero"/>
        <c:auto val="1"/>
        <c:lblOffset val="100"/>
        <c:baseTimeUnit val="months"/>
      </c:dateAx>
      <c:valAx>
        <c:axId val="14487411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IN" sz="1600"/>
                  <a:t>Meters above MSL</a:t>
                </a:r>
              </a:p>
            </c:rich>
          </c:tx>
          <c:layout/>
        </c:title>
        <c:numFmt formatCode="0" sourceLinked="0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44872576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25244420177404997"/>
          <c:y val="8.7242965597042768E-2"/>
          <c:w val="0.69595244937448564"/>
          <c:h val="0.61303982163520065"/>
        </c:manualLayout>
      </c:layout>
      <c:scatterChart>
        <c:scatterStyle val="smoothMarker"/>
        <c:ser>
          <c:idx val="0"/>
          <c:order val="0"/>
          <c:xVal>
            <c:numRef>
              <c:f>Porosity!$A$2:$A$15</c:f>
              <c:numCache>
                <c:formatCode>General</c:formatCode>
                <c:ptCount val="14"/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</c:numCache>
            </c:numRef>
          </c:xVal>
          <c:yVal>
            <c:numRef>
              <c:f>Porosity!$B$2:$B$15</c:f>
              <c:numCache>
                <c:formatCode>0.000%</c:formatCode>
                <c:ptCount val="14"/>
                <c:pt idx="1">
                  <c:v>0.12000000000000002</c:v>
                </c:pt>
                <c:pt idx="2">
                  <c:v>2.1354166666666671E-2</c:v>
                </c:pt>
                <c:pt idx="3">
                  <c:v>1.0625000000000001E-2</c:v>
                </c:pt>
                <c:pt idx="4">
                  <c:v>9.5833333333333708E-3</c:v>
                </c:pt>
                <c:pt idx="5">
                  <c:v>8.4444444444444523E-3</c:v>
                </c:pt>
                <c:pt idx="6">
                  <c:v>6.3095238095238395E-3</c:v>
                </c:pt>
                <c:pt idx="7">
                  <c:v>7.1428571428571504E-3</c:v>
                </c:pt>
                <c:pt idx="8">
                  <c:v>6.9117647058824045E-3</c:v>
                </c:pt>
                <c:pt idx="9">
                  <c:v>4.8148148148148143E-3</c:v>
                </c:pt>
                <c:pt idx="10">
                  <c:v>6.6666666666666714E-3</c:v>
                </c:pt>
                <c:pt idx="11">
                  <c:v>3.9473684210526412E-3</c:v>
                </c:pt>
                <c:pt idx="12">
                  <c:v>1.2500000000000041E-3</c:v>
                </c:pt>
                <c:pt idx="13">
                  <c:v>6.2500000000000262E-4</c:v>
                </c:pt>
              </c:numCache>
            </c:numRef>
          </c:yVal>
          <c:smooth val="1"/>
        </c:ser>
        <c:axId val="143906688"/>
        <c:axId val="145010048"/>
      </c:scatterChart>
      <c:valAx>
        <c:axId val="143906688"/>
        <c:scaling>
          <c:orientation val="minMax"/>
          <c:max val="300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Metres below ground level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45010048"/>
        <c:crosses val="autoZero"/>
        <c:crossBetween val="midCat"/>
        <c:majorUnit val="50"/>
      </c:valAx>
      <c:valAx>
        <c:axId val="14501004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Bulk</a:t>
                </a:r>
                <a:r>
                  <a:rPr lang="en-US" sz="1800" baseline="0"/>
                  <a:t> Porosity </a:t>
                </a:r>
                <a:endParaRPr lang="en-US" sz="18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43906688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8"/>
  <c:chart>
    <c:autoTitleDeleted val="1"/>
    <c:plotArea>
      <c:layout>
        <c:manualLayout>
          <c:layoutTarget val="inner"/>
          <c:xMode val="edge"/>
          <c:yMode val="edge"/>
          <c:x val="0.10593285214348212"/>
          <c:y val="0.27362277631963078"/>
          <c:w val="0.84552471566054621"/>
          <c:h val="0.62428623505395153"/>
        </c:manualLayout>
      </c:layout>
      <c:lineChart>
        <c:grouping val="standard"/>
        <c:ser>
          <c:idx val="6"/>
          <c:order val="0"/>
          <c:tx>
            <c:v>Groundwater</c:v>
          </c:tx>
          <c:spPr>
            <a:ln w="57150">
              <a:solidFill>
                <a:schemeClr val="accent1"/>
              </a:solidFill>
            </a:ln>
          </c:spPr>
          <c:marker>
            <c:spPr>
              <a:ln w="57150">
                <a:solidFill>
                  <a:schemeClr val="accent1"/>
                </a:solidFill>
              </a:ln>
            </c:spPr>
          </c:marker>
          <c:cat>
            <c:numRef>
              <c:f>PercBySource!$I$4:$I$11</c:f>
              <c:numCache>
                <c:formatCode>General</c:formatCode>
                <c:ptCount val="8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</c:numCache>
            </c:numRef>
          </c:cat>
          <c:val>
            <c:numRef>
              <c:f>PercBySource!$E$4:$E$11</c:f>
              <c:numCache>
                <c:formatCode>0%</c:formatCode>
                <c:ptCount val="8"/>
                <c:pt idx="0">
                  <c:v>0.32242868359068816</c:v>
                </c:pt>
                <c:pt idx="1">
                  <c:v>0.33530360021494193</c:v>
                </c:pt>
                <c:pt idx="2">
                  <c:v>0.41988107060639185</c:v>
                </c:pt>
                <c:pt idx="3">
                  <c:v>0.92553969996341012</c:v>
                </c:pt>
                <c:pt idx="4">
                  <c:v>0.91881566380133717</c:v>
                </c:pt>
                <c:pt idx="5">
                  <c:v>0.84236054971704999</c:v>
                </c:pt>
                <c:pt idx="6">
                  <c:v>0.86973303312962769</c:v>
                </c:pt>
                <c:pt idx="7">
                  <c:v>1</c:v>
                </c:pt>
              </c:numCache>
            </c:numRef>
          </c:val>
        </c:ser>
        <c:ser>
          <c:idx val="0"/>
          <c:order val="1"/>
          <c:tx>
            <c:v>Surface Water</c:v>
          </c:tx>
          <c:spPr>
            <a:ln w="57150"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PercBySource!$I$4:$I$11</c:f>
              <c:numCache>
                <c:formatCode>General</c:formatCode>
                <c:ptCount val="8"/>
                <c:pt idx="0">
                  <c:v>1975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</c:numCache>
            </c:numRef>
          </c:cat>
          <c:val>
            <c:numRef>
              <c:f>PercBySource!$E$13:$E$20</c:f>
              <c:numCache>
                <c:formatCode>0%</c:formatCode>
                <c:ptCount val="8"/>
                <c:pt idx="0">
                  <c:v>0.67757131640932433</c:v>
                </c:pt>
                <c:pt idx="1">
                  <c:v>0.66469639978506179</c:v>
                </c:pt>
                <c:pt idx="2">
                  <c:v>0.47281553398058451</c:v>
                </c:pt>
                <c:pt idx="3">
                  <c:v>7.4460300036589822E-2</c:v>
                </c:pt>
                <c:pt idx="4">
                  <c:v>8.1184336198663734E-2</c:v>
                </c:pt>
                <c:pt idx="5">
                  <c:v>0.15763945028294399</c:v>
                </c:pt>
                <c:pt idx="6">
                  <c:v>0.13026696687037737</c:v>
                </c:pt>
                <c:pt idx="7">
                  <c:v>0</c:v>
                </c:pt>
              </c:numCache>
            </c:numRef>
          </c:val>
        </c:ser>
        <c:marker val="1"/>
        <c:axId val="186543488"/>
        <c:axId val="186549376"/>
      </c:lineChart>
      <c:catAx>
        <c:axId val="186543488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 lang="en-IN" sz="2400"/>
            </a:pPr>
            <a:endParaRPr lang="en-US"/>
          </a:p>
        </c:txPr>
        <c:crossAx val="186549376"/>
        <c:crosses val="autoZero"/>
        <c:auto val="1"/>
        <c:lblAlgn val="ctr"/>
        <c:lblOffset val="100"/>
      </c:catAx>
      <c:valAx>
        <c:axId val="186549376"/>
        <c:scaling>
          <c:orientation val="minMax"/>
          <c:max val="1"/>
        </c:scaling>
        <c:axPos val="l"/>
        <c:numFmt formatCode="0%" sourceLinked="1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86543488"/>
        <c:crosses val="autoZero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0.37628098559261863"/>
          <c:y val="1.9300597877045543E-2"/>
          <c:w val="0.6237190144073913"/>
          <c:h val="0.22014899809281849"/>
        </c:manualLayout>
      </c:layout>
      <c:txPr>
        <a:bodyPr/>
        <a:lstStyle/>
        <a:p>
          <a:pPr>
            <a:defRPr lang="en-IN" sz="2400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934560887819394"/>
          <c:y val="5.5335119192575152E-2"/>
          <c:w val="0.78495763464770063"/>
          <c:h val="0.6192952812228959"/>
        </c:manualLayout>
      </c:layout>
      <c:lineChart>
        <c:grouping val="standard"/>
        <c:ser>
          <c:idx val="0"/>
          <c:order val="0"/>
          <c:tx>
            <c:v>Model</c:v>
          </c:tx>
          <c:marker>
            <c:symbol val="none"/>
          </c:marker>
          <c:cat>
            <c:numRef>
              <c:f>Model!$A$16:$A$578</c:f>
              <c:numCache>
                <c:formatCode>dd-mmm-yy</c:formatCode>
                <c:ptCount val="563"/>
                <c:pt idx="0">
                  <c:v>41774</c:v>
                </c:pt>
                <c:pt idx="1">
                  <c:v>41775</c:v>
                </c:pt>
                <c:pt idx="2">
                  <c:v>41776</c:v>
                </c:pt>
                <c:pt idx="3">
                  <c:v>41777</c:v>
                </c:pt>
                <c:pt idx="4">
                  <c:v>41778</c:v>
                </c:pt>
                <c:pt idx="5">
                  <c:v>41779</c:v>
                </c:pt>
                <c:pt idx="6">
                  <c:v>41780</c:v>
                </c:pt>
                <c:pt idx="7">
                  <c:v>41781</c:v>
                </c:pt>
                <c:pt idx="8">
                  <c:v>41782</c:v>
                </c:pt>
                <c:pt idx="9">
                  <c:v>41783</c:v>
                </c:pt>
                <c:pt idx="10">
                  <c:v>41784</c:v>
                </c:pt>
                <c:pt idx="11">
                  <c:v>41785</c:v>
                </c:pt>
                <c:pt idx="12">
                  <c:v>41786</c:v>
                </c:pt>
                <c:pt idx="13">
                  <c:v>41787</c:v>
                </c:pt>
                <c:pt idx="14">
                  <c:v>41788</c:v>
                </c:pt>
                <c:pt idx="15">
                  <c:v>41789</c:v>
                </c:pt>
                <c:pt idx="16">
                  <c:v>41790</c:v>
                </c:pt>
                <c:pt idx="17">
                  <c:v>41791</c:v>
                </c:pt>
                <c:pt idx="18">
                  <c:v>41792</c:v>
                </c:pt>
                <c:pt idx="19">
                  <c:v>41793</c:v>
                </c:pt>
                <c:pt idx="20">
                  <c:v>41794</c:v>
                </c:pt>
                <c:pt idx="21">
                  <c:v>41795</c:v>
                </c:pt>
                <c:pt idx="22">
                  <c:v>41796</c:v>
                </c:pt>
                <c:pt idx="23">
                  <c:v>41797</c:v>
                </c:pt>
                <c:pt idx="24">
                  <c:v>41798</c:v>
                </c:pt>
                <c:pt idx="25">
                  <c:v>41799</c:v>
                </c:pt>
                <c:pt idx="26">
                  <c:v>41800</c:v>
                </c:pt>
                <c:pt idx="27">
                  <c:v>41801</c:v>
                </c:pt>
                <c:pt idx="28">
                  <c:v>41802</c:v>
                </c:pt>
                <c:pt idx="29">
                  <c:v>41803</c:v>
                </c:pt>
                <c:pt idx="30">
                  <c:v>41804</c:v>
                </c:pt>
                <c:pt idx="31">
                  <c:v>41805</c:v>
                </c:pt>
                <c:pt idx="32">
                  <c:v>41806</c:v>
                </c:pt>
                <c:pt idx="33">
                  <c:v>41807</c:v>
                </c:pt>
                <c:pt idx="34">
                  <c:v>41808</c:v>
                </c:pt>
                <c:pt idx="35">
                  <c:v>41809</c:v>
                </c:pt>
                <c:pt idx="36">
                  <c:v>41810</c:v>
                </c:pt>
                <c:pt idx="37">
                  <c:v>41811</c:v>
                </c:pt>
                <c:pt idx="38">
                  <c:v>41812</c:v>
                </c:pt>
                <c:pt idx="39">
                  <c:v>41813</c:v>
                </c:pt>
                <c:pt idx="40">
                  <c:v>41814</c:v>
                </c:pt>
                <c:pt idx="41">
                  <c:v>41815</c:v>
                </c:pt>
                <c:pt idx="42">
                  <c:v>41816</c:v>
                </c:pt>
                <c:pt idx="43">
                  <c:v>41817</c:v>
                </c:pt>
                <c:pt idx="44">
                  <c:v>41818</c:v>
                </c:pt>
                <c:pt idx="45">
                  <c:v>41819</c:v>
                </c:pt>
                <c:pt idx="46">
                  <c:v>41820</c:v>
                </c:pt>
                <c:pt idx="47">
                  <c:v>41821</c:v>
                </c:pt>
                <c:pt idx="48">
                  <c:v>41822</c:v>
                </c:pt>
                <c:pt idx="49">
                  <c:v>41823</c:v>
                </c:pt>
                <c:pt idx="50">
                  <c:v>41824</c:v>
                </c:pt>
                <c:pt idx="51">
                  <c:v>41825</c:v>
                </c:pt>
                <c:pt idx="52">
                  <c:v>41826</c:v>
                </c:pt>
                <c:pt idx="53">
                  <c:v>41827</c:v>
                </c:pt>
                <c:pt idx="54">
                  <c:v>41828</c:v>
                </c:pt>
                <c:pt idx="55">
                  <c:v>41829</c:v>
                </c:pt>
                <c:pt idx="56">
                  <c:v>41830</c:v>
                </c:pt>
                <c:pt idx="57">
                  <c:v>41831</c:v>
                </c:pt>
                <c:pt idx="58">
                  <c:v>41832</c:v>
                </c:pt>
                <c:pt idx="59">
                  <c:v>41833</c:v>
                </c:pt>
                <c:pt idx="60">
                  <c:v>41834</c:v>
                </c:pt>
                <c:pt idx="61">
                  <c:v>41835</c:v>
                </c:pt>
                <c:pt idx="62">
                  <c:v>41836</c:v>
                </c:pt>
                <c:pt idx="63">
                  <c:v>41837</c:v>
                </c:pt>
                <c:pt idx="64">
                  <c:v>41838</c:v>
                </c:pt>
                <c:pt idx="65">
                  <c:v>41839</c:v>
                </c:pt>
                <c:pt idx="66">
                  <c:v>41840</c:v>
                </c:pt>
                <c:pt idx="67">
                  <c:v>41841</c:v>
                </c:pt>
                <c:pt idx="68">
                  <c:v>41842</c:v>
                </c:pt>
                <c:pt idx="69">
                  <c:v>41843</c:v>
                </c:pt>
                <c:pt idx="70">
                  <c:v>41844</c:v>
                </c:pt>
                <c:pt idx="71">
                  <c:v>41845</c:v>
                </c:pt>
                <c:pt idx="72">
                  <c:v>41846</c:v>
                </c:pt>
                <c:pt idx="73">
                  <c:v>41847</c:v>
                </c:pt>
                <c:pt idx="74">
                  <c:v>41848</c:v>
                </c:pt>
                <c:pt idx="75">
                  <c:v>41849</c:v>
                </c:pt>
                <c:pt idx="76">
                  <c:v>41850</c:v>
                </c:pt>
                <c:pt idx="77">
                  <c:v>41851</c:v>
                </c:pt>
                <c:pt idx="78">
                  <c:v>41852</c:v>
                </c:pt>
                <c:pt idx="79">
                  <c:v>41853</c:v>
                </c:pt>
                <c:pt idx="80">
                  <c:v>41854</c:v>
                </c:pt>
                <c:pt idx="81">
                  <c:v>41855</c:v>
                </c:pt>
                <c:pt idx="82">
                  <c:v>41856</c:v>
                </c:pt>
                <c:pt idx="83">
                  <c:v>41857</c:v>
                </c:pt>
                <c:pt idx="84">
                  <c:v>41858</c:v>
                </c:pt>
                <c:pt idx="85">
                  <c:v>41859</c:v>
                </c:pt>
                <c:pt idx="86">
                  <c:v>41860</c:v>
                </c:pt>
                <c:pt idx="87">
                  <c:v>41861</c:v>
                </c:pt>
                <c:pt idx="88">
                  <c:v>41862</c:v>
                </c:pt>
                <c:pt idx="89">
                  <c:v>41863</c:v>
                </c:pt>
                <c:pt idx="90">
                  <c:v>41864</c:v>
                </c:pt>
                <c:pt idx="91">
                  <c:v>41865</c:v>
                </c:pt>
                <c:pt idx="92">
                  <c:v>41866</c:v>
                </c:pt>
                <c:pt idx="93">
                  <c:v>41867</c:v>
                </c:pt>
                <c:pt idx="94">
                  <c:v>41868</c:v>
                </c:pt>
                <c:pt idx="95">
                  <c:v>41869</c:v>
                </c:pt>
                <c:pt idx="96">
                  <c:v>41870</c:v>
                </c:pt>
                <c:pt idx="97">
                  <c:v>41871</c:v>
                </c:pt>
                <c:pt idx="98">
                  <c:v>41872</c:v>
                </c:pt>
                <c:pt idx="99">
                  <c:v>41873</c:v>
                </c:pt>
                <c:pt idx="100">
                  <c:v>41874</c:v>
                </c:pt>
                <c:pt idx="101">
                  <c:v>41875</c:v>
                </c:pt>
                <c:pt idx="102">
                  <c:v>41876</c:v>
                </c:pt>
                <c:pt idx="103">
                  <c:v>41877</c:v>
                </c:pt>
                <c:pt idx="104">
                  <c:v>41878</c:v>
                </c:pt>
                <c:pt idx="105">
                  <c:v>41879</c:v>
                </c:pt>
                <c:pt idx="106">
                  <c:v>41880</c:v>
                </c:pt>
                <c:pt idx="107">
                  <c:v>41881</c:v>
                </c:pt>
                <c:pt idx="108">
                  <c:v>41882</c:v>
                </c:pt>
                <c:pt idx="109">
                  <c:v>41883</c:v>
                </c:pt>
                <c:pt idx="110">
                  <c:v>41884</c:v>
                </c:pt>
                <c:pt idx="111">
                  <c:v>41885</c:v>
                </c:pt>
                <c:pt idx="112">
                  <c:v>41886</c:v>
                </c:pt>
                <c:pt idx="113">
                  <c:v>41887</c:v>
                </c:pt>
                <c:pt idx="114">
                  <c:v>41888</c:v>
                </c:pt>
                <c:pt idx="115">
                  <c:v>41889</c:v>
                </c:pt>
                <c:pt idx="116">
                  <c:v>41890</c:v>
                </c:pt>
                <c:pt idx="117">
                  <c:v>41891</c:v>
                </c:pt>
                <c:pt idx="118">
                  <c:v>41892</c:v>
                </c:pt>
                <c:pt idx="119">
                  <c:v>41893</c:v>
                </c:pt>
                <c:pt idx="120">
                  <c:v>41894</c:v>
                </c:pt>
                <c:pt idx="121">
                  <c:v>41895</c:v>
                </c:pt>
                <c:pt idx="122">
                  <c:v>41896</c:v>
                </c:pt>
                <c:pt idx="123">
                  <c:v>41897</c:v>
                </c:pt>
                <c:pt idx="124">
                  <c:v>41898</c:v>
                </c:pt>
                <c:pt idx="125">
                  <c:v>41899</c:v>
                </c:pt>
                <c:pt idx="126">
                  <c:v>41900</c:v>
                </c:pt>
                <c:pt idx="127">
                  <c:v>41901</c:v>
                </c:pt>
                <c:pt idx="128">
                  <c:v>41902</c:v>
                </c:pt>
                <c:pt idx="129">
                  <c:v>41903</c:v>
                </c:pt>
                <c:pt idx="130">
                  <c:v>41904</c:v>
                </c:pt>
                <c:pt idx="131">
                  <c:v>41905</c:v>
                </c:pt>
                <c:pt idx="132">
                  <c:v>41906</c:v>
                </c:pt>
                <c:pt idx="133">
                  <c:v>41907</c:v>
                </c:pt>
                <c:pt idx="134">
                  <c:v>41908</c:v>
                </c:pt>
                <c:pt idx="135">
                  <c:v>41909</c:v>
                </c:pt>
                <c:pt idx="136">
                  <c:v>41910</c:v>
                </c:pt>
                <c:pt idx="137">
                  <c:v>41911</c:v>
                </c:pt>
                <c:pt idx="138">
                  <c:v>41912</c:v>
                </c:pt>
                <c:pt idx="139">
                  <c:v>41913</c:v>
                </c:pt>
                <c:pt idx="140">
                  <c:v>41914</c:v>
                </c:pt>
                <c:pt idx="141">
                  <c:v>41915</c:v>
                </c:pt>
                <c:pt idx="142">
                  <c:v>41916</c:v>
                </c:pt>
                <c:pt idx="143">
                  <c:v>41917</c:v>
                </c:pt>
                <c:pt idx="144">
                  <c:v>41918</c:v>
                </c:pt>
                <c:pt idx="145">
                  <c:v>41919</c:v>
                </c:pt>
                <c:pt idx="146">
                  <c:v>41920</c:v>
                </c:pt>
                <c:pt idx="147">
                  <c:v>41921</c:v>
                </c:pt>
                <c:pt idx="148">
                  <c:v>41922</c:v>
                </c:pt>
                <c:pt idx="149">
                  <c:v>41923</c:v>
                </c:pt>
                <c:pt idx="150">
                  <c:v>41924</c:v>
                </c:pt>
                <c:pt idx="151">
                  <c:v>41925</c:v>
                </c:pt>
                <c:pt idx="152">
                  <c:v>41926</c:v>
                </c:pt>
                <c:pt idx="153">
                  <c:v>41927</c:v>
                </c:pt>
                <c:pt idx="154">
                  <c:v>41928</c:v>
                </c:pt>
                <c:pt idx="155">
                  <c:v>41929</c:v>
                </c:pt>
                <c:pt idx="156">
                  <c:v>41930</c:v>
                </c:pt>
                <c:pt idx="157">
                  <c:v>41931</c:v>
                </c:pt>
                <c:pt idx="158">
                  <c:v>41932</c:v>
                </c:pt>
                <c:pt idx="159">
                  <c:v>41933</c:v>
                </c:pt>
                <c:pt idx="160">
                  <c:v>41934</c:v>
                </c:pt>
                <c:pt idx="161">
                  <c:v>41935</c:v>
                </c:pt>
                <c:pt idx="162">
                  <c:v>41936</c:v>
                </c:pt>
                <c:pt idx="163">
                  <c:v>41937</c:v>
                </c:pt>
                <c:pt idx="164">
                  <c:v>41938</c:v>
                </c:pt>
                <c:pt idx="165">
                  <c:v>41939</c:v>
                </c:pt>
                <c:pt idx="166">
                  <c:v>41940</c:v>
                </c:pt>
                <c:pt idx="167">
                  <c:v>41941</c:v>
                </c:pt>
                <c:pt idx="168">
                  <c:v>41942</c:v>
                </c:pt>
                <c:pt idx="169">
                  <c:v>41943</c:v>
                </c:pt>
                <c:pt idx="170">
                  <c:v>41944</c:v>
                </c:pt>
                <c:pt idx="171">
                  <c:v>41945</c:v>
                </c:pt>
                <c:pt idx="172">
                  <c:v>41946</c:v>
                </c:pt>
                <c:pt idx="173">
                  <c:v>41947</c:v>
                </c:pt>
                <c:pt idx="174">
                  <c:v>41948</c:v>
                </c:pt>
                <c:pt idx="175">
                  <c:v>41949</c:v>
                </c:pt>
                <c:pt idx="176">
                  <c:v>41950</c:v>
                </c:pt>
                <c:pt idx="177">
                  <c:v>41951</c:v>
                </c:pt>
                <c:pt idx="178">
                  <c:v>41952</c:v>
                </c:pt>
                <c:pt idx="179">
                  <c:v>41953</c:v>
                </c:pt>
                <c:pt idx="180">
                  <c:v>41954</c:v>
                </c:pt>
                <c:pt idx="181">
                  <c:v>41955</c:v>
                </c:pt>
                <c:pt idx="182">
                  <c:v>41956</c:v>
                </c:pt>
                <c:pt idx="183">
                  <c:v>41957</c:v>
                </c:pt>
                <c:pt idx="184">
                  <c:v>41958</c:v>
                </c:pt>
                <c:pt idx="185">
                  <c:v>41959</c:v>
                </c:pt>
                <c:pt idx="186">
                  <c:v>41960</c:v>
                </c:pt>
                <c:pt idx="187">
                  <c:v>41961</c:v>
                </c:pt>
                <c:pt idx="188">
                  <c:v>41962</c:v>
                </c:pt>
                <c:pt idx="189">
                  <c:v>41963</c:v>
                </c:pt>
                <c:pt idx="190">
                  <c:v>41964</c:v>
                </c:pt>
                <c:pt idx="191">
                  <c:v>41965</c:v>
                </c:pt>
                <c:pt idx="192">
                  <c:v>41966</c:v>
                </c:pt>
                <c:pt idx="193">
                  <c:v>41967</c:v>
                </c:pt>
                <c:pt idx="194">
                  <c:v>41968</c:v>
                </c:pt>
                <c:pt idx="195">
                  <c:v>41969</c:v>
                </c:pt>
                <c:pt idx="196">
                  <c:v>41970</c:v>
                </c:pt>
                <c:pt idx="197">
                  <c:v>41971</c:v>
                </c:pt>
                <c:pt idx="198">
                  <c:v>41972</c:v>
                </c:pt>
                <c:pt idx="199">
                  <c:v>41973</c:v>
                </c:pt>
                <c:pt idx="200">
                  <c:v>41974</c:v>
                </c:pt>
                <c:pt idx="201">
                  <c:v>41975</c:v>
                </c:pt>
                <c:pt idx="202">
                  <c:v>41976</c:v>
                </c:pt>
                <c:pt idx="203">
                  <c:v>41977</c:v>
                </c:pt>
                <c:pt idx="204">
                  <c:v>41978</c:v>
                </c:pt>
                <c:pt idx="205">
                  <c:v>41979</c:v>
                </c:pt>
                <c:pt idx="206">
                  <c:v>41980</c:v>
                </c:pt>
                <c:pt idx="207">
                  <c:v>41981</c:v>
                </c:pt>
                <c:pt idx="208">
                  <c:v>41982</c:v>
                </c:pt>
                <c:pt idx="209">
                  <c:v>41983</c:v>
                </c:pt>
                <c:pt idx="210">
                  <c:v>41984</c:v>
                </c:pt>
                <c:pt idx="211">
                  <c:v>41985</c:v>
                </c:pt>
                <c:pt idx="212">
                  <c:v>41986</c:v>
                </c:pt>
                <c:pt idx="213">
                  <c:v>41987</c:v>
                </c:pt>
                <c:pt idx="214">
                  <c:v>41988</c:v>
                </c:pt>
                <c:pt idx="215">
                  <c:v>41989</c:v>
                </c:pt>
                <c:pt idx="216">
                  <c:v>41990</c:v>
                </c:pt>
                <c:pt idx="217">
                  <c:v>41991</c:v>
                </c:pt>
                <c:pt idx="218">
                  <c:v>41992</c:v>
                </c:pt>
                <c:pt idx="219">
                  <c:v>41993</c:v>
                </c:pt>
                <c:pt idx="220">
                  <c:v>41994</c:v>
                </c:pt>
                <c:pt idx="221">
                  <c:v>41995</c:v>
                </c:pt>
                <c:pt idx="222">
                  <c:v>41996</c:v>
                </c:pt>
                <c:pt idx="223">
                  <c:v>41997</c:v>
                </c:pt>
                <c:pt idx="224">
                  <c:v>41998</c:v>
                </c:pt>
                <c:pt idx="225">
                  <c:v>41999</c:v>
                </c:pt>
                <c:pt idx="226">
                  <c:v>42000</c:v>
                </c:pt>
                <c:pt idx="227">
                  <c:v>42001</c:v>
                </c:pt>
                <c:pt idx="228">
                  <c:v>42002</c:v>
                </c:pt>
                <c:pt idx="229">
                  <c:v>42003</c:v>
                </c:pt>
                <c:pt idx="230">
                  <c:v>42004</c:v>
                </c:pt>
                <c:pt idx="231">
                  <c:v>42005</c:v>
                </c:pt>
                <c:pt idx="232">
                  <c:v>42006</c:v>
                </c:pt>
                <c:pt idx="233">
                  <c:v>42007</c:v>
                </c:pt>
                <c:pt idx="234">
                  <c:v>42008</c:v>
                </c:pt>
                <c:pt idx="235">
                  <c:v>42009</c:v>
                </c:pt>
                <c:pt idx="236">
                  <c:v>42010</c:v>
                </c:pt>
                <c:pt idx="237">
                  <c:v>42011</c:v>
                </c:pt>
                <c:pt idx="238">
                  <c:v>42012</c:v>
                </c:pt>
                <c:pt idx="239">
                  <c:v>42013</c:v>
                </c:pt>
                <c:pt idx="240">
                  <c:v>42014</c:v>
                </c:pt>
                <c:pt idx="241">
                  <c:v>42015</c:v>
                </c:pt>
                <c:pt idx="242">
                  <c:v>42016</c:v>
                </c:pt>
                <c:pt idx="243">
                  <c:v>42017</c:v>
                </c:pt>
                <c:pt idx="244">
                  <c:v>42018</c:v>
                </c:pt>
                <c:pt idx="245">
                  <c:v>42019</c:v>
                </c:pt>
                <c:pt idx="246">
                  <c:v>42020</c:v>
                </c:pt>
                <c:pt idx="247">
                  <c:v>42021</c:v>
                </c:pt>
                <c:pt idx="248">
                  <c:v>42022</c:v>
                </c:pt>
                <c:pt idx="249">
                  <c:v>42023</c:v>
                </c:pt>
                <c:pt idx="250">
                  <c:v>42024</c:v>
                </c:pt>
                <c:pt idx="251">
                  <c:v>42025</c:v>
                </c:pt>
                <c:pt idx="252">
                  <c:v>42026</c:v>
                </c:pt>
                <c:pt idx="253">
                  <c:v>42027</c:v>
                </c:pt>
                <c:pt idx="254">
                  <c:v>42028</c:v>
                </c:pt>
                <c:pt idx="255">
                  <c:v>42029</c:v>
                </c:pt>
                <c:pt idx="256">
                  <c:v>42030</c:v>
                </c:pt>
                <c:pt idx="257">
                  <c:v>42031</c:v>
                </c:pt>
                <c:pt idx="258">
                  <c:v>42032</c:v>
                </c:pt>
                <c:pt idx="259">
                  <c:v>42033</c:v>
                </c:pt>
                <c:pt idx="260">
                  <c:v>42034</c:v>
                </c:pt>
                <c:pt idx="261">
                  <c:v>42035</c:v>
                </c:pt>
                <c:pt idx="262">
                  <c:v>42036</c:v>
                </c:pt>
                <c:pt idx="263">
                  <c:v>42037</c:v>
                </c:pt>
                <c:pt idx="264">
                  <c:v>42038</c:v>
                </c:pt>
                <c:pt idx="265">
                  <c:v>42039</c:v>
                </c:pt>
                <c:pt idx="266">
                  <c:v>42040</c:v>
                </c:pt>
                <c:pt idx="267">
                  <c:v>42041</c:v>
                </c:pt>
                <c:pt idx="268">
                  <c:v>42042</c:v>
                </c:pt>
                <c:pt idx="269">
                  <c:v>42043</c:v>
                </c:pt>
                <c:pt idx="270">
                  <c:v>42044</c:v>
                </c:pt>
                <c:pt idx="271">
                  <c:v>42045</c:v>
                </c:pt>
                <c:pt idx="272">
                  <c:v>42046</c:v>
                </c:pt>
                <c:pt idx="273">
                  <c:v>42047</c:v>
                </c:pt>
                <c:pt idx="274">
                  <c:v>42048</c:v>
                </c:pt>
                <c:pt idx="275">
                  <c:v>42049</c:v>
                </c:pt>
                <c:pt idx="276">
                  <c:v>42050</c:v>
                </c:pt>
                <c:pt idx="277">
                  <c:v>42051</c:v>
                </c:pt>
                <c:pt idx="278">
                  <c:v>42052</c:v>
                </c:pt>
                <c:pt idx="279">
                  <c:v>42053</c:v>
                </c:pt>
                <c:pt idx="280">
                  <c:v>42054</c:v>
                </c:pt>
                <c:pt idx="281">
                  <c:v>42055</c:v>
                </c:pt>
                <c:pt idx="282">
                  <c:v>42056</c:v>
                </c:pt>
                <c:pt idx="283">
                  <c:v>42057</c:v>
                </c:pt>
                <c:pt idx="284">
                  <c:v>42058</c:v>
                </c:pt>
                <c:pt idx="285">
                  <c:v>42059</c:v>
                </c:pt>
                <c:pt idx="286">
                  <c:v>42060</c:v>
                </c:pt>
                <c:pt idx="287">
                  <c:v>42061</c:v>
                </c:pt>
                <c:pt idx="288">
                  <c:v>42062</c:v>
                </c:pt>
                <c:pt idx="289">
                  <c:v>42063</c:v>
                </c:pt>
                <c:pt idx="290">
                  <c:v>42064</c:v>
                </c:pt>
                <c:pt idx="291">
                  <c:v>42065</c:v>
                </c:pt>
                <c:pt idx="292">
                  <c:v>42066</c:v>
                </c:pt>
                <c:pt idx="293">
                  <c:v>42067</c:v>
                </c:pt>
                <c:pt idx="294">
                  <c:v>42068</c:v>
                </c:pt>
                <c:pt idx="295">
                  <c:v>42069</c:v>
                </c:pt>
                <c:pt idx="296">
                  <c:v>42070</c:v>
                </c:pt>
                <c:pt idx="297">
                  <c:v>42071</c:v>
                </c:pt>
                <c:pt idx="298">
                  <c:v>42072</c:v>
                </c:pt>
                <c:pt idx="299">
                  <c:v>42073</c:v>
                </c:pt>
                <c:pt idx="300">
                  <c:v>42074</c:v>
                </c:pt>
                <c:pt idx="301">
                  <c:v>42075</c:v>
                </c:pt>
                <c:pt idx="302">
                  <c:v>42076</c:v>
                </c:pt>
                <c:pt idx="303">
                  <c:v>42077</c:v>
                </c:pt>
                <c:pt idx="304">
                  <c:v>42078</c:v>
                </c:pt>
                <c:pt idx="305">
                  <c:v>42079</c:v>
                </c:pt>
                <c:pt idx="306">
                  <c:v>42080</c:v>
                </c:pt>
                <c:pt idx="307">
                  <c:v>42081</c:v>
                </c:pt>
                <c:pt idx="308">
                  <c:v>42082</c:v>
                </c:pt>
                <c:pt idx="309">
                  <c:v>42083</c:v>
                </c:pt>
                <c:pt idx="310">
                  <c:v>42084</c:v>
                </c:pt>
                <c:pt idx="311">
                  <c:v>42085</c:v>
                </c:pt>
                <c:pt idx="312">
                  <c:v>42086</c:v>
                </c:pt>
                <c:pt idx="313">
                  <c:v>42087</c:v>
                </c:pt>
                <c:pt idx="314">
                  <c:v>42088</c:v>
                </c:pt>
                <c:pt idx="315">
                  <c:v>42089</c:v>
                </c:pt>
                <c:pt idx="316">
                  <c:v>42090</c:v>
                </c:pt>
                <c:pt idx="317">
                  <c:v>42091</c:v>
                </c:pt>
                <c:pt idx="318">
                  <c:v>42092</c:v>
                </c:pt>
                <c:pt idx="319">
                  <c:v>42093</c:v>
                </c:pt>
                <c:pt idx="320">
                  <c:v>42094</c:v>
                </c:pt>
                <c:pt idx="321">
                  <c:v>42095</c:v>
                </c:pt>
                <c:pt idx="322">
                  <c:v>42096</c:v>
                </c:pt>
                <c:pt idx="323">
                  <c:v>42097</c:v>
                </c:pt>
                <c:pt idx="324">
                  <c:v>42098</c:v>
                </c:pt>
                <c:pt idx="325">
                  <c:v>42099</c:v>
                </c:pt>
                <c:pt idx="326">
                  <c:v>42100</c:v>
                </c:pt>
                <c:pt idx="327">
                  <c:v>42101</c:v>
                </c:pt>
                <c:pt idx="328">
                  <c:v>42102</c:v>
                </c:pt>
                <c:pt idx="329">
                  <c:v>42103</c:v>
                </c:pt>
                <c:pt idx="330">
                  <c:v>42104</c:v>
                </c:pt>
                <c:pt idx="331">
                  <c:v>42105</c:v>
                </c:pt>
                <c:pt idx="332">
                  <c:v>42106</c:v>
                </c:pt>
                <c:pt idx="333">
                  <c:v>42107</c:v>
                </c:pt>
                <c:pt idx="334">
                  <c:v>42108</c:v>
                </c:pt>
                <c:pt idx="335">
                  <c:v>42109</c:v>
                </c:pt>
                <c:pt idx="336">
                  <c:v>42110</c:v>
                </c:pt>
                <c:pt idx="337">
                  <c:v>42111</c:v>
                </c:pt>
                <c:pt idx="338">
                  <c:v>42112</c:v>
                </c:pt>
                <c:pt idx="339">
                  <c:v>42113</c:v>
                </c:pt>
                <c:pt idx="340">
                  <c:v>42114</c:v>
                </c:pt>
                <c:pt idx="341">
                  <c:v>42115</c:v>
                </c:pt>
                <c:pt idx="342">
                  <c:v>42116</c:v>
                </c:pt>
                <c:pt idx="343">
                  <c:v>42117</c:v>
                </c:pt>
                <c:pt idx="344">
                  <c:v>42118</c:v>
                </c:pt>
                <c:pt idx="345">
                  <c:v>42119</c:v>
                </c:pt>
                <c:pt idx="346">
                  <c:v>42120</c:v>
                </c:pt>
                <c:pt idx="347">
                  <c:v>42121</c:v>
                </c:pt>
                <c:pt idx="348">
                  <c:v>42122</c:v>
                </c:pt>
                <c:pt idx="349">
                  <c:v>42123</c:v>
                </c:pt>
                <c:pt idx="350">
                  <c:v>42124</c:v>
                </c:pt>
                <c:pt idx="351">
                  <c:v>42125</c:v>
                </c:pt>
                <c:pt idx="352">
                  <c:v>42126</c:v>
                </c:pt>
                <c:pt idx="353">
                  <c:v>42127</c:v>
                </c:pt>
                <c:pt idx="354">
                  <c:v>42128</c:v>
                </c:pt>
                <c:pt idx="355">
                  <c:v>42129</c:v>
                </c:pt>
                <c:pt idx="356">
                  <c:v>42130</c:v>
                </c:pt>
                <c:pt idx="357">
                  <c:v>42131</c:v>
                </c:pt>
                <c:pt idx="358">
                  <c:v>42132</c:v>
                </c:pt>
                <c:pt idx="359">
                  <c:v>42133</c:v>
                </c:pt>
                <c:pt idx="360">
                  <c:v>42134</c:v>
                </c:pt>
                <c:pt idx="361">
                  <c:v>42135</c:v>
                </c:pt>
                <c:pt idx="362">
                  <c:v>42136</c:v>
                </c:pt>
                <c:pt idx="363">
                  <c:v>42137</c:v>
                </c:pt>
                <c:pt idx="364">
                  <c:v>42138</c:v>
                </c:pt>
                <c:pt idx="365">
                  <c:v>42139</c:v>
                </c:pt>
                <c:pt idx="366">
                  <c:v>42140</c:v>
                </c:pt>
                <c:pt idx="367">
                  <c:v>42141</c:v>
                </c:pt>
                <c:pt idx="368">
                  <c:v>42142</c:v>
                </c:pt>
                <c:pt idx="369">
                  <c:v>42143</c:v>
                </c:pt>
                <c:pt idx="370">
                  <c:v>42144</c:v>
                </c:pt>
                <c:pt idx="371">
                  <c:v>42145</c:v>
                </c:pt>
                <c:pt idx="372">
                  <c:v>42146</c:v>
                </c:pt>
                <c:pt idx="373">
                  <c:v>42147</c:v>
                </c:pt>
                <c:pt idx="374">
                  <c:v>42148</c:v>
                </c:pt>
                <c:pt idx="375">
                  <c:v>42149</c:v>
                </c:pt>
                <c:pt idx="376">
                  <c:v>42150</c:v>
                </c:pt>
                <c:pt idx="377">
                  <c:v>42151</c:v>
                </c:pt>
                <c:pt idx="378">
                  <c:v>42152</c:v>
                </c:pt>
                <c:pt idx="379">
                  <c:v>42153</c:v>
                </c:pt>
                <c:pt idx="380">
                  <c:v>42154</c:v>
                </c:pt>
                <c:pt idx="381">
                  <c:v>42155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42161</c:v>
                </c:pt>
                <c:pt idx="388">
                  <c:v>42162</c:v>
                </c:pt>
                <c:pt idx="389">
                  <c:v>42163</c:v>
                </c:pt>
                <c:pt idx="390">
                  <c:v>42164</c:v>
                </c:pt>
                <c:pt idx="391">
                  <c:v>42165</c:v>
                </c:pt>
                <c:pt idx="392">
                  <c:v>42166</c:v>
                </c:pt>
                <c:pt idx="393">
                  <c:v>42167</c:v>
                </c:pt>
                <c:pt idx="394">
                  <c:v>42168</c:v>
                </c:pt>
                <c:pt idx="395">
                  <c:v>42169</c:v>
                </c:pt>
                <c:pt idx="396">
                  <c:v>42170</c:v>
                </c:pt>
                <c:pt idx="397">
                  <c:v>42171</c:v>
                </c:pt>
                <c:pt idx="398">
                  <c:v>42172</c:v>
                </c:pt>
                <c:pt idx="399">
                  <c:v>42173</c:v>
                </c:pt>
                <c:pt idx="400">
                  <c:v>42174</c:v>
                </c:pt>
                <c:pt idx="401">
                  <c:v>42175</c:v>
                </c:pt>
                <c:pt idx="402">
                  <c:v>42176</c:v>
                </c:pt>
                <c:pt idx="403">
                  <c:v>42177</c:v>
                </c:pt>
                <c:pt idx="404">
                  <c:v>42178</c:v>
                </c:pt>
                <c:pt idx="405">
                  <c:v>42179</c:v>
                </c:pt>
                <c:pt idx="406">
                  <c:v>42180</c:v>
                </c:pt>
                <c:pt idx="407">
                  <c:v>42181</c:v>
                </c:pt>
                <c:pt idx="408">
                  <c:v>42182</c:v>
                </c:pt>
                <c:pt idx="409">
                  <c:v>42183</c:v>
                </c:pt>
                <c:pt idx="410">
                  <c:v>42184</c:v>
                </c:pt>
                <c:pt idx="411">
                  <c:v>42185</c:v>
                </c:pt>
                <c:pt idx="412">
                  <c:v>42186</c:v>
                </c:pt>
                <c:pt idx="413">
                  <c:v>42187</c:v>
                </c:pt>
                <c:pt idx="414">
                  <c:v>42188</c:v>
                </c:pt>
                <c:pt idx="415">
                  <c:v>42189</c:v>
                </c:pt>
                <c:pt idx="416">
                  <c:v>42190</c:v>
                </c:pt>
                <c:pt idx="417">
                  <c:v>42191</c:v>
                </c:pt>
                <c:pt idx="418">
                  <c:v>42192</c:v>
                </c:pt>
                <c:pt idx="419">
                  <c:v>42193</c:v>
                </c:pt>
                <c:pt idx="420">
                  <c:v>42194</c:v>
                </c:pt>
                <c:pt idx="421">
                  <c:v>42195</c:v>
                </c:pt>
                <c:pt idx="422">
                  <c:v>42196</c:v>
                </c:pt>
                <c:pt idx="423">
                  <c:v>42197</c:v>
                </c:pt>
                <c:pt idx="424">
                  <c:v>42198</c:v>
                </c:pt>
                <c:pt idx="425">
                  <c:v>42199</c:v>
                </c:pt>
                <c:pt idx="426">
                  <c:v>42200</c:v>
                </c:pt>
                <c:pt idx="427">
                  <c:v>42201</c:v>
                </c:pt>
                <c:pt idx="428">
                  <c:v>42202</c:v>
                </c:pt>
                <c:pt idx="429">
                  <c:v>42203</c:v>
                </c:pt>
                <c:pt idx="430">
                  <c:v>42204</c:v>
                </c:pt>
                <c:pt idx="431">
                  <c:v>42205</c:v>
                </c:pt>
                <c:pt idx="432">
                  <c:v>42206</c:v>
                </c:pt>
                <c:pt idx="433">
                  <c:v>42207</c:v>
                </c:pt>
                <c:pt idx="434">
                  <c:v>42208</c:v>
                </c:pt>
                <c:pt idx="435">
                  <c:v>42209</c:v>
                </c:pt>
                <c:pt idx="436">
                  <c:v>42210</c:v>
                </c:pt>
                <c:pt idx="437">
                  <c:v>42211</c:v>
                </c:pt>
                <c:pt idx="438">
                  <c:v>42212</c:v>
                </c:pt>
                <c:pt idx="439">
                  <c:v>42213</c:v>
                </c:pt>
                <c:pt idx="440">
                  <c:v>42214</c:v>
                </c:pt>
                <c:pt idx="441">
                  <c:v>42215</c:v>
                </c:pt>
                <c:pt idx="442">
                  <c:v>42216</c:v>
                </c:pt>
                <c:pt idx="443">
                  <c:v>42217</c:v>
                </c:pt>
                <c:pt idx="444">
                  <c:v>42218</c:v>
                </c:pt>
                <c:pt idx="445">
                  <c:v>42219</c:v>
                </c:pt>
                <c:pt idx="446">
                  <c:v>42220</c:v>
                </c:pt>
                <c:pt idx="447">
                  <c:v>42221</c:v>
                </c:pt>
                <c:pt idx="448">
                  <c:v>42222</c:v>
                </c:pt>
                <c:pt idx="449">
                  <c:v>42223</c:v>
                </c:pt>
                <c:pt idx="450">
                  <c:v>42224</c:v>
                </c:pt>
                <c:pt idx="451">
                  <c:v>42225</c:v>
                </c:pt>
                <c:pt idx="452">
                  <c:v>42226</c:v>
                </c:pt>
                <c:pt idx="453">
                  <c:v>42227</c:v>
                </c:pt>
                <c:pt idx="454">
                  <c:v>42228</c:v>
                </c:pt>
                <c:pt idx="455">
                  <c:v>42229</c:v>
                </c:pt>
                <c:pt idx="456">
                  <c:v>42230</c:v>
                </c:pt>
                <c:pt idx="457">
                  <c:v>42231</c:v>
                </c:pt>
                <c:pt idx="458">
                  <c:v>42232</c:v>
                </c:pt>
                <c:pt idx="459">
                  <c:v>42233</c:v>
                </c:pt>
                <c:pt idx="460">
                  <c:v>42234</c:v>
                </c:pt>
                <c:pt idx="461">
                  <c:v>42235</c:v>
                </c:pt>
                <c:pt idx="462">
                  <c:v>42236</c:v>
                </c:pt>
                <c:pt idx="463">
                  <c:v>42237</c:v>
                </c:pt>
                <c:pt idx="464">
                  <c:v>42238</c:v>
                </c:pt>
                <c:pt idx="465">
                  <c:v>42239</c:v>
                </c:pt>
                <c:pt idx="466">
                  <c:v>42240</c:v>
                </c:pt>
                <c:pt idx="467">
                  <c:v>42241</c:v>
                </c:pt>
                <c:pt idx="468">
                  <c:v>42242</c:v>
                </c:pt>
                <c:pt idx="469">
                  <c:v>42243</c:v>
                </c:pt>
                <c:pt idx="470">
                  <c:v>42244</c:v>
                </c:pt>
                <c:pt idx="471">
                  <c:v>42245</c:v>
                </c:pt>
                <c:pt idx="472">
                  <c:v>42246</c:v>
                </c:pt>
                <c:pt idx="473">
                  <c:v>42247</c:v>
                </c:pt>
                <c:pt idx="474">
                  <c:v>42248</c:v>
                </c:pt>
                <c:pt idx="475">
                  <c:v>42249</c:v>
                </c:pt>
                <c:pt idx="476">
                  <c:v>42250</c:v>
                </c:pt>
                <c:pt idx="477">
                  <c:v>42251</c:v>
                </c:pt>
                <c:pt idx="478">
                  <c:v>42252</c:v>
                </c:pt>
                <c:pt idx="479">
                  <c:v>42253</c:v>
                </c:pt>
                <c:pt idx="480">
                  <c:v>42254</c:v>
                </c:pt>
                <c:pt idx="481">
                  <c:v>42255</c:v>
                </c:pt>
                <c:pt idx="482">
                  <c:v>42256</c:v>
                </c:pt>
                <c:pt idx="483">
                  <c:v>42257</c:v>
                </c:pt>
                <c:pt idx="484">
                  <c:v>42258</c:v>
                </c:pt>
                <c:pt idx="485">
                  <c:v>42259</c:v>
                </c:pt>
                <c:pt idx="486">
                  <c:v>42260</c:v>
                </c:pt>
                <c:pt idx="487">
                  <c:v>42261</c:v>
                </c:pt>
                <c:pt idx="488">
                  <c:v>42262</c:v>
                </c:pt>
                <c:pt idx="489">
                  <c:v>42263</c:v>
                </c:pt>
                <c:pt idx="490">
                  <c:v>42264</c:v>
                </c:pt>
                <c:pt idx="491">
                  <c:v>42265</c:v>
                </c:pt>
                <c:pt idx="492">
                  <c:v>42266</c:v>
                </c:pt>
                <c:pt idx="493">
                  <c:v>42267</c:v>
                </c:pt>
                <c:pt idx="494">
                  <c:v>42268</c:v>
                </c:pt>
                <c:pt idx="495">
                  <c:v>42269</c:v>
                </c:pt>
                <c:pt idx="496">
                  <c:v>42270</c:v>
                </c:pt>
                <c:pt idx="497">
                  <c:v>42271</c:v>
                </c:pt>
                <c:pt idx="498">
                  <c:v>42272</c:v>
                </c:pt>
                <c:pt idx="499">
                  <c:v>42273</c:v>
                </c:pt>
                <c:pt idx="500">
                  <c:v>42274</c:v>
                </c:pt>
                <c:pt idx="501">
                  <c:v>42275</c:v>
                </c:pt>
                <c:pt idx="502">
                  <c:v>42276</c:v>
                </c:pt>
                <c:pt idx="503">
                  <c:v>42277</c:v>
                </c:pt>
                <c:pt idx="504">
                  <c:v>42278</c:v>
                </c:pt>
                <c:pt idx="505">
                  <c:v>42279</c:v>
                </c:pt>
                <c:pt idx="506">
                  <c:v>42280</c:v>
                </c:pt>
                <c:pt idx="507">
                  <c:v>42281</c:v>
                </c:pt>
                <c:pt idx="508">
                  <c:v>42282</c:v>
                </c:pt>
                <c:pt idx="509">
                  <c:v>42283</c:v>
                </c:pt>
                <c:pt idx="510">
                  <c:v>42284</c:v>
                </c:pt>
                <c:pt idx="511">
                  <c:v>42285</c:v>
                </c:pt>
                <c:pt idx="512">
                  <c:v>42286</c:v>
                </c:pt>
                <c:pt idx="513">
                  <c:v>42287</c:v>
                </c:pt>
                <c:pt idx="514">
                  <c:v>42288</c:v>
                </c:pt>
                <c:pt idx="515">
                  <c:v>42289</c:v>
                </c:pt>
                <c:pt idx="516">
                  <c:v>42290</c:v>
                </c:pt>
                <c:pt idx="517">
                  <c:v>42291</c:v>
                </c:pt>
                <c:pt idx="518">
                  <c:v>42292</c:v>
                </c:pt>
                <c:pt idx="519">
                  <c:v>42293</c:v>
                </c:pt>
                <c:pt idx="520">
                  <c:v>42294</c:v>
                </c:pt>
                <c:pt idx="521">
                  <c:v>42295</c:v>
                </c:pt>
                <c:pt idx="522">
                  <c:v>42296</c:v>
                </c:pt>
                <c:pt idx="523">
                  <c:v>42297</c:v>
                </c:pt>
                <c:pt idx="524">
                  <c:v>42298</c:v>
                </c:pt>
                <c:pt idx="525">
                  <c:v>42299</c:v>
                </c:pt>
                <c:pt idx="526">
                  <c:v>42300</c:v>
                </c:pt>
                <c:pt idx="527">
                  <c:v>42301</c:v>
                </c:pt>
                <c:pt idx="528">
                  <c:v>42302</c:v>
                </c:pt>
                <c:pt idx="529">
                  <c:v>42303</c:v>
                </c:pt>
                <c:pt idx="530">
                  <c:v>42304</c:v>
                </c:pt>
                <c:pt idx="531">
                  <c:v>42305</c:v>
                </c:pt>
                <c:pt idx="532">
                  <c:v>42306</c:v>
                </c:pt>
                <c:pt idx="533">
                  <c:v>42307</c:v>
                </c:pt>
                <c:pt idx="534">
                  <c:v>42308</c:v>
                </c:pt>
                <c:pt idx="535">
                  <c:v>42309</c:v>
                </c:pt>
                <c:pt idx="536">
                  <c:v>42310</c:v>
                </c:pt>
                <c:pt idx="537">
                  <c:v>42311</c:v>
                </c:pt>
                <c:pt idx="538">
                  <c:v>42312</c:v>
                </c:pt>
                <c:pt idx="539">
                  <c:v>42313</c:v>
                </c:pt>
                <c:pt idx="540">
                  <c:v>42314</c:v>
                </c:pt>
                <c:pt idx="541">
                  <c:v>42315</c:v>
                </c:pt>
                <c:pt idx="542">
                  <c:v>42316</c:v>
                </c:pt>
                <c:pt idx="543">
                  <c:v>42317</c:v>
                </c:pt>
                <c:pt idx="544">
                  <c:v>42318</c:v>
                </c:pt>
                <c:pt idx="545">
                  <c:v>42319</c:v>
                </c:pt>
                <c:pt idx="546">
                  <c:v>42320</c:v>
                </c:pt>
                <c:pt idx="547">
                  <c:v>42321</c:v>
                </c:pt>
                <c:pt idx="548">
                  <c:v>42322</c:v>
                </c:pt>
                <c:pt idx="549">
                  <c:v>42323</c:v>
                </c:pt>
                <c:pt idx="550">
                  <c:v>42324</c:v>
                </c:pt>
                <c:pt idx="551">
                  <c:v>42325</c:v>
                </c:pt>
                <c:pt idx="552">
                  <c:v>42326</c:v>
                </c:pt>
                <c:pt idx="553">
                  <c:v>42327</c:v>
                </c:pt>
                <c:pt idx="554">
                  <c:v>42328</c:v>
                </c:pt>
                <c:pt idx="555">
                  <c:v>42329</c:v>
                </c:pt>
                <c:pt idx="556">
                  <c:v>42330</c:v>
                </c:pt>
                <c:pt idx="557">
                  <c:v>42331</c:v>
                </c:pt>
                <c:pt idx="558">
                  <c:v>42332</c:v>
                </c:pt>
                <c:pt idx="559">
                  <c:v>42333</c:v>
                </c:pt>
                <c:pt idx="560">
                  <c:v>42334</c:v>
                </c:pt>
                <c:pt idx="561">
                  <c:v>42335</c:v>
                </c:pt>
                <c:pt idx="562">
                  <c:v>42336</c:v>
                </c:pt>
              </c:numCache>
            </c:numRef>
          </c:cat>
          <c:val>
            <c:numRef>
              <c:f>Model!$C$2:$C$578</c:f>
              <c:numCache>
                <c:formatCode>General</c:formatCode>
                <c:ptCount val="5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0.56999999999999995</c:v>
                </c:pt>
                <c:pt idx="19">
                  <c:v>0.56999999999999995</c:v>
                </c:pt>
                <c:pt idx="20">
                  <c:v>0.52</c:v>
                </c:pt>
                <c:pt idx="21">
                  <c:v>0.52</c:v>
                </c:pt>
                <c:pt idx="22">
                  <c:v>0.52</c:v>
                </c:pt>
                <c:pt idx="23">
                  <c:v>0.52</c:v>
                </c:pt>
                <c:pt idx="24">
                  <c:v>0.48000000000000032</c:v>
                </c:pt>
                <c:pt idx="25">
                  <c:v>0.48000000000000032</c:v>
                </c:pt>
                <c:pt idx="26">
                  <c:v>0.48000000000000032</c:v>
                </c:pt>
                <c:pt idx="27">
                  <c:v>0.48000000000000032</c:v>
                </c:pt>
                <c:pt idx="28">
                  <c:v>0.48000000000000032</c:v>
                </c:pt>
                <c:pt idx="29">
                  <c:v>0.42000000000000032</c:v>
                </c:pt>
                <c:pt idx="30">
                  <c:v>0.42000000000000032</c:v>
                </c:pt>
                <c:pt idx="31">
                  <c:v>0.42000000000000032</c:v>
                </c:pt>
                <c:pt idx="32">
                  <c:v>0.56999999999999995</c:v>
                </c:pt>
                <c:pt idx="33">
                  <c:v>0.52</c:v>
                </c:pt>
                <c:pt idx="34">
                  <c:v>0.52</c:v>
                </c:pt>
                <c:pt idx="35">
                  <c:v>0.52</c:v>
                </c:pt>
                <c:pt idx="36">
                  <c:v>0.52</c:v>
                </c:pt>
                <c:pt idx="37">
                  <c:v>0.48000000000000032</c:v>
                </c:pt>
                <c:pt idx="38">
                  <c:v>0.48000000000000032</c:v>
                </c:pt>
                <c:pt idx="39">
                  <c:v>0.48000000000000032</c:v>
                </c:pt>
                <c:pt idx="40">
                  <c:v>0.48000000000000032</c:v>
                </c:pt>
                <c:pt idx="41">
                  <c:v>0.48000000000000032</c:v>
                </c:pt>
                <c:pt idx="42">
                  <c:v>0.42000000000000032</c:v>
                </c:pt>
                <c:pt idx="43">
                  <c:v>0.42000000000000032</c:v>
                </c:pt>
                <c:pt idx="44">
                  <c:v>0.42000000000000032</c:v>
                </c:pt>
                <c:pt idx="45">
                  <c:v>0.42000000000000032</c:v>
                </c:pt>
                <c:pt idx="46">
                  <c:v>0.38000000000000084</c:v>
                </c:pt>
                <c:pt idx="47">
                  <c:v>0.38000000000000084</c:v>
                </c:pt>
                <c:pt idx="48">
                  <c:v>0.38000000000000084</c:v>
                </c:pt>
                <c:pt idx="49">
                  <c:v>0.38000000000000084</c:v>
                </c:pt>
                <c:pt idx="50">
                  <c:v>0.38000000000000084</c:v>
                </c:pt>
                <c:pt idx="51">
                  <c:v>0.42000000000000032</c:v>
                </c:pt>
                <c:pt idx="52">
                  <c:v>0.42000000000000032</c:v>
                </c:pt>
                <c:pt idx="53">
                  <c:v>0.38000000000000084</c:v>
                </c:pt>
                <c:pt idx="54">
                  <c:v>0.38000000000000084</c:v>
                </c:pt>
                <c:pt idx="55">
                  <c:v>0.38000000000000084</c:v>
                </c:pt>
                <c:pt idx="56">
                  <c:v>0.38000000000000084</c:v>
                </c:pt>
                <c:pt idx="57">
                  <c:v>0.38000000000000084</c:v>
                </c:pt>
                <c:pt idx="58">
                  <c:v>0.32000000000000084</c:v>
                </c:pt>
                <c:pt idx="59">
                  <c:v>0.32000000000000084</c:v>
                </c:pt>
                <c:pt idx="60">
                  <c:v>0.48000000000000032</c:v>
                </c:pt>
                <c:pt idx="61">
                  <c:v>0.48000000000000032</c:v>
                </c:pt>
                <c:pt idx="62">
                  <c:v>0.48000000000000032</c:v>
                </c:pt>
                <c:pt idx="63">
                  <c:v>0.42000000000000032</c:v>
                </c:pt>
                <c:pt idx="64">
                  <c:v>0.42000000000000032</c:v>
                </c:pt>
                <c:pt idx="65">
                  <c:v>0.42000000000000032</c:v>
                </c:pt>
                <c:pt idx="66">
                  <c:v>0.42000000000000032</c:v>
                </c:pt>
                <c:pt idx="67">
                  <c:v>0.38000000000000084</c:v>
                </c:pt>
                <c:pt idx="68">
                  <c:v>0.38000000000000084</c:v>
                </c:pt>
                <c:pt idx="69">
                  <c:v>0.38000000000000084</c:v>
                </c:pt>
                <c:pt idx="70">
                  <c:v>0.52</c:v>
                </c:pt>
                <c:pt idx="71">
                  <c:v>0.48000000000000032</c:v>
                </c:pt>
                <c:pt idx="72">
                  <c:v>0.48000000000000032</c:v>
                </c:pt>
                <c:pt idx="73">
                  <c:v>0.48000000000000032</c:v>
                </c:pt>
                <c:pt idx="74">
                  <c:v>0.48000000000000032</c:v>
                </c:pt>
                <c:pt idx="75">
                  <c:v>0.42000000000000032</c:v>
                </c:pt>
                <c:pt idx="76">
                  <c:v>0.42000000000000032</c:v>
                </c:pt>
                <c:pt idx="77">
                  <c:v>0.42000000000000032</c:v>
                </c:pt>
                <c:pt idx="78">
                  <c:v>0.42000000000000032</c:v>
                </c:pt>
                <c:pt idx="79">
                  <c:v>0.38000000000000084</c:v>
                </c:pt>
                <c:pt idx="80">
                  <c:v>0.38000000000000084</c:v>
                </c:pt>
                <c:pt idx="81">
                  <c:v>0.38000000000000084</c:v>
                </c:pt>
                <c:pt idx="82">
                  <c:v>0.38000000000000084</c:v>
                </c:pt>
                <c:pt idx="83">
                  <c:v>0.38000000000000084</c:v>
                </c:pt>
                <c:pt idx="84">
                  <c:v>0.32000000000000084</c:v>
                </c:pt>
                <c:pt idx="85">
                  <c:v>0.32000000000000084</c:v>
                </c:pt>
                <c:pt idx="86">
                  <c:v>0.32000000000000084</c:v>
                </c:pt>
                <c:pt idx="87">
                  <c:v>0.32000000000000084</c:v>
                </c:pt>
                <c:pt idx="88">
                  <c:v>0.28000000000000008</c:v>
                </c:pt>
                <c:pt idx="89">
                  <c:v>0.28000000000000008</c:v>
                </c:pt>
                <c:pt idx="90">
                  <c:v>0.28000000000000008</c:v>
                </c:pt>
                <c:pt idx="91">
                  <c:v>0.28000000000000008</c:v>
                </c:pt>
                <c:pt idx="92">
                  <c:v>0.28000000000000008</c:v>
                </c:pt>
                <c:pt idx="93">
                  <c:v>0.22</c:v>
                </c:pt>
                <c:pt idx="94">
                  <c:v>0.22</c:v>
                </c:pt>
                <c:pt idx="95">
                  <c:v>0.22</c:v>
                </c:pt>
                <c:pt idx="96">
                  <c:v>0.18000000000000024</c:v>
                </c:pt>
                <c:pt idx="97">
                  <c:v>0.18000000000000024</c:v>
                </c:pt>
                <c:pt idx="98">
                  <c:v>0.18000000000000024</c:v>
                </c:pt>
                <c:pt idx="99">
                  <c:v>0.18000000000000024</c:v>
                </c:pt>
                <c:pt idx="100">
                  <c:v>0.12000000000000002</c:v>
                </c:pt>
                <c:pt idx="101">
                  <c:v>0.12000000000000002</c:v>
                </c:pt>
                <c:pt idx="102">
                  <c:v>0.12000000000000002</c:v>
                </c:pt>
                <c:pt idx="103">
                  <c:v>0.12000000000000002</c:v>
                </c:pt>
                <c:pt idx="104">
                  <c:v>0.12000000000000002</c:v>
                </c:pt>
                <c:pt idx="105">
                  <c:v>8.0000000000000043E-2</c:v>
                </c:pt>
                <c:pt idx="106">
                  <c:v>8.0000000000000043E-2</c:v>
                </c:pt>
                <c:pt idx="107">
                  <c:v>8.0000000000000043E-2</c:v>
                </c:pt>
                <c:pt idx="108">
                  <c:v>0</c:v>
                </c:pt>
                <c:pt idx="109">
                  <c:v>0</c:v>
                </c:pt>
                <c:pt idx="110">
                  <c:v>0.56999999999999995</c:v>
                </c:pt>
                <c:pt idx="111">
                  <c:v>0.52</c:v>
                </c:pt>
                <c:pt idx="112">
                  <c:v>0.52</c:v>
                </c:pt>
                <c:pt idx="113">
                  <c:v>0.52</c:v>
                </c:pt>
                <c:pt idx="114">
                  <c:v>0.56999999999999995</c:v>
                </c:pt>
                <c:pt idx="115">
                  <c:v>0.52</c:v>
                </c:pt>
                <c:pt idx="116">
                  <c:v>0.52</c:v>
                </c:pt>
                <c:pt idx="117">
                  <c:v>0.52</c:v>
                </c:pt>
                <c:pt idx="118">
                  <c:v>0.52</c:v>
                </c:pt>
                <c:pt idx="119">
                  <c:v>0.48000000000000032</c:v>
                </c:pt>
                <c:pt idx="120">
                  <c:v>0.48000000000000032</c:v>
                </c:pt>
                <c:pt idx="121">
                  <c:v>0.48000000000000032</c:v>
                </c:pt>
                <c:pt idx="122">
                  <c:v>0.48000000000000032</c:v>
                </c:pt>
                <c:pt idx="123">
                  <c:v>0.48000000000000032</c:v>
                </c:pt>
                <c:pt idx="124">
                  <c:v>0.42000000000000032</c:v>
                </c:pt>
                <c:pt idx="125">
                  <c:v>0.42000000000000032</c:v>
                </c:pt>
                <c:pt idx="126">
                  <c:v>0.42000000000000032</c:v>
                </c:pt>
                <c:pt idx="127">
                  <c:v>0.42000000000000032</c:v>
                </c:pt>
                <c:pt idx="128">
                  <c:v>0.38000000000000084</c:v>
                </c:pt>
                <c:pt idx="129">
                  <c:v>0.38000000000000084</c:v>
                </c:pt>
                <c:pt idx="130">
                  <c:v>0.38000000000000084</c:v>
                </c:pt>
                <c:pt idx="131">
                  <c:v>0.38000000000000084</c:v>
                </c:pt>
                <c:pt idx="132">
                  <c:v>0.38000000000000084</c:v>
                </c:pt>
                <c:pt idx="133">
                  <c:v>0.32000000000000084</c:v>
                </c:pt>
                <c:pt idx="134">
                  <c:v>0.32000000000000084</c:v>
                </c:pt>
                <c:pt idx="135">
                  <c:v>0.32000000000000084</c:v>
                </c:pt>
                <c:pt idx="136">
                  <c:v>0.32000000000000084</c:v>
                </c:pt>
                <c:pt idx="137">
                  <c:v>0.28000000000000008</c:v>
                </c:pt>
                <c:pt idx="138">
                  <c:v>0.28000000000000008</c:v>
                </c:pt>
                <c:pt idx="139">
                  <c:v>0.28000000000000008</c:v>
                </c:pt>
                <c:pt idx="140">
                  <c:v>0.28000000000000008</c:v>
                </c:pt>
                <c:pt idx="141">
                  <c:v>0.22</c:v>
                </c:pt>
                <c:pt idx="142">
                  <c:v>0.22</c:v>
                </c:pt>
                <c:pt idx="143">
                  <c:v>0.22</c:v>
                </c:pt>
                <c:pt idx="144">
                  <c:v>0.22</c:v>
                </c:pt>
                <c:pt idx="145">
                  <c:v>0.52</c:v>
                </c:pt>
                <c:pt idx="146">
                  <c:v>0.52</c:v>
                </c:pt>
                <c:pt idx="147">
                  <c:v>0.52</c:v>
                </c:pt>
                <c:pt idx="148">
                  <c:v>0.52</c:v>
                </c:pt>
                <c:pt idx="149">
                  <c:v>0.52</c:v>
                </c:pt>
                <c:pt idx="150">
                  <c:v>0.48000000000000032</c:v>
                </c:pt>
                <c:pt idx="151">
                  <c:v>0.48000000000000032</c:v>
                </c:pt>
                <c:pt idx="152">
                  <c:v>0.48000000000000032</c:v>
                </c:pt>
                <c:pt idx="153">
                  <c:v>0.48000000000000032</c:v>
                </c:pt>
                <c:pt idx="154">
                  <c:v>0.42000000000000032</c:v>
                </c:pt>
                <c:pt idx="155">
                  <c:v>0.42000000000000032</c:v>
                </c:pt>
                <c:pt idx="156">
                  <c:v>0.42000000000000032</c:v>
                </c:pt>
                <c:pt idx="157">
                  <c:v>0.42000000000000032</c:v>
                </c:pt>
                <c:pt idx="158">
                  <c:v>0.42000000000000032</c:v>
                </c:pt>
                <c:pt idx="159">
                  <c:v>0.38000000000000084</c:v>
                </c:pt>
                <c:pt idx="160">
                  <c:v>0.52</c:v>
                </c:pt>
                <c:pt idx="161">
                  <c:v>0.52</c:v>
                </c:pt>
                <c:pt idx="162">
                  <c:v>0.52</c:v>
                </c:pt>
                <c:pt idx="163">
                  <c:v>0.52</c:v>
                </c:pt>
                <c:pt idx="164">
                  <c:v>0.52</c:v>
                </c:pt>
                <c:pt idx="165">
                  <c:v>0.52</c:v>
                </c:pt>
                <c:pt idx="166">
                  <c:v>0.48000000000000032</c:v>
                </c:pt>
                <c:pt idx="167">
                  <c:v>0.48000000000000032</c:v>
                </c:pt>
                <c:pt idx="168">
                  <c:v>0.48000000000000032</c:v>
                </c:pt>
                <c:pt idx="169">
                  <c:v>0.48000000000000032</c:v>
                </c:pt>
                <c:pt idx="170">
                  <c:v>0.42000000000000032</c:v>
                </c:pt>
                <c:pt idx="171">
                  <c:v>0.42000000000000032</c:v>
                </c:pt>
                <c:pt idx="172">
                  <c:v>0.42000000000000032</c:v>
                </c:pt>
                <c:pt idx="173">
                  <c:v>0.42000000000000032</c:v>
                </c:pt>
                <c:pt idx="174">
                  <c:v>0.38000000000000084</c:v>
                </c:pt>
                <c:pt idx="175">
                  <c:v>0.38000000000000084</c:v>
                </c:pt>
                <c:pt idx="176">
                  <c:v>0.38000000000000084</c:v>
                </c:pt>
                <c:pt idx="177">
                  <c:v>0.38000000000000084</c:v>
                </c:pt>
                <c:pt idx="178">
                  <c:v>0.38000000000000084</c:v>
                </c:pt>
                <c:pt idx="179">
                  <c:v>0.56999999999999995</c:v>
                </c:pt>
                <c:pt idx="180">
                  <c:v>0.52</c:v>
                </c:pt>
                <c:pt idx="181">
                  <c:v>0.52</c:v>
                </c:pt>
                <c:pt idx="182">
                  <c:v>0.52</c:v>
                </c:pt>
                <c:pt idx="183">
                  <c:v>0.52</c:v>
                </c:pt>
                <c:pt idx="184">
                  <c:v>0.48000000000000032</c:v>
                </c:pt>
                <c:pt idx="185">
                  <c:v>0.48000000000000032</c:v>
                </c:pt>
                <c:pt idx="186">
                  <c:v>0.48000000000000032</c:v>
                </c:pt>
                <c:pt idx="187">
                  <c:v>0.48000000000000032</c:v>
                </c:pt>
                <c:pt idx="188">
                  <c:v>0.48000000000000032</c:v>
                </c:pt>
                <c:pt idx="189">
                  <c:v>0.42000000000000032</c:v>
                </c:pt>
                <c:pt idx="190">
                  <c:v>0.42000000000000032</c:v>
                </c:pt>
                <c:pt idx="191">
                  <c:v>0.42000000000000032</c:v>
                </c:pt>
                <c:pt idx="192">
                  <c:v>0.42000000000000032</c:v>
                </c:pt>
                <c:pt idx="193">
                  <c:v>0.38000000000000084</c:v>
                </c:pt>
                <c:pt idx="194">
                  <c:v>0.38000000000000084</c:v>
                </c:pt>
                <c:pt idx="195">
                  <c:v>0.38000000000000084</c:v>
                </c:pt>
                <c:pt idx="196">
                  <c:v>0.38000000000000084</c:v>
                </c:pt>
                <c:pt idx="197">
                  <c:v>0.38000000000000084</c:v>
                </c:pt>
                <c:pt idx="198">
                  <c:v>0.32000000000000084</c:v>
                </c:pt>
                <c:pt idx="199">
                  <c:v>0.32000000000000084</c:v>
                </c:pt>
                <c:pt idx="200">
                  <c:v>0.32000000000000084</c:v>
                </c:pt>
                <c:pt idx="201">
                  <c:v>0.32000000000000084</c:v>
                </c:pt>
                <c:pt idx="202">
                  <c:v>0.28000000000000008</c:v>
                </c:pt>
                <c:pt idx="203">
                  <c:v>0.28000000000000008</c:v>
                </c:pt>
                <c:pt idx="204">
                  <c:v>0.28000000000000008</c:v>
                </c:pt>
                <c:pt idx="205">
                  <c:v>0.28000000000000008</c:v>
                </c:pt>
                <c:pt idx="206">
                  <c:v>0.22</c:v>
                </c:pt>
                <c:pt idx="207">
                  <c:v>0.22</c:v>
                </c:pt>
                <c:pt idx="208">
                  <c:v>0.22</c:v>
                </c:pt>
                <c:pt idx="209">
                  <c:v>0.22</c:v>
                </c:pt>
                <c:pt idx="210">
                  <c:v>0.18000000000000024</c:v>
                </c:pt>
                <c:pt idx="211">
                  <c:v>0.18000000000000024</c:v>
                </c:pt>
                <c:pt idx="212">
                  <c:v>0.18000000000000024</c:v>
                </c:pt>
                <c:pt idx="213">
                  <c:v>0.18000000000000024</c:v>
                </c:pt>
                <c:pt idx="214">
                  <c:v>0.12000000000000002</c:v>
                </c:pt>
                <c:pt idx="215">
                  <c:v>0.12000000000000002</c:v>
                </c:pt>
                <c:pt idx="216">
                  <c:v>0.12000000000000002</c:v>
                </c:pt>
                <c:pt idx="217">
                  <c:v>0.12000000000000002</c:v>
                </c:pt>
                <c:pt idx="218">
                  <c:v>8.0000000000000043E-2</c:v>
                </c:pt>
                <c:pt idx="219">
                  <c:v>8.0000000000000043E-2</c:v>
                </c:pt>
                <c:pt idx="220">
                  <c:v>8.0000000000000043E-2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0.38000000000000084</c:v>
                </c:pt>
                <c:pt idx="308">
                  <c:v>0.38000000000000084</c:v>
                </c:pt>
                <c:pt idx="309">
                  <c:v>0.32000000000000084</c:v>
                </c:pt>
                <c:pt idx="310">
                  <c:v>0.32000000000000084</c:v>
                </c:pt>
                <c:pt idx="311">
                  <c:v>0.32000000000000084</c:v>
                </c:pt>
                <c:pt idx="312">
                  <c:v>0.32000000000000084</c:v>
                </c:pt>
                <c:pt idx="313">
                  <c:v>0.28000000000000008</c:v>
                </c:pt>
                <c:pt idx="314">
                  <c:v>0.28000000000000008</c:v>
                </c:pt>
                <c:pt idx="315">
                  <c:v>0.28000000000000008</c:v>
                </c:pt>
                <c:pt idx="316">
                  <c:v>0.28000000000000008</c:v>
                </c:pt>
                <c:pt idx="317">
                  <c:v>0.28000000000000008</c:v>
                </c:pt>
                <c:pt idx="318">
                  <c:v>0.22</c:v>
                </c:pt>
                <c:pt idx="319">
                  <c:v>0.22</c:v>
                </c:pt>
                <c:pt idx="320">
                  <c:v>0.22</c:v>
                </c:pt>
                <c:pt idx="321">
                  <c:v>0.22</c:v>
                </c:pt>
                <c:pt idx="322">
                  <c:v>0.18000000000000024</c:v>
                </c:pt>
                <c:pt idx="323">
                  <c:v>0.18000000000000024</c:v>
                </c:pt>
                <c:pt idx="324">
                  <c:v>0.18000000000000024</c:v>
                </c:pt>
                <c:pt idx="325">
                  <c:v>0.12000000000000002</c:v>
                </c:pt>
                <c:pt idx="326">
                  <c:v>0.12000000000000002</c:v>
                </c:pt>
                <c:pt idx="327">
                  <c:v>0.12000000000000002</c:v>
                </c:pt>
                <c:pt idx="328">
                  <c:v>0.12000000000000002</c:v>
                </c:pt>
                <c:pt idx="329">
                  <c:v>0.12000000000000002</c:v>
                </c:pt>
                <c:pt idx="330">
                  <c:v>8.0000000000000043E-2</c:v>
                </c:pt>
                <c:pt idx="331">
                  <c:v>8.0000000000000043E-2</c:v>
                </c:pt>
                <c:pt idx="332">
                  <c:v>8.0000000000000043E-2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0.56999999999999995</c:v>
                </c:pt>
                <c:pt idx="392">
                  <c:v>0.52</c:v>
                </c:pt>
                <c:pt idx="393">
                  <c:v>0.52</c:v>
                </c:pt>
                <c:pt idx="394">
                  <c:v>0.52</c:v>
                </c:pt>
                <c:pt idx="395">
                  <c:v>0.52</c:v>
                </c:pt>
                <c:pt idx="396">
                  <c:v>0.52</c:v>
                </c:pt>
                <c:pt idx="397">
                  <c:v>0.48000000000000032</c:v>
                </c:pt>
                <c:pt idx="398">
                  <c:v>0.48000000000000032</c:v>
                </c:pt>
                <c:pt idx="399">
                  <c:v>0.48000000000000032</c:v>
                </c:pt>
                <c:pt idx="400">
                  <c:v>0.48000000000000032</c:v>
                </c:pt>
                <c:pt idx="401">
                  <c:v>0.42000000000000032</c:v>
                </c:pt>
                <c:pt idx="402">
                  <c:v>0.42000000000000032</c:v>
                </c:pt>
                <c:pt idx="403">
                  <c:v>0.42000000000000032</c:v>
                </c:pt>
                <c:pt idx="404">
                  <c:v>0.42000000000000032</c:v>
                </c:pt>
                <c:pt idx="405">
                  <c:v>0.38000000000000084</c:v>
                </c:pt>
                <c:pt idx="406">
                  <c:v>0.56999999999999995</c:v>
                </c:pt>
                <c:pt idx="407">
                  <c:v>0.52</c:v>
                </c:pt>
                <c:pt idx="408">
                  <c:v>0.52</c:v>
                </c:pt>
                <c:pt idx="409">
                  <c:v>0.52</c:v>
                </c:pt>
                <c:pt idx="410">
                  <c:v>0.52</c:v>
                </c:pt>
                <c:pt idx="411">
                  <c:v>0.48000000000000032</c:v>
                </c:pt>
                <c:pt idx="412">
                  <c:v>0.48000000000000032</c:v>
                </c:pt>
                <c:pt idx="413">
                  <c:v>0.48000000000000032</c:v>
                </c:pt>
                <c:pt idx="414">
                  <c:v>0.48000000000000032</c:v>
                </c:pt>
                <c:pt idx="415">
                  <c:v>0.48000000000000032</c:v>
                </c:pt>
                <c:pt idx="416">
                  <c:v>0.42000000000000032</c:v>
                </c:pt>
                <c:pt idx="417">
                  <c:v>0.42000000000000032</c:v>
                </c:pt>
                <c:pt idx="418">
                  <c:v>0.42000000000000032</c:v>
                </c:pt>
                <c:pt idx="419">
                  <c:v>0.42000000000000032</c:v>
                </c:pt>
                <c:pt idx="420">
                  <c:v>0.38000000000000084</c:v>
                </c:pt>
                <c:pt idx="421">
                  <c:v>0.38000000000000084</c:v>
                </c:pt>
                <c:pt idx="422">
                  <c:v>0.38000000000000084</c:v>
                </c:pt>
                <c:pt idx="423">
                  <c:v>0.38000000000000084</c:v>
                </c:pt>
                <c:pt idx="424">
                  <c:v>0.38000000000000084</c:v>
                </c:pt>
                <c:pt idx="425">
                  <c:v>0.32000000000000084</c:v>
                </c:pt>
                <c:pt idx="426">
                  <c:v>0.32000000000000084</c:v>
                </c:pt>
                <c:pt idx="427">
                  <c:v>0.32000000000000084</c:v>
                </c:pt>
                <c:pt idx="428">
                  <c:v>0.32000000000000084</c:v>
                </c:pt>
                <c:pt idx="429">
                  <c:v>0.28000000000000008</c:v>
                </c:pt>
                <c:pt idx="430">
                  <c:v>0.28000000000000008</c:v>
                </c:pt>
                <c:pt idx="431">
                  <c:v>0.28000000000000008</c:v>
                </c:pt>
                <c:pt idx="432">
                  <c:v>0.28000000000000008</c:v>
                </c:pt>
                <c:pt idx="433">
                  <c:v>0.22</c:v>
                </c:pt>
                <c:pt idx="434">
                  <c:v>0.22</c:v>
                </c:pt>
                <c:pt idx="435">
                  <c:v>0.22</c:v>
                </c:pt>
                <c:pt idx="436">
                  <c:v>0.22</c:v>
                </c:pt>
                <c:pt idx="437">
                  <c:v>0.18000000000000024</c:v>
                </c:pt>
                <c:pt idx="438">
                  <c:v>0.18000000000000024</c:v>
                </c:pt>
                <c:pt idx="439">
                  <c:v>0.18000000000000024</c:v>
                </c:pt>
                <c:pt idx="440">
                  <c:v>0.18000000000000024</c:v>
                </c:pt>
                <c:pt idx="441">
                  <c:v>0.12000000000000002</c:v>
                </c:pt>
                <c:pt idx="442">
                  <c:v>0.12000000000000002</c:v>
                </c:pt>
                <c:pt idx="443">
                  <c:v>0.12000000000000002</c:v>
                </c:pt>
                <c:pt idx="444">
                  <c:v>0.48000000000000032</c:v>
                </c:pt>
                <c:pt idx="445">
                  <c:v>0.52</c:v>
                </c:pt>
                <c:pt idx="446">
                  <c:v>0.52</c:v>
                </c:pt>
                <c:pt idx="447">
                  <c:v>0.52</c:v>
                </c:pt>
                <c:pt idx="448">
                  <c:v>0.48000000000000032</c:v>
                </c:pt>
                <c:pt idx="449">
                  <c:v>0.48000000000000032</c:v>
                </c:pt>
                <c:pt idx="450">
                  <c:v>0.48000000000000032</c:v>
                </c:pt>
                <c:pt idx="451">
                  <c:v>0.48000000000000032</c:v>
                </c:pt>
                <c:pt idx="452">
                  <c:v>0.42000000000000032</c:v>
                </c:pt>
                <c:pt idx="453">
                  <c:v>0.42000000000000032</c:v>
                </c:pt>
                <c:pt idx="454">
                  <c:v>0.42000000000000032</c:v>
                </c:pt>
                <c:pt idx="455">
                  <c:v>0.42000000000000032</c:v>
                </c:pt>
                <c:pt idx="456">
                  <c:v>0.42000000000000032</c:v>
                </c:pt>
                <c:pt idx="457">
                  <c:v>0.56999999999999995</c:v>
                </c:pt>
                <c:pt idx="458">
                  <c:v>0.52</c:v>
                </c:pt>
                <c:pt idx="459">
                  <c:v>0.52</c:v>
                </c:pt>
                <c:pt idx="460">
                  <c:v>0.52</c:v>
                </c:pt>
                <c:pt idx="461">
                  <c:v>0.52</c:v>
                </c:pt>
                <c:pt idx="462">
                  <c:v>0.48000000000000032</c:v>
                </c:pt>
                <c:pt idx="463">
                  <c:v>0.48000000000000032</c:v>
                </c:pt>
                <c:pt idx="464">
                  <c:v>0.48000000000000032</c:v>
                </c:pt>
                <c:pt idx="465">
                  <c:v>0.48000000000000032</c:v>
                </c:pt>
                <c:pt idx="466">
                  <c:v>0.48000000000000032</c:v>
                </c:pt>
                <c:pt idx="467">
                  <c:v>0.42000000000000032</c:v>
                </c:pt>
                <c:pt idx="468">
                  <c:v>0.56999999999999995</c:v>
                </c:pt>
                <c:pt idx="469">
                  <c:v>0.52</c:v>
                </c:pt>
                <c:pt idx="470">
                  <c:v>0.52</c:v>
                </c:pt>
                <c:pt idx="471">
                  <c:v>0.52</c:v>
                </c:pt>
                <c:pt idx="472">
                  <c:v>0.52</c:v>
                </c:pt>
                <c:pt idx="473">
                  <c:v>0.48000000000000032</c:v>
                </c:pt>
                <c:pt idx="474">
                  <c:v>0.48000000000000032</c:v>
                </c:pt>
                <c:pt idx="475">
                  <c:v>0.48000000000000032</c:v>
                </c:pt>
                <c:pt idx="476">
                  <c:v>0.48000000000000032</c:v>
                </c:pt>
                <c:pt idx="477">
                  <c:v>0.48000000000000032</c:v>
                </c:pt>
                <c:pt idx="478">
                  <c:v>0.42000000000000032</c:v>
                </c:pt>
                <c:pt idx="479">
                  <c:v>0.42000000000000032</c:v>
                </c:pt>
                <c:pt idx="480">
                  <c:v>0.42000000000000032</c:v>
                </c:pt>
                <c:pt idx="481">
                  <c:v>0.42000000000000032</c:v>
                </c:pt>
                <c:pt idx="482">
                  <c:v>0.38000000000000084</c:v>
                </c:pt>
                <c:pt idx="483">
                  <c:v>0.38000000000000084</c:v>
                </c:pt>
                <c:pt idx="484">
                  <c:v>0.38000000000000084</c:v>
                </c:pt>
                <c:pt idx="485">
                  <c:v>0.38000000000000084</c:v>
                </c:pt>
                <c:pt idx="486">
                  <c:v>0.38000000000000084</c:v>
                </c:pt>
                <c:pt idx="487">
                  <c:v>0.32000000000000084</c:v>
                </c:pt>
                <c:pt idx="488">
                  <c:v>0.32000000000000084</c:v>
                </c:pt>
                <c:pt idx="489">
                  <c:v>0.32000000000000084</c:v>
                </c:pt>
                <c:pt idx="490">
                  <c:v>0.32000000000000084</c:v>
                </c:pt>
                <c:pt idx="491">
                  <c:v>0.48000000000000032</c:v>
                </c:pt>
                <c:pt idx="492">
                  <c:v>0.48000000000000032</c:v>
                </c:pt>
                <c:pt idx="493">
                  <c:v>0.56999999999999995</c:v>
                </c:pt>
                <c:pt idx="494">
                  <c:v>0.52</c:v>
                </c:pt>
                <c:pt idx="495">
                  <c:v>0.52</c:v>
                </c:pt>
                <c:pt idx="496">
                  <c:v>0.52</c:v>
                </c:pt>
                <c:pt idx="497">
                  <c:v>0.52</c:v>
                </c:pt>
                <c:pt idx="498">
                  <c:v>0.48000000000000032</c:v>
                </c:pt>
                <c:pt idx="499">
                  <c:v>0.48000000000000032</c:v>
                </c:pt>
                <c:pt idx="500">
                  <c:v>0.48000000000000032</c:v>
                </c:pt>
                <c:pt idx="501">
                  <c:v>0.48000000000000032</c:v>
                </c:pt>
                <c:pt idx="502">
                  <c:v>0.48000000000000032</c:v>
                </c:pt>
                <c:pt idx="503">
                  <c:v>0.42000000000000032</c:v>
                </c:pt>
                <c:pt idx="504">
                  <c:v>0.42000000000000032</c:v>
                </c:pt>
                <c:pt idx="505">
                  <c:v>0.42000000000000032</c:v>
                </c:pt>
                <c:pt idx="506">
                  <c:v>0.42000000000000032</c:v>
                </c:pt>
                <c:pt idx="507">
                  <c:v>0.38000000000000084</c:v>
                </c:pt>
                <c:pt idx="508">
                  <c:v>0.38000000000000084</c:v>
                </c:pt>
                <c:pt idx="509">
                  <c:v>0.38000000000000084</c:v>
                </c:pt>
                <c:pt idx="510">
                  <c:v>0.38000000000000084</c:v>
                </c:pt>
                <c:pt idx="511">
                  <c:v>0.56999999999999995</c:v>
                </c:pt>
                <c:pt idx="512">
                  <c:v>0.52</c:v>
                </c:pt>
                <c:pt idx="513">
                  <c:v>0.52</c:v>
                </c:pt>
                <c:pt idx="514">
                  <c:v>0.52</c:v>
                </c:pt>
                <c:pt idx="515">
                  <c:v>0.52</c:v>
                </c:pt>
                <c:pt idx="516">
                  <c:v>0.52</c:v>
                </c:pt>
                <c:pt idx="517">
                  <c:v>0.48000000000000032</c:v>
                </c:pt>
                <c:pt idx="518">
                  <c:v>0.48000000000000032</c:v>
                </c:pt>
                <c:pt idx="519">
                  <c:v>0.48000000000000032</c:v>
                </c:pt>
                <c:pt idx="520">
                  <c:v>0.48000000000000032</c:v>
                </c:pt>
                <c:pt idx="521">
                  <c:v>0.42000000000000032</c:v>
                </c:pt>
                <c:pt idx="522">
                  <c:v>0.42000000000000032</c:v>
                </c:pt>
                <c:pt idx="523">
                  <c:v>0.42000000000000032</c:v>
                </c:pt>
                <c:pt idx="524">
                  <c:v>0.52</c:v>
                </c:pt>
                <c:pt idx="525">
                  <c:v>0.52</c:v>
                </c:pt>
                <c:pt idx="526">
                  <c:v>0.52</c:v>
                </c:pt>
                <c:pt idx="527">
                  <c:v>0.48000000000000032</c:v>
                </c:pt>
                <c:pt idx="528">
                  <c:v>0.48000000000000032</c:v>
                </c:pt>
                <c:pt idx="529">
                  <c:v>0.48000000000000032</c:v>
                </c:pt>
                <c:pt idx="530">
                  <c:v>0.48000000000000032</c:v>
                </c:pt>
                <c:pt idx="531">
                  <c:v>0.48000000000000032</c:v>
                </c:pt>
                <c:pt idx="532">
                  <c:v>0.42000000000000032</c:v>
                </c:pt>
                <c:pt idx="533">
                  <c:v>0.42000000000000032</c:v>
                </c:pt>
                <c:pt idx="534">
                  <c:v>0.42000000000000032</c:v>
                </c:pt>
                <c:pt idx="535">
                  <c:v>0.42000000000000032</c:v>
                </c:pt>
                <c:pt idx="536">
                  <c:v>0.38000000000000084</c:v>
                </c:pt>
                <c:pt idx="537">
                  <c:v>0.38000000000000084</c:v>
                </c:pt>
                <c:pt idx="538">
                  <c:v>0.38000000000000084</c:v>
                </c:pt>
                <c:pt idx="539">
                  <c:v>0.38000000000000084</c:v>
                </c:pt>
                <c:pt idx="540">
                  <c:v>0.32000000000000084</c:v>
                </c:pt>
                <c:pt idx="541">
                  <c:v>0.32000000000000084</c:v>
                </c:pt>
                <c:pt idx="542">
                  <c:v>0.32000000000000084</c:v>
                </c:pt>
                <c:pt idx="543">
                  <c:v>0.32000000000000084</c:v>
                </c:pt>
                <c:pt idx="544">
                  <c:v>0.32000000000000084</c:v>
                </c:pt>
                <c:pt idx="545">
                  <c:v>0.28000000000000008</c:v>
                </c:pt>
                <c:pt idx="546">
                  <c:v>0.28000000000000008</c:v>
                </c:pt>
                <c:pt idx="547">
                  <c:v>0.28000000000000008</c:v>
                </c:pt>
                <c:pt idx="548">
                  <c:v>0.28000000000000008</c:v>
                </c:pt>
                <c:pt idx="549">
                  <c:v>0.22</c:v>
                </c:pt>
                <c:pt idx="550">
                  <c:v>0.52</c:v>
                </c:pt>
                <c:pt idx="551">
                  <c:v>0.52</c:v>
                </c:pt>
                <c:pt idx="552">
                  <c:v>0.52</c:v>
                </c:pt>
                <c:pt idx="553">
                  <c:v>0.48000000000000032</c:v>
                </c:pt>
                <c:pt idx="554">
                  <c:v>0.48000000000000032</c:v>
                </c:pt>
                <c:pt idx="555">
                  <c:v>0.48000000000000032</c:v>
                </c:pt>
                <c:pt idx="556">
                  <c:v>0.48000000000000032</c:v>
                </c:pt>
                <c:pt idx="557">
                  <c:v>0.42000000000000032</c:v>
                </c:pt>
                <c:pt idx="558">
                  <c:v>0.42000000000000032</c:v>
                </c:pt>
                <c:pt idx="559">
                  <c:v>0.42000000000000032</c:v>
                </c:pt>
                <c:pt idx="560">
                  <c:v>0.42000000000000032</c:v>
                </c:pt>
                <c:pt idx="561">
                  <c:v>0.38000000000000084</c:v>
                </c:pt>
                <c:pt idx="562">
                  <c:v>0.38000000000000084</c:v>
                </c:pt>
                <c:pt idx="563">
                  <c:v>0.38000000000000084</c:v>
                </c:pt>
                <c:pt idx="564">
                  <c:v>0.38000000000000084</c:v>
                </c:pt>
                <c:pt idx="565">
                  <c:v>0.38000000000000084</c:v>
                </c:pt>
                <c:pt idx="566">
                  <c:v>0.32000000000000084</c:v>
                </c:pt>
                <c:pt idx="567">
                  <c:v>0.48000000000000032</c:v>
                </c:pt>
                <c:pt idx="568">
                  <c:v>0.48000000000000032</c:v>
                </c:pt>
                <c:pt idx="569">
                  <c:v>0.48000000000000032</c:v>
                </c:pt>
                <c:pt idx="570">
                  <c:v>0.42000000000000032</c:v>
                </c:pt>
                <c:pt idx="571">
                  <c:v>0.42000000000000032</c:v>
                </c:pt>
                <c:pt idx="572">
                  <c:v>0.42000000000000032</c:v>
                </c:pt>
                <c:pt idx="573">
                  <c:v>0.42000000000000032</c:v>
                </c:pt>
                <c:pt idx="574">
                  <c:v>0.42000000000000032</c:v>
                </c:pt>
                <c:pt idx="575">
                  <c:v>0.38000000000000084</c:v>
                </c:pt>
                <c:pt idx="576">
                  <c:v>0.38000000000000084</c:v>
                </c:pt>
              </c:numCache>
            </c:numRef>
          </c:val>
        </c:ser>
        <c:ser>
          <c:idx val="1"/>
          <c:order val="1"/>
          <c:tx>
            <c:v>Observed</c:v>
          </c:tx>
          <c:marker>
            <c:symbol val="none"/>
          </c:marker>
          <c:cat>
            <c:numRef>
              <c:f>Model!$A$16:$A$578</c:f>
              <c:numCache>
                <c:formatCode>dd-mmm-yy</c:formatCode>
                <c:ptCount val="563"/>
                <c:pt idx="0">
                  <c:v>41774</c:v>
                </c:pt>
                <c:pt idx="1">
                  <c:v>41775</c:v>
                </c:pt>
                <c:pt idx="2">
                  <c:v>41776</c:v>
                </c:pt>
                <c:pt idx="3">
                  <c:v>41777</c:v>
                </c:pt>
                <c:pt idx="4">
                  <c:v>41778</c:v>
                </c:pt>
                <c:pt idx="5">
                  <c:v>41779</c:v>
                </c:pt>
                <c:pt idx="6">
                  <c:v>41780</c:v>
                </c:pt>
                <c:pt idx="7">
                  <c:v>41781</c:v>
                </c:pt>
                <c:pt idx="8">
                  <c:v>41782</c:v>
                </c:pt>
                <c:pt idx="9">
                  <c:v>41783</c:v>
                </c:pt>
                <c:pt idx="10">
                  <c:v>41784</c:v>
                </c:pt>
                <c:pt idx="11">
                  <c:v>41785</c:v>
                </c:pt>
                <c:pt idx="12">
                  <c:v>41786</c:v>
                </c:pt>
                <c:pt idx="13">
                  <c:v>41787</c:v>
                </c:pt>
                <c:pt idx="14">
                  <c:v>41788</c:v>
                </c:pt>
                <c:pt idx="15">
                  <c:v>41789</c:v>
                </c:pt>
                <c:pt idx="16">
                  <c:v>41790</c:v>
                </c:pt>
                <c:pt idx="17">
                  <c:v>41791</c:v>
                </c:pt>
                <c:pt idx="18">
                  <c:v>41792</c:v>
                </c:pt>
                <c:pt idx="19">
                  <c:v>41793</c:v>
                </c:pt>
                <c:pt idx="20">
                  <c:v>41794</c:v>
                </c:pt>
                <c:pt idx="21">
                  <c:v>41795</c:v>
                </c:pt>
                <c:pt idx="22">
                  <c:v>41796</c:v>
                </c:pt>
                <c:pt idx="23">
                  <c:v>41797</c:v>
                </c:pt>
                <c:pt idx="24">
                  <c:v>41798</c:v>
                </c:pt>
                <c:pt idx="25">
                  <c:v>41799</c:v>
                </c:pt>
                <c:pt idx="26">
                  <c:v>41800</c:v>
                </c:pt>
                <c:pt idx="27">
                  <c:v>41801</c:v>
                </c:pt>
                <c:pt idx="28">
                  <c:v>41802</c:v>
                </c:pt>
                <c:pt idx="29">
                  <c:v>41803</c:v>
                </c:pt>
                <c:pt idx="30">
                  <c:v>41804</c:v>
                </c:pt>
                <c:pt idx="31">
                  <c:v>41805</c:v>
                </c:pt>
                <c:pt idx="32">
                  <c:v>41806</c:v>
                </c:pt>
                <c:pt idx="33">
                  <c:v>41807</c:v>
                </c:pt>
                <c:pt idx="34">
                  <c:v>41808</c:v>
                </c:pt>
                <c:pt idx="35">
                  <c:v>41809</c:v>
                </c:pt>
                <c:pt idx="36">
                  <c:v>41810</c:v>
                </c:pt>
                <c:pt idx="37">
                  <c:v>41811</c:v>
                </c:pt>
                <c:pt idx="38">
                  <c:v>41812</c:v>
                </c:pt>
                <c:pt idx="39">
                  <c:v>41813</c:v>
                </c:pt>
                <c:pt idx="40">
                  <c:v>41814</c:v>
                </c:pt>
                <c:pt idx="41">
                  <c:v>41815</c:v>
                </c:pt>
                <c:pt idx="42">
                  <c:v>41816</c:v>
                </c:pt>
                <c:pt idx="43">
                  <c:v>41817</c:v>
                </c:pt>
                <c:pt idx="44">
                  <c:v>41818</c:v>
                </c:pt>
                <c:pt idx="45">
                  <c:v>41819</c:v>
                </c:pt>
                <c:pt idx="46">
                  <c:v>41820</c:v>
                </c:pt>
                <c:pt idx="47">
                  <c:v>41821</c:v>
                </c:pt>
                <c:pt idx="48">
                  <c:v>41822</c:v>
                </c:pt>
                <c:pt idx="49">
                  <c:v>41823</c:v>
                </c:pt>
                <c:pt idx="50">
                  <c:v>41824</c:v>
                </c:pt>
                <c:pt idx="51">
                  <c:v>41825</c:v>
                </c:pt>
                <c:pt idx="52">
                  <c:v>41826</c:v>
                </c:pt>
                <c:pt idx="53">
                  <c:v>41827</c:v>
                </c:pt>
                <c:pt idx="54">
                  <c:v>41828</c:v>
                </c:pt>
                <c:pt idx="55">
                  <c:v>41829</c:v>
                </c:pt>
                <c:pt idx="56">
                  <c:v>41830</c:v>
                </c:pt>
                <c:pt idx="57">
                  <c:v>41831</c:v>
                </c:pt>
                <c:pt idx="58">
                  <c:v>41832</c:v>
                </c:pt>
                <c:pt idx="59">
                  <c:v>41833</c:v>
                </c:pt>
                <c:pt idx="60">
                  <c:v>41834</c:v>
                </c:pt>
                <c:pt idx="61">
                  <c:v>41835</c:v>
                </c:pt>
                <c:pt idx="62">
                  <c:v>41836</c:v>
                </c:pt>
                <c:pt idx="63">
                  <c:v>41837</c:v>
                </c:pt>
                <c:pt idx="64">
                  <c:v>41838</c:v>
                </c:pt>
                <c:pt idx="65">
                  <c:v>41839</c:v>
                </c:pt>
                <c:pt idx="66">
                  <c:v>41840</c:v>
                </c:pt>
                <c:pt idx="67">
                  <c:v>41841</c:v>
                </c:pt>
                <c:pt idx="68">
                  <c:v>41842</c:v>
                </c:pt>
                <c:pt idx="69">
                  <c:v>41843</c:v>
                </c:pt>
                <c:pt idx="70">
                  <c:v>41844</c:v>
                </c:pt>
                <c:pt idx="71">
                  <c:v>41845</c:v>
                </c:pt>
                <c:pt idx="72">
                  <c:v>41846</c:v>
                </c:pt>
                <c:pt idx="73">
                  <c:v>41847</c:v>
                </c:pt>
                <c:pt idx="74">
                  <c:v>41848</c:v>
                </c:pt>
                <c:pt idx="75">
                  <c:v>41849</c:v>
                </c:pt>
                <c:pt idx="76">
                  <c:v>41850</c:v>
                </c:pt>
                <c:pt idx="77">
                  <c:v>41851</c:v>
                </c:pt>
                <c:pt idx="78">
                  <c:v>41852</c:v>
                </c:pt>
                <c:pt idx="79">
                  <c:v>41853</c:v>
                </c:pt>
                <c:pt idx="80">
                  <c:v>41854</c:v>
                </c:pt>
                <c:pt idx="81">
                  <c:v>41855</c:v>
                </c:pt>
                <c:pt idx="82">
                  <c:v>41856</c:v>
                </c:pt>
                <c:pt idx="83">
                  <c:v>41857</c:v>
                </c:pt>
                <c:pt idx="84">
                  <c:v>41858</c:v>
                </c:pt>
                <c:pt idx="85">
                  <c:v>41859</c:v>
                </c:pt>
                <c:pt idx="86">
                  <c:v>41860</c:v>
                </c:pt>
                <c:pt idx="87">
                  <c:v>41861</c:v>
                </c:pt>
                <c:pt idx="88">
                  <c:v>41862</c:v>
                </c:pt>
                <c:pt idx="89">
                  <c:v>41863</c:v>
                </c:pt>
                <c:pt idx="90">
                  <c:v>41864</c:v>
                </c:pt>
                <c:pt idx="91">
                  <c:v>41865</c:v>
                </c:pt>
                <c:pt idx="92">
                  <c:v>41866</c:v>
                </c:pt>
                <c:pt idx="93">
                  <c:v>41867</c:v>
                </c:pt>
                <c:pt idx="94">
                  <c:v>41868</c:v>
                </c:pt>
                <c:pt idx="95">
                  <c:v>41869</c:v>
                </c:pt>
                <c:pt idx="96">
                  <c:v>41870</c:v>
                </c:pt>
                <c:pt idx="97">
                  <c:v>41871</c:v>
                </c:pt>
                <c:pt idx="98">
                  <c:v>41872</c:v>
                </c:pt>
                <c:pt idx="99">
                  <c:v>41873</c:v>
                </c:pt>
                <c:pt idx="100">
                  <c:v>41874</c:v>
                </c:pt>
                <c:pt idx="101">
                  <c:v>41875</c:v>
                </c:pt>
                <c:pt idx="102">
                  <c:v>41876</c:v>
                </c:pt>
                <c:pt idx="103">
                  <c:v>41877</c:v>
                </c:pt>
                <c:pt idx="104">
                  <c:v>41878</c:v>
                </c:pt>
                <c:pt idx="105">
                  <c:v>41879</c:v>
                </c:pt>
                <c:pt idx="106">
                  <c:v>41880</c:v>
                </c:pt>
                <c:pt idx="107">
                  <c:v>41881</c:v>
                </c:pt>
                <c:pt idx="108">
                  <c:v>41882</c:v>
                </c:pt>
                <c:pt idx="109">
                  <c:v>41883</c:v>
                </c:pt>
                <c:pt idx="110">
                  <c:v>41884</c:v>
                </c:pt>
                <c:pt idx="111">
                  <c:v>41885</c:v>
                </c:pt>
                <c:pt idx="112">
                  <c:v>41886</c:v>
                </c:pt>
                <c:pt idx="113">
                  <c:v>41887</c:v>
                </c:pt>
                <c:pt idx="114">
                  <c:v>41888</c:v>
                </c:pt>
                <c:pt idx="115">
                  <c:v>41889</c:v>
                </c:pt>
                <c:pt idx="116">
                  <c:v>41890</c:v>
                </c:pt>
                <c:pt idx="117">
                  <c:v>41891</c:v>
                </c:pt>
                <c:pt idx="118">
                  <c:v>41892</c:v>
                </c:pt>
                <c:pt idx="119">
                  <c:v>41893</c:v>
                </c:pt>
                <c:pt idx="120">
                  <c:v>41894</c:v>
                </c:pt>
                <c:pt idx="121">
                  <c:v>41895</c:v>
                </c:pt>
                <c:pt idx="122">
                  <c:v>41896</c:v>
                </c:pt>
                <c:pt idx="123">
                  <c:v>41897</c:v>
                </c:pt>
                <c:pt idx="124">
                  <c:v>41898</c:v>
                </c:pt>
                <c:pt idx="125">
                  <c:v>41899</c:v>
                </c:pt>
                <c:pt idx="126">
                  <c:v>41900</c:v>
                </c:pt>
                <c:pt idx="127">
                  <c:v>41901</c:v>
                </c:pt>
                <c:pt idx="128">
                  <c:v>41902</c:v>
                </c:pt>
                <c:pt idx="129">
                  <c:v>41903</c:v>
                </c:pt>
                <c:pt idx="130">
                  <c:v>41904</c:v>
                </c:pt>
                <c:pt idx="131">
                  <c:v>41905</c:v>
                </c:pt>
                <c:pt idx="132">
                  <c:v>41906</c:v>
                </c:pt>
                <c:pt idx="133">
                  <c:v>41907</c:v>
                </c:pt>
                <c:pt idx="134">
                  <c:v>41908</c:v>
                </c:pt>
                <c:pt idx="135">
                  <c:v>41909</c:v>
                </c:pt>
                <c:pt idx="136">
                  <c:v>41910</c:v>
                </c:pt>
                <c:pt idx="137">
                  <c:v>41911</c:v>
                </c:pt>
                <c:pt idx="138">
                  <c:v>41912</c:v>
                </c:pt>
                <c:pt idx="139">
                  <c:v>41913</c:v>
                </c:pt>
                <c:pt idx="140">
                  <c:v>41914</c:v>
                </c:pt>
                <c:pt idx="141">
                  <c:v>41915</c:v>
                </c:pt>
                <c:pt idx="142">
                  <c:v>41916</c:v>
                </c:pt>
                <c:pt idx="143">
                  <c:v>41917</c:v>
                </c:pt>
                <c:pt idx="144">
                  <c:v>41918</c:v>
                </c:pt>
                <c:pt idx="145">
                  <c:v>41919</c:v>
                </c:pt>
                <c:pt idx="146">
                  <c:v>41920</c:v>
                </c:pt>
                <c:pt idx="147">
                  <c:v>41921</c:v>
                </c:pt>
                <c:pt idx="148">
                  <c:v>41922</c:v>
                </c:pt>
                <c:pt idx="149">
                  <c:v>41923</c:v>
                </c:pt>
                <c:pt idx="150">
                  <c:v>41924</c:v>
                </c:pt>
                <c:pt idx="151">
                  <c:v>41925</c:v>
                </c:pt>
                <c:pt idx="152">
                  <c:v>41926</c:v>
                </c:pt>
                <c:pt idx="153">
                  <c:v>41927</c:v>
                </c:pt>
                <c:pt idx="154">
                  <c:v>41928</c:v>
                </c:pt>
                <c:pt idx="155">
                  <c:v>41929</c:v>
                </c:pt>
                <c:pt idx="156">
                  <c:v>41930</c:v>
                </c:pt>
                <c:pt idx="157">
                  <c:v>41931</c:v>
                </c:pt>
                <c:pt idx="158">
                  <c:v>41932</c:v>
                </c:pt>
                <c:pt idx="159">
                  <c:v>41933</c:v>
                </c:pt>
                <c:pt idx="160">
                  <c:v>41934</c:v>
                </c:pt>
                <c:pt idx="161">
                  <c:v>41935</c:v>
                </c:pt>
                <c:pt idx="162">
                  <c:v>41936</c:v>
                </c:pt>
                <c:pt idx="163">
                  <c:v>41937</c:v>
                </c:pt>
                <c:pt idx="164">
                  <c:v>41938</c:v>
                </c:pt>
                <c:pt idx="165">
                  <c:v>41939</c:v>
                </c:pt>
                <c:pt idx="166">
                  <c:v>41940</c:v>
                </c:pt>
                <c:pt idx="167">
                  <c:v>41941</c:v>
                </c:pt>
                <c:pt idx="168">
                  <c:v>41942</c:v>
                </c:pt>
                <c:pt idx="169">
                  <c:v>41943</c:v>
                </c:pt>
                <c:pt idx="170">
                  <c:v>41944</c:v>
                </c:pt>
                <c:pt idx="171">
                  <c:v>41945</c:v>
                </c:pt>
                <c:pt idx="172">
                  <c:v>41946</c:v>
                </c:pt>
                <c:pt idx="173">
                  <c:v>41947</c:v>
                </c:pt>
                <c:pt idx="174">
                  <c:v>41948</c:v>
                </c:pt>
                <c:pt idx="175">
                  <c:v>41949</c:v>
                </c:pt>
                <c:pt idx="176">
                  <c:v>41950</c:v>
                </c:pt>
                <c:pt idx="177">
                  <c:v>41951</c:v>
                </c:pt>
                <c:pt idx="178">
                  <c:v>41952</c:v>
                </c:pt>
                <c:pt idx="179">
                  <c:v>41953</c:v>
                </c:pt>
                <c:pt idx="180">
                  <c:v>41954</c:v>
                </c:pt>
                <c:pt idx="181">
                  <c:v>41955</c:v>
                </c:pt>
                <c:pt idx="182">
                  <c:v>41956</c:v>
                </c:pt>
                <c:pt idx="183">
                  <c:v>41957</c:v>
                </c:pt>
                <c:pt idx="184">
                  <c:v>41958</c:v>
                </c:pt>
                <c:pt idx="185">
                  <c:v>41959</c:v>
                </c:pt>
                <c:pt idx="186">
                  <c:v>41960</c:v>
                </c:pt>
                <c:pt idx="187">
                  <c:v>41961</c:v>
                </c:pt>
                <c:pt idx="188">
                  <c:v>41962</c:v>
                </c:pt>
                <c:pt idx="189">
                  <c:v>41963</c:v>
                </c:pt>
                <c:pt idx="190">
                  <c:v>41964</c:v>
                </c:pt>
                <c:pt idx="191">
                  <c:v>41965</c:v>
                </c:pt>
                <c:pt idx="192">
                  <c:v>41966</c:v>
                </c:pt>
                <c:pt idx="193">
                  <c:v>41967</c:v>
                </c:pt>
                <c:pt idx="194">
                  <c:v>41968</c:v>
                </c:pt>
                <c:pt idx="195">
                  <c:v>41969</c:v>
                </c:pt>
                <c:pt idx="196">
                  <c:v>41970</c:v>
                </c:pt>
                <c:pt idx="197">
                  <c:v>41971</c:v>
                </c:pt>
                <c:pt idx="198">
                  <c:v>41972</c:v>
                </c:pt>
                <c:pt idx="199">
                  <c:v>41973</c:v>
                </c:pt>
                <c:pt idx="200">
                  <c:v>41974</c:v>
                </c:pt>
                <c:pt idx="201">
                  <c:v>41975</c:v>
                </c:pt>
                <c:pt idx="202">
                  <c:v>41976</c:v>
                </c:pt>
                <c:pt idx="203">
                  <c:v>41977</c:v>
                </c:pt>
                <c:pt idx="204">
                  <c:v>41978</c:v>
                </c:pt>
                <c:pt idx="205">
                  <c:v>41979</c:v>
                </c:pt>
                <c:pt idx="206">
                  <c:v>41980</c:v>
                </c:pt>
                <c:pt idx="207">
                  <c:v>41981</c:v>
                </c:pt>
                <c:pt idx="208">
                  <c:v>41982</c:v>
                </c:pt>
                <c:pt idx="209">
                  <c:v>41983</c:v>
                </c:pt>
                <c:pt idx="210">
                  <c:v>41984</c:v>
                </c:pt>
                <c:pt idx="211">
                  <c:v>41985</c:v>
                </c:pt>
                <c:pt idx="212">
                  <c:v>41986</c:v>
                </c:pt>
                <c:pt idx="213">
                  <c:v>41987</c:v>
                </c:pt>
                <c:pt idx="214">
                  <c:v>41988</c:v>
                </c:pt>
                <c:pt idx="215">
                  <c:v>41989</c:v>
                </c:pt>
                <c:pt idx="216">
                  <c:v>41990</c:v>
                </c:pt>
                <c:pt idx="217">
                  <c:v>41991</c:v>
                </c:pt>
                <c:pt idx="218">
                  <c:v>41992</c:v>
                </c:pt>
                <c:pt idx="219">
                  <c:v>41993</c:v>
                </c:pt>
                <c:pt idx="220">
                  <c:v>41994</c:v>
                </c:pt>
                <c:pt idx="221">
                  <c:v>41995</c:v>
                </c:pt>
                <c:pt idx="222">
                  <c:v>41996</c:v>
                </c:pt>
                <c:pt idx="223">
                  <c:v>41997</c:v>
                </c:pt>
                <c:pt idx="224">
                  <c:v>41998</c:v>
                </c:pt>
                <c:pt idx="225">
                  <c:v>41999</c:v>
                </c:pt>
                <c:pt idx="226">
                  <c:v>42000</c:v>
                </c:pt>
                <c:pt idx="227">
                  <c:v>42001</c:v>
                </c:pt>
                <c:pt idx="228">
                  <c:v>42002</c:v>
                </c:pt>
                <c:pt idx="229">
                  <c:v>42003</c:v>
                </c:pt>
                <c:pt idx="230">
                  <c:v>42004</c:v>
                </c:pt>
                <c:pt idx="231">
                  <c:v>42005</c:v>
                </c:pt>
                <c:pt idx="232">
                  <c:v>42006</c:v>
                </c:pt>
                <c:pt idx="233">
                  <c:v>42007</c:v>
                </c:pt>
                <c:pt idx="234">
                  <c:v>42008</c:v>
                </c:pt>
                <c:pt idx="235">
                  <c:v>42009</c:v>
                </c:pt>
                <c:pt idx="236">
                  <c:v>42010</c:v>
                </c:pt>
                <c:pt idx="237">
                  <c:v>42011</c:v>
                </c:pt>
                <c:pt idx="238">
                  <c:v>42012</c:v>
                </c:pt>
                <c:pt idx="239">
                  <c:v>42013</c:v>
                </c:pt>
                <c:pt idx="240">
                  <c:v>42014</c:v>
                </c:pt>
                <c:pt idx="241">
                  <c:v>42015</c:v>
                </c:pt>
                <c:pt idx="242">
                  <c:v>42016</c:v>
                </c:pt>
                <c:pt idx="243">
                  <c:v>42017</c:v>
                </c:pt>
                <c:pt idx="244">
                  <c:v>42018</c:v>
                </c:pt>
                <c:pt idx="245">
                  <c:v>42019</c:v>
                </c:pt>
                <c:pt idx="246">
                  <c:v>42020</c:v>
                </c:pt>
                <c:pt idx="247">
                  <c:v>42021</c:v>
                </c:pt>
                <c:pt idx="248">
                  <c:v>42022</c:v>
                </c:pt>
                <c:pt idx="249">
                  <c:v>42023</c:v>
                </c:pt>
                <c:pt idx="250">
                  <c:v>42024</c:v>
                </c:pt>
                <c:pt idx="251">
                  <c:v>42025</c:v>
                </c:pt>
                <c:pt idx="252">
                  <c:v>42026</c:v>
                </c:pt>
                <c:pt idx="253">
                  <c:v>42027</c:v>
                </c:pt>
                <c:pt idx="254">
                  <c:v>42028</c:v>
                </c:pt>
                <c:pt idx="255">
                  <c:v>42029</c:v>
                </c:pt>
                <c:pt idx="256">
                  <c:v>42030</c:v>
                </c:pt>
                <c:pt idx="257">
                  <c:v>42031</c:v>
                </c:pt>
                <c:pt idx="258">
                  <c:v>42032</c:v>
                </c:pt>
                <c:pt idx="259">
                  <c:v>42033</c:v>
                </c:pt>
                <c:pt idx="260">
                  <c:v>42034</c:v>
                </c:pt>
                <c:pt idx="261">
                  <c:v>42035</c:v>
                </c:pt>
                <c:pt idx="262">
                  <c:v>42036</c:v>
                </c:pt>
                <c:pt idx="263">
                  <c:v>42037</c:v>
                </c:pt>
                <c:pt idx="264">
                  <c:v>42038</c:v>
                </c:pt>
                <c:pt idx="265">
                  <c:v>42039</c:v>
                </c:pt>
                <c:pt idx="266">
                  <c:v>42040</c:v>
                </c:pt>
                <c:pt idx="267">
                  <c:v>42041</c:v>
                </c:pt>
                <c:pt idx="268">
                  <c:v>42042</c:v>
                </c:pt>
                <c:pt idx="269">
                  <c:v>42043</c:v>
                </c:pt>
                <c:pt idx="270">
                  <c:v>42044</c:v>
                </c:pt>
                <c:pt idx="271">
                  <c:v>42045</c:v>
                </c:pt>
                <c:pt idx="272">
                  <c:v>42046</c:v>
                </c:pt>
                <c:pt idx="273">
                  <c:v>42047</c:v>
                </c:pt>
                <c:pt idx="274">
                  <c:v>42048</c:v>
                </c:pt>
                <c:pt idx="275">
                  <c:v>42049</c:v>
                </c:pt>
                <c:pt idx="276">
                  <c:v>42050</c:v>
                </c:pt>
                <c:pt idx="277">
                  <c:v>42051</c:v>
                </c:pt>
                <c:pt idx="278">
                  <c:v>42052</c:v>
                </c:pt>
                <c:pt idx="279">
                  <c:v>42053</c:v>
                </c:pt>
                <c:pt idx="280">
                  <c:v>42054</c:v>
                </c:pt>
                <c:pt idx="281">
                  <c:v>42055</c:v>
                </c:pt>
                <c:pt idx="282">
                  <c:v>42056</c:v>
                </c:pt>
                <c:pt idx="283">
                  <c:v>42057</c:v>
                </c:pt>
                <c:pt idx="284">
                  <c:v>42058</c:v>
                </c:pt>
                <c:pt idx="285">
                  <c:v>42059</c:v>
                </c:pt>
                <c:pt idx="286">
                  <c:v>42060</c:v>
                </c:pt>
                <c:pt idx="287">
                  <c:v>42061</c:v>
                </c:pt>
                <c:pt idx="288">
                  <c:v>42062</c:v>
                </c:pt>
                <c:pt idx="289">
                  <c:v>42063</c:v>
                </c:pt>
                <c:pt idx="290">
                  <c:v>42064</c:v>
                </c:pt>
                <c:pt idx="291">
                  <c:v>42065</c:v>
                </c:pt>
                <c:pt idx="292">
                  <c:v>42066</c:v>
                </c:pt>
                <c:pt idx="293">
                  <c:v>42067</c:v>
                </c:pt>
                <c:pt idx="294">
                  <c:v>42068</c:v>
                </c:pt>
                <c:pt idx="295">
                  <c:v>42069</c:v>
                </c:pt>
                <c:pt idx="296">
                  <c:v>42070</c:v>
                </c:pt>
                <c:pt idx="297">
                  <c:v>42071</c:v>
                </c:pt>
                <c:pt idx="298">
                  <c:v>42072</c:v>
                </c:pt>
                <c:pt idx="299">
                  <c:v>42073</c:v>
                </c:pt>
                <c:pt idx="300">
                  <c:v>42074</c:v>
                </c:pt>
                <c:pt idx="301">
                  <c:v>42075</c:v>
                </c:pt>
                <c:pt idx="302">
                  <c:v>42076</c:v>
                </c:pt>
                <c:pt idx="303">
                  <c:v>42077</c:v>
                </c:pt>
                <c:pt idx="304">
                  <c:v>42078</c:v>
                </c:pt>
                <c:pt idx="305">
                  <c:v>42079</c:v>
                </c:pt>
                <c:pt idx="306">
                  <c:v>42080</c:v>
                </c:pt>
                <c:pt idx="307">
                  <c:v>42081</c:v>
                </c:pt>
                <c:pt idx="308">
                  <c:v>42082</c:v>
                </c:pt>
                <c:pt idx="309">
                  <c:v>42083</c:v>
                </c:pt>
                <c:pt idx="310">
                  <c:v>42084</c:v>
                </c:pt>
                <c:pt idx="311">
                  <c:v>42085</c:v>
                </c:pt>
                <c:pt idx="312">
                  <c:v>42086</c:v>
                </c:pt>
                <c:pt idx="313">
                  <c:v>42087</c:v>
                </c:pt>
                <c:pt idx="314">
                  <c:v>42088</c:v>
                </c:pt>
                <c:pt idx="315">
                  <c:v>42089</c:v>
                </c:pt>
                <c:pt idx="316">
                  <c:v>42090</c:v>
                </c:pt>
                <c:pt idx="317">
                  <c:v>42091</c:v>
                </c:pt>
                <c:pt idx="318">
                  <c:v>42092</c:v>
                </c:pt>
                <c:pt idx="319">
                  <c:v>42093</c:v>
                </c:pt>
                <c:pt idx="320">
                  <c:v>42094</c:v>
                </c:pt>
                <c:pt idx="321">
                  <c:v>42095</c:v>
                </c:pt>
                <c:pt idx="322">
                  <c:v>42096</c:v>
                </c:pt>
                <c:pt idx="323">
                  <c:v>42097</c:v>
                </c:pt>
                <c:pt idx="324">
                  <c:v>42098</c:v>
                </c:pt>
                <c:pt idx="325">
                  <c:v>42099</c:v>
                </c:pt>
                <c:pt idx="326">
                  <c:v>42100</c:v>
                </c:pt>
                <c:pt idx="327">
                  <c:v>42101</c:v>
                </c:pt>
                <c:pt idx="328">
                  <c:v>42102</c:v>
                </c:pt>
                <c:pt idx="329">
                  <c:v>42103</c:v>
                </c:pt>
                <c:pt idx="330">
                  <c:v>42104</c:v>
                </c:pt>
                <c:pt idx="331">
                  <c:v>42105</c:v>
                </c:pt>
                <c:pt idx="332">
                  <c:v>42106</c:v>
                </c:pt>
                <c:pt idx="333">
                  <c:v>42107</c:v>
                </c:pt>
                <c:pt idx="334">
                  <c:v>42108</c:v>
                </c:pt>
                <c:pt idx="335">
                  <c:v>42109</c:v>
                </c:pt>
                <c:pt idx="336">
                  <c:v>42110</c:v>
                </c:pt>
                <c:pt idx="337">
                  <c:v>42111</c:v>
                </c:pt>
                <c:pt idx="338">
                  <c:v>42112</c:v>
                </c:pt>
                <c:pt idx="339">
                  <c:v>42113</c:v>
                </c:pt>
                <c:pt idx="340">
                  <c:v>42114</c:v>
                </c:pt>
                <c:pt idx="341">
                  <c:v>42115</c:v>
                </c:pt>
                <c:pt idx="342">
                  <c:v>42116</c:v>
                </c:pt>
                <c:pt idx="343">
                  <c:v>42117</c:v>
                </c:pt>
                <c:pt idx="344">
                  <c:v>42118</c:v>
                </c:pt>
                <c:pt idx="345">
                  <c:v>42119</c:v>
                </c:pt>
                <c:pt idx="346">
                  <c:v>42120</c:v>
                </c:pt>
                <c:pt idx="347">
                  <c:v>42121</c:v>
                </c:pt>
                <c:pt idx="348">
                  <c:v>42122</c:v>
                </c:pt>
                <c:pt idx="349">
                  <c:v>42123</c:v>
                </c:pt>
                <c:pt idx="350">
                  <c:v>42124</c:v>
                </c:pt>
                <c:pt idx="351">
                  <c:v>42125</c:v>
                </c:pt>
                <c:pt idx="352">
                  <c:v>42126</c:v>
                </c:pt>
                <c:pt idx="353">
                  <c:v>42127</c:v>
                </c:pt>
                <c:pt idx="354">
                  <c:v>42128</c:v>
                </c:pt>
                <c:pt idx="355">
                  <c:v>42129</c:v>
                </c:pt>
                <c:pt idx="356">
                  <c:v>42130</c:v>
                </c:pt>
                <c:pt idx="357">
                  <c:v>42131</c:v>
                </c:pt>
                <c:pt idx="358">
                  <c:v>42132</c:v>
                </c:pt>
                <c:pt idx="359">
                  <c:v>42133</c:v>
                </c:pt>
                <c:pt idx="360">
                  <c:v>42134</c:v>
                </c:pt>
                <c:pt idx="361">
                  <c:v>42135</c:v>
                </c:pt>
                <c:pt idx="362">
                  <c:v>42136</c:v>
                </c:pt>
                <c:pt idx="363">
                  <c:v>42137</c:v>
                </c:pt>
                <c:pt idx="364">
                  <c:v>42138</c:v>
                </c:pt>
                <c:pt idx="365">
                  <c:v>42139</c:v>
                </c:pt>
                <c:pt idx="366">
                  <c:v>42140</c:v>
                </c:pt>
                <c:pt idx="367">
                  <c:v>42141</c:v>
                </c:pt>
                <c:pt idx="368">
                  <c:v>42142</c:v>
                </c:pt>
                <c:pt idx="369">
                  <c:v>42143</c:v>
                </c:pt>
                <c:pt idx="370">
                  <c:v>42144</c:v>
                </c:pt>
                <c:pt idx="371">
                  <c:v>42145</c:v>
                </c:pt>
                <c:pt idx="372">
                  <c:v>42146</c:v>
                </c:pt>
                <c:pt idx="373">
                  <c:v>42147</c:v>
                </c:pt>
                <c:pt idx="374">
                  <c:v>42148</c:v>
                </c:pt>
                <c:pt idx="375">
                  <c:v>42149</c:v>
                </c:pt>
                <c:pt idx="376">
                  <c:v>42150</c:v>
                </c:pt>
                <c:pt idx="377">
                  <c:v>42151</c:v>
                </c:pt>
                <c:pt idx="378">
                  <c:v>42152</c:v>
                </c:pt>
                <c:pt idx="379">
                  <c:v>42153</c:v>
                </c:pt>
                <c:pt idx="380">
                  <c:v>42154</c:v>
                </c:pt>
                <c:pt idx="381">
                  <c:v>42155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42161</c:v>
                </c:pt>
                <c:pt idx="388">
                  <c:v>42162</c:v>
                </c:pt>
                <c:pt idx="389">
                  <c:v>42163</c:v>
                </c:pt>
                <c:pt idx="390">
                  <c:v>42164</c:v>
                </c:pt>
                <c:pt idx="391">
                  <c:v>42165</c:v>
                </c:pt>
                <c:pt idx="392">
                  <c:v>42166</c:v>
                </c:pt>
                <c:pt idx="393">
                  <c:v>42167</c:v>
                </c:pt>
                <c:pt idx="394">
                  <c:v>42168</c:v>
                </c:pt>
                <c:pt idx="395">
                  <c:v>42169</c:v>
                </c:pt>
                <c:pt idx="396">
                  <c:v>42170</c:v>
                </c:pt>
                <c:pt idx="397">
                  <c:v>42171</c:v>
                </c:pt>
                <c:pt idx="398">
                  <c:v>42172</c:v>
                </c:pt>
                <c:pt idx="399">
                  <c:v>42173</c:v>
                </c:pt>
                <c:pt idx="400">
                  <c:v>42174</c:v>
                </c:pt>
                <c:pt idx="401">
                  <c:v>42175</c:v>
                </c:pt>
                <c:pt idx="402">
                  <c:v>42176</c:v>
                </c:pt>
                <c:pt idx="403">
                  <c:v>42177</c:v>
                </c:pt>
                <c:pt idx="404">
                  <c:v>42178</c:v>
                </c:pt>
                <c:pt idx="405">
                  <c:v>42179</c:v>
                </c:pt>
                <c:pt idx="406">
                  <c:v>42180</c:v>
                </c:pt>
                <c:pt idx="407">
                  <c:v>42181</c:v>
                </c:pt>
                <c:pt idx="408">
                  <c:v>42182</c:v>
                </c:pt>
                <c:pt idx="409">
                  <c:v>42183</c:v>
                </c:pt>
                <c:pt idx="410">
                  <c:v>42184</c:v>
                </c:pt>
                <c:pt idx="411">
                  <c:v>42185</c:v>
                </c:pt>
                <c:pt idx="412">
                  <c:v>42186</c:v>
                </c:pt>
                <c:pt idx="413">
                  <c:v>42187</c:v>
                </c:pt>
                <c:pt idx="414">
                  <c:v>42188</c:v>
                </c:pt>
                <c:pt idx="415">
                  <c:v>42189</c:v>
                </c:pt>
                <c:pt idx="416">
                  <c:v>42190</c:v>
                </c:pt>
                <c:pt idx="417">
                  <c:v>42191</c:v>
                </c:pt>
                <c:pt idx="418">
                  <c:v>42192</c:v>
                </c:pt>
                <c:pt idx="419">
                  <c:v>42193</c:v>
                </c:pt>
                <c:pt idx="420">
                  <c:v>42194</c:v>
                </c:pt>
                <c:pt idx="421">
                  <c:v>42195</c:v>
                </c:pt>
                <c:pt idx="422">
                  <c:v>42196</c:v>
                </c:pt>
                <c:pt idx="423">
                  <c:v>42197</c:v>
                </c:pt>
                <c:pt idx="424">
                  <c:v>42198</c:v>
                </c:pt>
                <c:pt idx="425">
                  <c:v>42199</c:v>
                </c:pt>
                <c:pt idx="426">
                  <c:v>42200</c:v>
                </c:pt>
                <c:pt idx="427">
                  <c:v>42201</c:v>
                </c:pt>
                <c:pt idx="428">
                  <c:v>42202</c:v>
                </c:pt>
                <c:pt idx="429">
                  <c:v>42203</c:v>
                </c:pt>
                <c:pt idx="430">
                  <c:v>42204</c:v>
                </c:pt>
                <c:pt idx="431">
                  <c:v>42205</c:v>
                </c:pt>
                <c:pt idx="432">
                  <c:v>42206</c:v>
                </c:pt>
                <c:pt idx="433">
                  <c:v>42207</c:v>
                </c:pt>
                <c:pt idx="434">
                  <c:v>42208</c:v>
                </c:pt>
                <c:pt idx="435">
                  <c:v>42209</c:v>
                </c:pt>
                <c:pt idx="436">
                  <c:v>42210</c:v>
                </c:pt>
                <c:pt idx="437">
                  <c:v>42211</c:v>
                </c:pt>
                <c:pt idx="438">
                  <c:v>42212</c:v>
                </c:pt>
                <c:pt idx="439">
                  <c:v>42213</c:v>
                </c:pt>
                <c:pt idx="440">
                  <c:v>42214</c:v>
                </c:pt>
                <c:pt idx="441">
                  <c:v>42215</c:v>
                </c:pt>
                <c:pt idx="442">
                  <c:v>42216</c:v>
                </c:pt>
                <c:pt idx="443">
                  <c:v>42217</c:v>
                </c:pt>
                <c:pt idx="444">
                  <c:v>42218</c:v>
                </c:pt>
                <c:pt idx="445">
                  <c:v>42219</c:v>
                </c:pt>
                <c:pt idx="446">
                  <c:v>42220</c:v>
                </c:pt>
                <c:pt idx="447">
                  <c:v>42221</c:v>
                </c:pt>
                <c:pt idx="448">
                  <c:v>42222</c:v>
                </c:pt>
                <c:pt idx="449">
                  <c:v>42223</c:v>
                </c:pt>
                <c:pt idx="450">
                  <c:v>42224</c:v>
                </c:pt>
                <c:pt idx="451">
                  <c:v>42225</c:v>
                </c:pt>
                <c:pt idx="452">
                  <c:v>42226</c:v>
                </c:pt>
                <c:pt idx="453">
                  <c:v>42227</c:v>
                </c:pt>
                <c:pt idx="454">
                  <c:v>42228</c:v>
                </c:pt>
                <c:pt idx="455">
                  <c:v>42229</c:v>
                </c:pt>
                <c:pt idx="456">
                  <c:v>42230</c:v>
                </c:pt>
                <c:pt idx="457">
                  <c:v>42231</c:v>
                </c:pt>
                <c:pt idx="458">
                  <c:v>42232</c:v>
                </c:pt>
                <c:pt idx="459">
                  <c:v>42233</c:v>
                </c:pt>
                <c:pt idx="460">
                  <c:v>42234</c:v>
                </c:pt>
                <c:pt idx="461">
                  <c:v>42235</c:v>
                </c:pt>
                <c:pt idx="462">
                  <c:v>42236</c:v>
                </c:pt>
                <c:pt idx="463">
                  <c:v>42237</c:v>
                </c:pt>
                <c:pt idx="464">
                  <c:v>42238</c:v>
                </c:pt>
                <c:pt idx="465">
                  <c:v>42239</c:v>
                </c:pt>
                <c:pt idx="466">
                  <c:v>42240</c:v>
                </c:pt>
                <c:pt idx="467">
                  <c:v>42241</c:v>
                </c:pt>
                <c:pt idx="468">
                  <c:v>42242</c:v>
                </c:pt>
                <c:pt idx="469">
                  <c:v>42243</c:v>
                </c:pt>
                <c:pt idx="470">
                  <c:v>42244</c:v>
                </c:pt>
                <c:pt idx="471">
                  <c:v>42245</c:v>
                </c:pt>
                <c:pt idx="472">
                  <c:v>42246</c:v>
                </c:pt>
                <c:pt idx="473">
                  <c:v>42247</c:v>
                </c:pt>
                <c:pt idx="474">
                  <c:v>42248</c:v>
                </c:pt>
                <c:pt idx="475">
                  <c:v>42249</c:v>
                </c:pt>
                <c:pt idx="476">
                  <c:v>42250</c:v>
                </c:pt>
                <c:pt idx="477">
                  <c:v>42251</c:v>
                </c:pt>
                <c:pt idx="478">
                  <c:v>42252</c:v>
                </c:pt>
                <c:pt idx="479">
                  <c:v>42253</c:v>
                </c:pt>
                <c:pt idx="480">
                  <c:v>42254</c:v>
                </c:pt>
                <c:pt idx="481">
                  <c:v>42255</c:v>
                </c:pt>
                <c:pt idx="482">
                  <c:v>42256</c:v>
                </c:pt>
                <c:pt idx="483">
                  <c:v>42257</c:v>
                </c:pt>
                <c:pt idx="484">
                  <c:v>42258</c:v>
                </c:pt>
                <c:pt idx="485">
                  <c:v>42259</c:v>
                </c:pt>
                <c:pt idx="486">
                  <c:v>42260</c:v>
                </c:pt>
                <c:pt idx="487">
                  <c:v>42261</c:v>
                </c:pt>
                <c:pt idx="488">
                  <c:v>42262</c:v>
                </c:pt>
                <c:pt idx="489">
                  <c:v>42263</c:v>
                </c:pt>
                <c:pt idx="490">
                  <c:v>42264</c:v>
                </c:pt>
                <c:pt idx="491">
                  <c:v>42265</c:v>
                </c:pt>
                <c:pt idx="492">
                  <c:v>42266</c:v>
                </c:pt>
                <c:pt idx="493">
                  <c:v>42267</c:v>
                </c:pt>
                <c:pt idx="494">
                  <c:v>42268</c:v>
                </c:pt>
                <c:pt idx="495">
                  <c:v>42269</c:v>
                </c:pt>
                <c:pt idx="496">
                  <c:v>42270</c:v>
                </c:pt>
                <c:pt idx="497">
                  <c:v>42271</c:v>
                </c:pt>
                <c:pt idx="498">
                  <c:v>42272</c:v>
                </c:pt>
                <c:pt idx="499">
                  <c:v>42273</c:v>
                </c:pt>
                <c:pt idx="500">
                  <c:v>42274</c:v>
                </c:pt>
                <c:pt idx="501">
                  <c:v>42275</c:v>
                </c:pt>
                <c:pt idx="502">
                  <c:v>42276</c:v>
                </c:pt>
                <c:pt idx="503">
                  <c:v>42277</c:v>
                </c:pt>
                <c:pt idx="504">
                  <c:v>42278</c:v>
                </c:pt>
                <c:pt idx="505">
                  <c:v>42279</c:v>
                </c:pt>
                <c:pt idx="506">
                  <c:v>42280</c:v>
                </c:pt>
                <c:pt idx="507">
                  <c:v>42281</c:v>
                </c:pt>
                <c:pt idx="508">
                  <c:v>42282</c:v>
                </c:pt>
                <c:pt idx="509">
                  <c:v>42283</c:v>
                </c:pt>
                <c:pt idx="510">
                  <c:v>42284</c:v>
                </c:pt>
                <c:pt idx="511">
                  <c:v>42285</c:v>
                </c:pt>
                <c:pt idx="512">
                  <c:v>42286</c:v>
                </c:pt>
                <c:pt idx="513">
                  <c:v>42287</c:v>
                </c:pt>
                <c:pt idx="514">
                  <c:v>42288</c:v>
                </c:pt>
                <c:pt idx="515">
                  <c:v>42289</c:v>
                </c:pt>
                <c:pt idx="516">
                  <c:v>42290</c:v>
                </c:pt>
                <c:pt idx="517">
                  <c:v>42291</c:v>
                </c:pt>
                <c:pt idx="518">
                  <c:v>42292</c:v>
                </c:pt>
                <c:pt idx="519">
                  <c:v>42293</c:v>
                </c:pt>
                <c:pt idx="520">
                  <c:v>42294</c:v>
                </c:pt>
                <c:pt idx="521">
                  <c:v>42295</c:v>
                </c:pt>
                <c:pt idx="522">
                  <c:v>42296</c:v>
                </c:pt>
                <c:pt idx="523">
                  <c:v>42297</c:v>
                </c:pt>
                <c:pt idx="524">
                  <c:v>42298</c:v>
                </c:pt>
                <c:pt idx="525">
                  <c:v>42299</c:v>
                </c:pt>
                <c:pt idx="526">
                  <c:v>42300</c:v>
                </c:pt>
                <c:pt idx="527">
                  <c:v>42301</c:v>
                </c:pt>
                <c:pt idx="528">
                  <c:v>42302</c:v>
                </c:pt>
                <c:pt idx="529">
                  <c:v>42303</c:v>
                </c:pt>
                <c:pt idx="530">
                  <c:v>42304</c:v>
                </c:pt>
                <c:pt idx="531">
                  <c:v>42305</c:v>
                </c:pt>
                <c:pt idx="532">
                  <c:v>42306</c:v>
                </c:pt>
                <c:pt idx="533">
                  <c:v>42307</c:v>
                </c:pt>
                <c:pt idx="534">
                  <c:v>42308</c:v>
                </c:pt>
                <c:pt idx="535">
                  <c:v>42309</c:v>
                </c:pt>
                <c:pt idx="536">
                  <c:v>42310</c:v>
                </c:pt>
                <c:pt idx="537">
                  <c:v>42311</c:v>
                </c:pt>
                <c:pt idx="538">
                  <c:v>42312</c:v>
                </c:pt>
                <c:pt idx="539">
                  <c:v>42313</c:v>
                </c:pt>
                <c:pt idx="540">
                  <c:v>42314</c:v>
                </c:pt>
                <c:pt idx="541">
                  <c:v>42315</c:v>
                </c:pt>
                <c:pt idx="542">
                  <c:v>42316</c:v>
                </c:pt>
                <c:pt idx="543">
                  <c:v>42317</c:v>
                </c:pt>
                <c:pt idx="544">
                  <c:v>42318</c:v>
                </c:pt>
                <c:pt idx="545">
                  <c:v>42319</c:v>
                </c:pt>
                <c:pt idx="546">
                  <c:v>42320</c:v>
                </c:pt>
                <c:pt idx="547">
                  <c:v>42321</c:v>
                </c:pt>
                <c:pt idx="548">
                  <c:v>42322</c:v>
                </c:pt>
                <c:pt idx="549">
                  <c:v>42323</c:v>
                </c:pt>
                <c:pt idx="550">
                  <c:v>42324</c:v>
                </c:pt>
                <c:pt idx="551">
                  <c:v>42325</c:v>
                </c:pt>
                <c:pt idx="552">
                  <c:v>42326</c:v>
                </c:pt>
                <c:pt idx="553">
                  <c:v>42327</c:v>
                </c:pt>
                <c:pt idx="554">
                  <c:v>42328</c:v>
                </c:pt>
                <c:pt idx="555">
                  <c:v>42329</c:v>
                </c:pt>
                <c:pt idx="556">
                  <c:v>42330</c:v>
                </c:pt>
                <c:pt idx="557">
                  <c:v>42331</c:v>
                </c:pt>
                <c:pt idx="558">
                  <c:v>42332</c:v>
                </c:pt>
                <c:pt idx="559">
                  <c:v>42333</c:v>
                </c:pt>
                <c:pt idx="560">
                  <c:v>42334</c:v>
                </c:pt>
                <c:pt idx="561">
                  <c:v>42335</c:v>
                </c:pt>
                <c:pt idx="562">
                  <c:v>42336</c:v>
                </c:pt>
              </c:numCache>
            </c:numRef>
          </c:cat>
          <c:val>
            <c:numRef>
              <c:f>Model!$E$16:$E$578</c:f>
              <c:numCache>
                <c:formatCode>0.00</c:formatCode>
                <c:ptCount val="563"/>
                <c:pt idx="0">
                  <c:v>0.11727600000000021</c:v>
                </c:pt>
                <c:pt idx="1">
                  <c:v>0.10701599999999999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8.2391999999999993E-2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0.42302400000000084</c:v>
                </c:pt>
                <c:pt idx="15">
                  <c:v>0.21645600000000048</c:v>
                </c:pt>
                <c:pt idx="16">
                  <c:v>8.5812000000000013E-2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0.31426800000000032</c:v>
                </c:pt>
                <c:pt idx="27">
                  <c:v>0.13095599999999999</c:v>
                </c:pt>
                <c:pt idx="28">
                  <c:v>1.1255999999999999E-2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0.25886400000000032</c:v>
                </c:pt>
                <c:pt idx="34">
                  <c:v>7.7603999999999992E-2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0.81253199999999959</c:v>
                </c:pt>
                <c:pt idx="43">
                  <c:v>0.22397999999999998</c:v>
                </c:pt>
                <c:pt idx="44">
                  <c:v>0.16036799999999998</c:v>
                </c:pt>
                <c:pt idx="45">
                  <c:v>0.11043599999999998</c:v>
                </c:pt>
                <c:pt idx="46">
                  <c:v>8.6496000000000017E-2</c:v>
                </c:pt>
                <c:pt idx="47">
                  <c:v>4.6824000000000011E-2</c:v>
                </c:pt>
                <c:pt idx="48">
                  <c:v>1.2624000000000003E-2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0.29990400000000084</c:v>
                </c:pt>
                <c:pt idx="91">
                  <c:v>0.48253200000000002</c:v>
                </c:pt>
                <c:pt idx="92">
                  <c:v>0.44354400000000005</c:v>
                </c:pt>
                <c:pt idx="93">
                  <c:v>0.53177999999999992</c:v>
                </c:pt>
                <c:pt idx="94">
                  <c:v>0.43191600000000097</c:v>
                </c:pt>
                <c:pt idx="95">
                  <c:v>0.522204</c:v>
                </c:pt>
                <c:pt idx="96">
                  <c:v>0.44491200000000031</c:v>
                </c:pt>
                <c:pt idx="97">
                  <c:v>0.40387200000000084</c:v>
                </c:pt>
                <c:pt idx="98">
                  <c:v>0.36967200000000072</c:v>
                </c:pt>
                <c:pt idx="99">
                  <c:v>0.35667600000000038</c:v>
                </c:pt>
                <c:pt idx="100">
                  <c:v>0.33615600000000084</c:v>
                </c:pt>
                <c:pt idx="101">
                  <c:v>0.31426800000000032</c:v>
                </c:pt>
                <c:pt idx="102">
                  <c:v>0.29169600000000001</c:v>
                </c:pt>
                <c:pt idx="103">
                  <c:v>0.27391200000000032</c:v>
                </c:pt>
                <c:pt idx="104">
                  <c:v>0.25476000000000004</c:v>
                </c:pt>
                <c:pt idx="105">
                  <c:v>0.23629200000000039</c:v>
                </c:pt>
                <c:pt idx="106">
                  <c:v>0.21782399999999999</c:v>
                </c:pt>
                <c:pt idx="107">
                  <c:v>0.20346000000000039</c:v>
                </c:pt>
                <c:pt idx="108">
                  <c:v>0.27801600000000032</c:v>
                </c:pt>
                <c:pt idx="109">
                  <c:v>0.24381600000000042</c:v>
                </c:pt>
                <c:pt idx="110">
                  <c:v>0.22534799999999999</c:v>
                </c:pt>
                <c:pt idx="111">
                  <c:v>0.20824800000000057</c:v>
                </c:pt>
                <c:pt idx="112">
                  <c:v>0.18909600000000051</c:v>
                </c:pt>
                <c:pt idx="113">
                  <c:v>0.17336400000000021</c:v>
                </c:pt>
                <c:pt idx="114">
                  <c:v>0.15284400000000045</c:v>
                </c:pt>
                <c:pt idx="115">
                  <c:v>0.12890399999999999</c:v>
                </c:pt>
                <c:pt idx="116">
                  <c:v>0.11864400000000012</c:v>
                </c:pt>
                <c:pt idx="117">
                  <c:v>0.102912</c:v>
                </c:pt>
                <c:pt idx="118">
                  <c:v>8.923200000000002E-2</c:v>
                </c:pt>
                <c:pt idx="119">
                  <c:v>7.9656000000000032E-2</c:v>
                </c:pt>
                <c:pt idx="120">
                  <c:v>7.4868000000000184E-2</c:v>
                </c:pt>
                <c:pt idx="121">
                  <c:v>6.4608000000000013E-2</c:v>
                </c:pt>
                <c:pt idx="122">
                  <c:v>0.42712800000000084</c:v>
                </c:pt>
                <c:pt idx="123">
                  <c:v>0.28964400000000001</c:v>
                </c:pt>
                <c:pt idx="124">
                  <c:v>0.21850800000000045</c:v>
                </c:pt>
                <c:pt idx="125">
                  <c:v>0.16378799999999999</c:v>
                </c:pt>
                <c:pt idx="126">
                  <c:v>0.44901600000000008</c:v>
                </c:pt>
                <c:pt idx="127">
                  <c:v>0.40387200000000084</c:v>
                </c:pt>
                <c:pt idx="128">
                  <c:v>0.59128799999999793</c:v>
                </c:pt>
                <c:pt idx="129">
                  <c:v>0.52767600000000003</c:v>
                </c:pt>
                <c:pt idx="130">
                  <c:v>0.4633800000000009</c:v>
                </c:pt>
                <c:pt idx="131">
                  <c:v>0.46543200000000001</c:v>
                </c:pt>
                <c:pt idx="132">
                  <c:v>0.44901600000000008</c:v>
                </c:pt>
                <c:pt idx="133">
                  <c:v>0.41960400000000031</c:v>
                </c:pt>
                <c:pt idx="134">
                  <c:v>0.39566400000000096</c:v>
                </c:pt>
                <c:pt idx="135">
                  <c:v>0.37309200000000031</c:v>
                </c:pt>
                <c:pt idx="136">
                  <c:v>0.35462400000000038</c:v>
                </c:pt>
                <c:pt idx="137">
                  <c:v>0.33547200000000138</c:v>
                </c:pt>
                <c:pt idx="138">
                  <c:v>0.33000000000000096</c:v>
                </c:pt>
                <c:pt idx="139">
                  <c:v>0.31837200000000138</c:v>
                </c:pt>
                <c:pt idx="140">
                  <c:v>0.543408</c:v>
                </c:pt>
                <c:pt idx="141">
                  <c:v>0.48663600000000001</c:v>
                </c:pt>
                <c:pt idx="142">
                  <c:v>0.48800400000000038</c:v>
                </c:pt>
                <c:pt idx="143">
                  <c:v>0.50168400000000002</c:v>
                </c:pt>
                <c:pt idx="144">
                  <c:v>0.47022000000000008</c:v>
                </c:pt>
                <c:pt idx="145">
                  <c:v>0.43738800000000144</c:v>
                </c:pt>
                <c:pt idx="146">
                  <c:v>0.41139600000000032</c:v>
                </c:pt>
                <c:pt idx="147">
                  <c:v>0.38745600000000097</c:v>
                </c:pt>
                <c:pt idx="148">
                  <c:v>0.37035600000000096</c:v>
                </c:pt>
                <c:pt idx="149">
                  <c:v>0.35804400000000008</c:v>
                </c:pt>
                <c:pt idx="150">
                  <c:v>0.34846800000000072</c:v>
                </c:pt>
                <c:pt idx="151">
                  <c:v>0.35325600000000001</c:v>
                </c:pt>
                <c:pt idx="152">
                  <c:v>0.34504800000000002</c:v>
                </c:pt>
                <c:pt idx="153">
                  <c:v>0.33410400000000084</c:v>
                </c:pt>
                <c:pt idx="154">
                  <c:v>0.31700400000000084</c:v>
                </c:pt>
                <c:pt idx="155">
                  <c:v>0.31153200000000031</c:v>
                </c:pt>
                <c:pt idx="156">
                  <c:v>0.42028800000000038</c:v>
                </c:pt>
                <c:pt idx="157">
                  <c:v>0.37788000000000138</c:v>
                </c:pt>
                <c:pt idx="158">
                  <c:v>0.38335200000000114</c:v>
                </c:pt>
                <c:pt idx="159">
                  <c:v>0.35804400000000008</c:v>
                </c:pt>
                <c:pt idx="160">
                  <c:v>0.56803199999999998</c:v>
                </c:pt>
                <c:pt idx="161">
                  <c:v>0.48458400000000096</c:v>
                </c:pt>
                <c:pt idx="162">
                  <c:v>0.44833200000000001</c:v>
                </c:pt>
                <c:pt idx="163">
                  <c:v>0.43602000000000096</c:v>
                </c:pt>
                <c:pt idx="164">
                  <c:v>0.41550000000000031</c:v>
                </c:pt>
                <c:pt idx="165">
                  <c:v>0.39840000000000114</c:v>
                </c:pt>
                <c:pt idx="166">
                  <c:v>0.38608800000000137</c:v>
                </c:pt>
                <c:pt idx="167">
                  <c:v>0.37309200000000031</c:v>
                </c:pt>
                <c:pt idx="168">
                  <c:v>0.36214800000000008</c:v>
                </c:pt>
                <c:pt idx="169">
                  <c:v>0.34778400000000032</c:v>
                </c:pt>
                <c:pt idx="170">
                  <c:v>0.33684000000000103</c:v>
                </c:pt>
                <c:pt idx="171">
                  <c:v>0.32521200000000072</c:v>
                </c:pt>
                <c:pt idx="172">
                  <c:v>0.31426800000000032</c:v>
                </c:pt>
                <c:pt idx="173">
                  <c:v>0.31153200000000031</c:v>
                </c:pt>
                <c:pt idx="174">
                  <c:v>0.30058800000000097</c:v>
                </c:pt>
                <c:pt idx="175">
                  <c:v>0.29169600000000001</c:v>
                </c:pt>
                <c:pt idx="176">
                  <c:v>0.29990400000000084</c:v>
                </c:pt>
                <c:pt idx="177">
                  <c:v>0.35530800000000085</c:v>
                </c:pt>
                <c:pt idx="178">
                  <c:v>0.34094400000000002</c:v>
                </c:pt>
                <c:pt idx="179">
                  <c:v>0.32521200000000072</c:v>
                </c:pt>
                <c:pt idx="180">
                  <c:v>0.31495200000000084</c:v>
                </c:pt>
                <c:pt idx="181">
                  <c:v>0.30606000000000072</c:v>
                </c:pt>
                <c:pt idx="182">
                  <c:v>0.28896000000000038</c:v>
                </c:pt>
                <c:pt idx="183">
                  <c:v>0.27528000000000002</c:v>
                </c:pt>
                <c:pt idx="184">
                  <c:v>0.263652</c:v>
                </c:pt>
                <c:pt idx="185">
                  <c:v>0.257496</c:v>
                </c:pt>
                <c:pt idx="186">
                  <c:v>0.24518399999999999</c:v>
                </c:pt>
                <c:pt idx="187">
                  <c:v>0.22876800000000039</c:v>
                </c:pt>
                <c:pt idx="188">
                  <c:v>0.22397999999999998</c:v>
                </c:pt>
                <c:pt idx="189">
                  <c:v>0.21098400000000045</c:v>
                </c:pt>
                <c:pt idx="190">
                  <c:v>0.20824800000000057</c:v>
                </c:pt>
                <c:pt idx="191">
                  <c:v>0.19046399999999999</c:v>
                </c:pt>
                <c:pt idx="192">
                  <c:v>0.18294000000000057</c:v>
                </c:pt>
                <c:pt idx="193">
                  <c:v>0.170628</c:v>
                </c:pt>
                <c:pt idx="194">
                  <c:v>0.15626400000000051</c:v>
                </c:pt>
                <c:pt idx="195">
                  <c:v>0.15215999999999999</c:v>
                </c:pt>
                <c:pt idx="196">
                  <c:v>0.14053199999999999</c:v>
                </c:pt>
                <c:pt idx="197">
                  <c:v>0.15010799999999999</c:v>
                </c:pt>
                <c:pt idx="198">
                  <c:v>0.14326800000000045</c:v>
                </c:pt>
                <c:pt idx="199">
                  <c:v>0.134376</c:v>
                </c:pt>
                <c:pt idx="200">
                  <c:v>0.130272</c:v>
                </c:pt>
                <c:pt idx="201">
                  <c:v>0.12480000000000002</c:v>
                </c:pt>
                <c:pt idx="202">
                  <c:v>0.12001200000000002</c:v>
                </c:pt>
                <c:pt idx="203">
                  <c:v>0.111804</c:v>
                </c:pt>
                <c:pt idx="204">
                  <c:v>0.12343200000000012</c:v>
                </c:pt>
                <c:pt idx="205">
                  <c:v>9.6072000000000005E-2</c:v>
                </c:pt>
                <c:pt idx="206">
                  <c:v>9.4020000000000228E-2</c:v>
                </c:pt>
                <c:pt idx="207">
                  <c:v>8.6496000000000017E-2</c:v>
                </c:pt>
                <c:pt idx="208">
                  <c:v>8.4444000000000005E-2</c:v>
                </c:pt>
                <c:pt idx="209">
                  <c:v>7.1447999999999998E-2</c:v>
                </c:pt>
                <c:pt idx="210">
                  <c:v>6.2556000000000014E-2</c:v>
                </c:pt>
                <c:pt idx="211">
                  <c:v>5.0243999999999997E-2</c:v>
                </c:pt>
                <c:pt idx="212">
                  <c:v>5.0243999999999997E-2</c:v>
                </c:pt>
                <c:pt idx="213">
                  <c:v>5.7084000000000024E-2</c:v>
                </c:pt>
                <c:pt idx="214">
                  <c:v>4.6139999999999987E-2</c:v>
                </c:pt>
                <c:pt idx="215">
                  <c:v>3.8616000000000004E-2</c:v>
                </c:pt>
                <c:pt idx="216">
                  <c:v>2.9723999999999997E-2</c:v>
                </c:pt>
                <c:pt idx="217">
                  <c:v>1.5360000000000021E-2</c:v>
                </c:pt>
                <c:pt idx="218">
                  <c:v>1.1939999999999999E-2</c:v>
                </c:pt>
                <c:pt idx="219">
                  <c:v>2.3640000000000002E-3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9.9492000000000025E-2</c:v>
                </c:pt>
                <c:pt idx="265">
                  <c:v>0</c:v>
                </c:pt>
                <c:pt idx="266">
                  <c:v>0</c:v>
                </c:pt>
                <c:pt idx="267">
                  <c:v>0.10633200000000002</c:v>
                </c:pt>
                <c:pt idx="268">
                  <c:v>2.6304000000000001E-2</c:v>
                </c:pt>
                <c:pt idx="269">
                  <c:v>6.7344000000000001E-2</c:v>
                </c:pt>
                <c:pt idx="270">
                  <c:v>3.7320000000000057E-3</c:v>
                </c:pt>
                <c:pt idx="271">
                  <c:v>6.4680000000000024E-3</c:v>
                </c:pt>
                <c:pt idx="272">
                  <c:v>0</c:v>
                </c:pt>
                <c:pt idx="273">
                  <c:v>0</c:v>
                </c:pt>
                <c:pt idx="274">
                  <c:v>3.9300000000000002E-2</c:v>
                </c:pt>
                <c:pt idx="275">
                  <c:v>4.4159999999999998E-3</c:v>
                </c:pt>
                <c:pt idx="276">
                  <c:v>2.2884000000000012E-2</c:v>
                </c:pt>
                <c:pt idx="277">
                  <c:v>0.41071200000000002</c:v>
                </c:pt>
                <c:pt idx="278">
                  <c:v>0.22603200000000001</c:v>
                </c:pt>
                <c:pt idx="279">
                  <c:v>0.14053199999999999</c:v>
                </c:pt>
                <c:pt idx="280">
                  <c:v>0.49210800000000032</c:v>
                </c:pt>
                <c:pt idx="281">
                  <c:v>0.56940000000000002</c:v>
                </c:pt>
                <c:pt idx="282">
                  <c:v>0.42781200000000102</c:v>
                </c:pt>
                <c:pt idx="283">
                  <c:v>0.37035600000000096</c:v>
                </c:pt>
                <c:pt idx="284">
                  <c:v>0.36214800000000008</c:v>
                </c:pt>
                <c:pt idx="285">
                  <c:v>0.31495200000000084</c:v>
                </c:pt>
                <c:pt idx="286">
                  <c:v>0.28280400000000072</c:v>
                </c:pt>
                <c:pt idx="287">
                  <c:v>0.24723600000000051</c:v>
                </c:pt>
                <c:pt idx="288">
                  <c:v>0.21919200000000036</c:v>
                </c:pt>
                <c:pt idx="289">
                  <c:v>0.18636000000000036</c:v>
                </c:pt>
                <c:pt idx="290">
                  <c:v>0.16789200000000001</c:v>
                </c:pt>
                <c:pt idx="291">
                  <c:v>0.15968400000000021</c:v>
                </c:pt>
                <c:pt idx="292">
                  <c:v>0.66584400000000277</c:v>
                </c:pt>
                <c:pt idx="293">
                  <c:v>0.49416000000000032</c:v>
                </c:pt>
                <c:pt idx="294">
                  <c:v>0.39908400000000138</c:v>
                </c:pt>
                <c:pt idx="295">
                  <c:v>0.35462400000000038</c:v>
                </c:pt>
                <c:pt idx="296">
                  <c:v>0.35941200000000084</c:v>
                </c:pt>
                <c:pt idx="297">
                  <c:v>0.29306400000000032</c:v>
                </c:pt>
                <c:pt idx="298">
                  <c:v>0.257496</c:v>
                </c:pt>
                <c:pt idx="299">
                  <c:v>0.224664</c:v>
                </c:pt>
                <c:pt idx="300">
                  <c:v>0.45038400000000084</c:v>
                </c:pt>
                <c:pt idx="301">
                  <c:v>0.36830400000000096</c:v>
                </c:pt>
                <c:pt idx="302">
                  <c:v>0.3293160000000015</c:v>
                </c:pt>
                <c:pt idx="303">
                  <c:v>0.30127200000000032</c:v>
                </c:pt>
                <c:pt idx="304">
                  <c:v>0.28143600000000002</c:v>
                </c:pt>
                <c:pt idx="305">
                  <c:v>0.27391200000000032</c:v>
                </c:pt>
                <c:pt idx="306">
                  <c:v>0.23355599999999999</c:v>
                </c:pt>
                <c:pt idx="307">
                  <c:v>0.60633599999999999</c:v>
                </c:pt>
                <c:pt idx="308">
                  <c:v>0.48458400000000096</c:v>
                </c:pt>
                <c:pt idx="309">
                  <c:v>0.45517200000000002</c:v>
                </c:pt>
                <c:pt idx="310">
                  <c:v>0.38061600000000084</c:v>
                </c:pt>
                <c:pt idx="311">
                  <c:v>0.34231200000000084</c:v>
                </c:pt>
                <c:pt idx="312">
                  <c:v>0.31358400000000103</c:v>
                </c:pt>
                <c:pt idx="313">
                  <c:v>0.28759200000000001</c:v>
                </c:pt>
                <c:pt idx="314">
                  <c:v>0.26912400000000031</c:v>
                </c:pt>
                <c:pt idx="315">
                  <c:v>0.265704</c:v>
                </c:pt>
                <c:pt idx="316">
                  <c:v>0.24039600000000039</c:v>
                </c:pt>
                <c:pt idx="317">
                  <c:v>0.22808399999999998</c:v>
                </c:pt>
                <c:pt idx="318">
                  <c:v>0.20893200000000045</c:v>
                </c:pt>
                <c:pt idx="319">
                  <c:v>0.19867200000000002</c:v>
                </c:pt>
                <c:pt idx="320">
                  <c:v>0.18499200000000057</c:v>
                </c:pt>
                <c:pt idx="321">
                  <c:v>0.17541600000000057</c:v>
                </c:pt>
                <c:pt idx="322">
                  <c:v>0.170628</c:v>
                </c:pt>
                <c:pt idx="323">
                  <c:v>0.16652400000000001</c:v>
                </c:pt>
                <c:pt idx="324">
                  <c:v>0.16242000000000001</c:v>
                </c:pt>
                <c:pt idx="325">
                  <c:v>0.17131199999999999</c:v>
                </c:pt>
                <c:pt idx="326">
                  <c:v>0.22124400000000038</c:v>
                </c:pt>
                <c:pt idx="327">
                  <c:v>0.16310400000000003</c:v>
                </c:pt>
                <c:pt idx="328">
                  <c:v>0.14668799999999999</c:v>
                </c:pt>
                <c:pt idx="329">
                  <c:v>0.12343200000000012</c:v>
                </c:pt>
                <c:pt idx="330">
                  <c:v>0.10017600000000018</c:v>
                </c:pt>
                <c:pt idx="331">
                  <c:v>9.3336000000000224E-2</c:v>
                </c:pt>
                <c:pt idx="332">
                  <c:v>9.8124000000000475E-2</c:v>
                </c:pt>
                <c:pt idx="333">
                  <c:v>5.4348000000000014E-2</c:v>
                </c:pt>
                <c:pt idx="334">
                  <c:v>0.126168</c:v>
                </c:pt>
                <c:pt idx="335">
                  <c:v>0.119328</c:v>
                </c:pt>
                <c:pt idx="336">
                  <c:v>0.224664</c:v>
                </c:pt>
                <c:pt idx="337">
                  <c:v>7.9656000000000032E-2</c:v>
                </c:pt>
                <c:pt idx="338">
                  <c:v>5.7768000000000146E-2</c:v>
                </c:pt>
                <c:pt idx="339">
                  <c:v>7.8287999999999996E-2</c:v>
                </c:pt>
                <c:pt idx="340">
                  <c:v>6.3924000000000009E-2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0.19525200000000001</c:v>
                </c:pt>
                <c:pt idx="345">
                  <c:v>0.39224400000000031</c:v>
                </c:pt>
                <c:pt idx="346">
                  <c:v>0.49621200000000032</c:v>
                </c:pt>
                <c:pt idx="347">
                  <c:v>0.39634800000000103</c:v>
                </c:pt>
                <c:pt idx="348">
                  <c:v>0.34504800000000002</c:v>
                </c:pt>
                <c:pt idx="349">
                  <c:v>0.30058800000000097</c:v>
                </c:pt>
                <c:pt idx="350">
                  <c:v>0.263652</c:v>
                </c:pt>
                <c:pt idx="351">
                  <c:v>0.25134000000000001</c:v>
                </c:pt>
                <c:pt idx="352">
                  <c:v>0.21987600000000004</c:v>
                </c:pt>
                <c:pt idx="353">
                  <c:v>0.18430800000000042</c:v>
                </c:pt>
                <c:pt idx="354">
                  <c:v>0.147372</c:v>
                </c:pt>
                <c:pt idx="355">
                  <c:v>0.10975199999999999</c:v>
                </c:pt>
                <c:pt idx="356">
                  <c:v>6.9396000000000263E-2</c:v>
                </c:pt>
                <c:pt idx="357">
                  <c:v>2.2884000000000012E-2</c:v>
                </c:pt>
                <c:pt idx="358">
                  <c:v>0.126168</c:v>
                </c:pt>
                <c:pt idx="359">
                  <c:v>5.9820000000000033E-2</c:v>
                </c:pt>
                <c:pt idx="360">
                  <c:v>1.2624000000000003E-2</c:v>
                </c:pt>
                <c:pt idx="361">
                  <c:v>7.8972000000000001E-2</c:v>
                </c:pt>
                <c:pt idx="362">
                  <c:v>5.7840000000000114E-3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0.39429600000000031</c:v>
                </c:pt>
                <c:pt idx="370">
                  <c:v>0.31084800000000085</c:v>
                </c:pt>
                <c:pt idx="371">
                  <c:v>0.26433600000000002</c:v>
                </c:pt>
                <c:pt idx="372">
                  <c:v>0.23082</c:v>
                </c:pt>
                <c:pt idx="373">
                  <c:v>0.19867200000000002</c:v>
                </c:pt>
                <c:pt idx="374">
                  <c:v>0.19593600000000039</c:v>
                </c:pt>
                <c:pt idx="375">
                  <c:v>0.14805599999999999</c:v>
                </c:pt>
                <c:pt idx="376">
                  <c:v>0.12343200000000012</c:v>
                </c:pt>
                <c:pt idx="377">
                  <c:v>0.12890399999999999</c:v>
                </c:pt>
                <c:pt idx="378">
                  <c:v>0.12480000000000002</c:v>
                </c:pt>
                <c:pt idx="379">
                  <c:v>8.923200000000002E-2</c:v>
                </c:pt>
                <c:pt idx="380">
                  <c:v>5.1000000000000004E-3</c:v>
                </c:pt>
                <c:pt idx="381">
                  <c:v>0</c:v>
                </c:pt>
                <c:pt idx="382">
                  <c:v>5.1000000000000004E-3</c:v>
                </c:pt>
                <c:pt idx="383">
                  <c:v>6.4680000000000024E-3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0.10222800000000012</c:v>
                </c:pt>
                <c:pt idx="392">
                  <c:v>0.418236</c:v>
                </c:pt>
                <c:pt idx="393">
                  <c:v>0.36146400000000084</c:v>
                </c:pt>
                <c:pt idx="394">
                  <c:v>0.56734799999999996</c:v>
                </c:pt>
                <c:pt idx="395">
                  <c:v>0.53109600000000001</c:v>
                </c:pt>
                <c:pt idx="396">
                  <c:v>0.45312000000000002</c:v>
                </c:pt>
                <c:pt idx="397">
                  <c:v>0.41208000000000072</c:v>
                </c:pt>
                <c:pt idx="398">
                  <c:v>0.39224400000000031</c:v>
                </c:pt>
                <c:pt idx="399">
                  <c:v>0.36556800000000084</c:v>
                </c:pt>
                <c:pt idx="400">
                  <c:v>0.34710000000000002</c:v>
                </c:pt>
                <c:pt idx="401">
                  <c:v>0.33410400000000084</c:v>
                </c:pt>
                <c:pt idx="402">
                  <c:v>0.31495200000000084</c:v>
                </c:pt>
                <c:pt idx="403">
                  <c:v>0.29922000000000032</c:v>
                </c:pt>
                <c:pt idx="404">
                  <c:v>0.28280400000000072</c:v>
                </c:pt>
                <c:pt idx="405">
                  <c:v>0.27186000000000032</c:v>
                </c:pt>
                <c:pt idx="406">
                  <c:v>0.25407600000000002</c:v>
                </c:pt>
                <c:pt idx="407">
                  <c:v>0.232872</c:v>
                </c:pt>
                <c:pt idx="408">
                  <c:v>0.23082</c:v>
                </c:pt>
                <c:pt idx="409">
                  <c:v>0.20551200000000042</c:v>
                </c:pt>
                <c:pt idx="410">
                  <c:v>0.18704400000000057</c:v>
                </c:pt>
                <c:pt idx="411">
                  <c:v>0.17199600000000051</c:v>
                </c:pt>
                <c:pt idx="412">
                  <c:v>0.53246399999999805</c:v>
                </c:pt>
                <c:pt idx="413">
                  <c:v>0.49552800000000097</c:v>
                </c:pt>
                <c:pt idx="414">
                  <c:v>0.53793599999999997</c:v>
                </c:pt>
                <c:pt idx="415">
                  <c:v>0.49894800000000072</c:v>
                </c:pt>
                <c:pt idx="416">
                  <c:v>0.51673199999999997</c:v>
                </c:pt>
                <c:pt idx="417">
                  <c:v>0.477744</c:v>
                </c:pt>
                <c:pt idx="418">
                  <c:v>0.51194400000000062</c:v>
                </c:pt>
                <c:pt idx="419">
                  <c:v>0.48732000000000103</c:v>
                </c:pt>
                <c:pt idx="420">
                  <c:v>0.45038400000000084</c:v>
                </c:pt>
                <c:pt idx="421">
                  <c:v>0.479796</c:v>
                </c:pt>
                <c:pt idx="422">
                  <c:v>0.50920799999999855</c:v>
                </c:pt>
                <c:pt idx="423">
                  <c:v>0.58376399999999806</c:v>
                </c:pt>
                <c:pt idx="424">
                  <c:v>0.51536399999999805</c:v>
                </c:pt>
                <c:pt idx="425">
                  <c:v>0.58034399999999831</c:v>
                </c:pt>
                <c:pt idx="426">
                  <c:v>0.51673199999999997</c:v>
                </c:pt>
                <c:pt idx="427">
                  <c:v>0.49416000000000032</c:v>
                </c:pt>
                <c:pt idx="428">
                  <c:v>0.47842800000000096</c:v>
                </c:pt>
                <c:pt idx="429">
                  <c:v>0.48732000000000103</c:v>
                </c:pt>
                <c:pt idx="430">
                  <c:v>0.46680000000000038</c:v>
                </c:pt>
                <c:pt idx="431">
                  <c:v>0.45175200000000004</c:v>
                </c:pt>
                <c:pt idx="432">
                  <c:v>0.43807200000000096</c:v>
                </c:pt>
                <c:pt idx="433">
                  <c:v>0.42918000000000084</c:v>
                </c:pt>
                <c:pt idx="434">
                  <c:v>0.41208000000000072</c:v>
                </c:pt>
                <c:pt idx="435">
                  <c:v>0.39019200000000032</c:v>
                </c:pt>
                <c:pt idx="436">
                  <c:v>0.38130000000000114</c:v>
                </c:pt>
                <c:pt idx="437">
                  <c:v>0.36967200000000072</c:v>
                </c:pt>
                <c:pt idx="438">
                  <c:v>0.35599200000000031</c:v>
                </c:pt>
                <c:pt idx="439">
                  <c:v>0.33410400000000084</c:v>
                </c:pt>
                <c:pt idx="440">
                  <c:v>0.32794800000000096</c:v>
                </c:pt>
                <c:pt idx="441">
                  <c:v>0.31290000000000084</c:v>
                </c:pt>
                <c:pt idx="442">
                  <c:v>0.29785200000000084</c:v>
                </c:pt>
                <c:pt idx="443">
                  <c:v>0.28485600000000072</c:v>
                </c:pt>
                <c:pt idx="444">
                  <c:v>0.27391200000000032</c:v>
                </c:pt>
                <c:pt idx="445">
                  <c:v>0.26296800000000031</c:v>
                </c:pt>
                <c:pt idx="446">
                  <c:v>0.25612800000000002</c:v>
                </c:pt>
                <c:pt idx="447">
                  <c:v>0.24381600000000042</c:v>
                </c:pt>
                <c:pt idx="448">
                  <c:v>0.23629200000000039</c:v>
                </c:pt>
                <c:pt idx="449">
                  <c:v>0.21919200000000036</c:v>
                </c:pt>
                <c:pt idx="450">
                  <c:v>0.23150400000000004</c:v>
                </c:pt>
                <c:pt idx="451">
                  <c:v>0.44422800000000001</c:v>
                </c:pt>
                <c:pt idx="452">
                  <c:v>0.51125999999999949</c:v>
                </c:pt>
                <c:pt idx="453">
                  <c:v>0.4633800000000009</c:v>
                </c:pt>
                <c:pt idx="454">
                  <c:v>0.43328400000000072</c:v>
                </c:pt>
                <c:pt idx="455">
                  <c:v>0.40318800000000032</c:v>
                </c:pt>
                <c:pt idx="456">
                  <c:v>0.37856400000000084</c:v>
                </c:pt>
                <c:pt idx="457">
                  <c:v>0.36898800000000137</c:v>
                </c:pt>
                <c:pt idx="458">
                  <c:v>0.38677200000000084</c:v>
                </c:pt>
                <c:pt idx="459">
                  <c:v>0.53725200000000006</c:v>
                </c:pt>
                <c:pt idx="460">
                  <c:v>0.50852399999999831</c:v>
                </c:pt>
                <c:pt idx="461">
                  <c:v>0.51125999999999949</c:v>
                </c:pt>
                <c:pt idx="462">
                  <c:v>0.49142400000000114</c:v>
                </c:pt>
                <c:pt idx="463">
                  <c:v>0.45380400000000032</c:v>
                </c:pt>
                <c:pt idx="464">
                  <c:v>0.452436</c:v>
                </c:pt>
                <c:pt idx="465">
                  <c:v>0.46816800000000008</c:v>
                </c:pt>
                <c:pt idx="466">
                  <c:v>0.522204</c:v>
                </c:pt>
                <c:pt idx="467">
                  <c:v>0.50852399999999831</c:v>
                </c:pt>
                <c:pt idx="468">
                  <c:v>0.51878400000000002</c:v>
                </c:pt>
                <c:pt idx="469">
                  <c:v>0.51946799999999793</c:v>
                </c:pt>
                <c:pt idx="470">
                  <c:v>0.51604799999999951</c:v>
                </c:pt>
                <c:pt idx="471">
                  <c:v>0.49210800000000032</c:v>
                </c:pt>
                <c:pt idx="472">
                  <c:v>0.51878400000000002</c:v>
                </c:pt>
                <c:pt idx="473">
                  <c:v>0.50647199999999959</c:v>
                </c:pt>
                <c:pt idx="474">
                  <c:v>0.47500800000000032</c:v>
                </c:pt>
                <c:pt idx="475">
                  <c:v>0.44833200000000001</c:v>
                </c:pt>
                <c:pt idx="476">
                  <c:v>0.43465200000000032</c:v>
                </c:pt>
                <c:pt idx="477">
                  <c:v>0.41276400000000002</c:v>
                </c:pt>
                <c:pt idx="478">
                  <c:v>0.41002800000000084</c:v>
                </c:pt>
                <c:pt idx="479">
                  <c:v>0.38882400000000145</c:v>
                </c:pt>
                <c:pt idx="480">
                  <c:v>0.39292800000000144</c:v>
                </c:pt>
                <c:pt idx="481">
                  <c:v>0.38130000000000114</c:v>
                </c:pt>
                <c:pt idx="482">
                  <c:v>0.38061600000000084</c:v>
                </c:pt>
                <c:pt idx="483">
                  <c:v>0.35667600000000038</c:v>
                </c:pt>
                <c:pt idx="484">
                  <c:v>0.33410400000000084</c:v>
                </c:pt>
                <c:pt idx="485">
                  <c:v>0.32863200000000031</c:v>
                </c:pt>
                <c:pt idx="486">
                  <c:v>0.31700400000000084</c:v>
                </c:pt>
                <c:pt idx="487">
                  <c:v>0.30811200000000072</c:v>
                </c:pt>
                <c:pt idx="488">
                  <c:v>0.30469200000000002</c:v>
                </c:pt>
                <c:pt idx="489">
                  <c:v>0.31290000000000084</c:v>
                </c:pt>
                <c:pt idx="490">
                  <c:v>0.29580000000000084</c:v>
                </c:pt>
                <c:pt idx="491">
                  <c:v>0.28554000000000002</c:v>
                </c:pt>
                <c:pt idx="492">
                  <c:v>0.27322800000000008</c:v>
                </c:pt>
                <c:pt idx="493">
                  <c:v>0.26980800000000038</c:v>
                </c:pt>
                <c:pt idx="494">
                  <c:v>0.25612800000000002</c:v>
                </c:pt>
                <c:pt idx="495">
                  <c:v>0.24518399999999999</c:v>
                </c:pt>
                <c:pt idx="496">
                  <c:v>0.23560800000000001</c:v>
                </c:pt>
                <c:pt idx="497">
                  <c:v>0.22671600000000042</c:v>
                </c:pt>
                <c:pt idx="498">
                  <c:v>0.21645600000000048</c:v>
                </c:pt>
                <c:pt idx="499">
                  <c:v>0.20140800000000036</c:v>
                </c:pt>
                <c:pt idx="500">
                  <c:v>0.19046399999999999</c:v>
                </c:pt>
                <c:pt idx="501">
                  <c:v>0.17746800000000051</c:v>
                </c:pt>
                <c:pt idx="502">
                  <c:v>0.16583999999999999</c:v>
                </c:pt>
                <c:pt idx="503">
                  <c:v>0.15352800000000036</c:v>
                </c:pt>
                <c:pt idx="504">
                  <c:v>0.14053199999999999</c:v>
                </c:pt>
                <c:pt idx="505">
                  <c:v>0.126168</c:v>
                </c:pt>
                <c:pt idx="506">
                  <c:v>0.12001200000000002</c:v>
                </c:pt>
                <c:pt idx="507">
                  <c:v>0.113856</c:v>
                </c:pt>
                <c:pt idx="508">
                  <c:v>0.10496400000000018</c:v>
                </c:pt>
                <c:pt idx="509">
                  <c:v>9.6756000000000272E-2</c:v>
                </c:pt>
                <c:pt idx="510">
                  <c:v>9.4020000000000228E-2</c:v>
                </c:pt>
                <c:pt idx="511">
                  <c:v>8.7180000000000007E-2</c:v>
                </c:pt>
                <c:pt idx="512">
                  <c:v>8.4444000000000005E-2</c:v>
                </c:pt>
                <c:pt idx="513">
                  <c:v>7.0764000000000132E-2</c:v>
                </c:pt>
                <c:pt idx="514">
                  <c:v>3.3827999999999997E-2</c:v>
                </c:pt>
                <c:pt idx="515">
                  <c:v>3.7248000000000052E-2</c:v>
                </c:pt>
                <c:pt idx="516">
                  <c:v>3.246000000000001E-2</c:v>
                </c:pt>
                <c:pt idx="517">
                  <c:v>3.9983999999999999E-2</c:v>
                </c:pt>
                <c:pt idx="518">
                  <c:v>3.3144E-2</c:v>
                </c:pt>
                <c:pt idx="519">
                  <c:v>3.1092000000000002E-2</c:v>
                </c:pt>
                <c:pt idx="520">
                  <c:v>2.904000000000001E-2</c:v>
                </c:pt>
                <c:pt idx="521">
                  <c:v>3.0408000000000011E-2</c:v>
                </c:pt>
                <c:pt idx="522">
                  <c:v>3.246000000000001E-2</c:v>
                </c:pt>
                <c:pt idx="523">
                  <c:v>5.7768000000000146E-2</c:v>
                </c:pt>
                <c:pt idx="524">
                  <c:v>4.8192000000000033E-2</c:v>
                </c:pt>
                <c:pt idx="525">
                  <c:v>5.2979999999999999E-2</c:v>
                </c:pt>
                <c:pt idx="526">
                  <c:v>4.9560000000000104E-2</c:v>
                </c:pt>
                <c:pt idx="527">
                  <c:v>5.0243999999999997E-2</c:v>
                </c:pt>
                <c:pt idx="528">
                  <c:v>3.9983999999999999E-2</c:v>
                </c:pt>
                <c:pt idx="529">
                  <c:v>3.9983999999999999E-2</c:v>
                </c:pt>
                <c:pt idx="530">
                  <c:v>3.9300000000000002E-2</c:v>
                </c:pt>
                <c:pt idx="531">
                  <c:v>3.9983999999999999E-2</c:v>
                </c:pt>
                <c:pt idx="532">
                  <c:v>4.2036000000000129E-2</c:v>
                </c:pt>
                <c:pt idx="533">
                  <c:v>3.8616000000000004E-2</c:v>
                </c:pt>
                <c:pt idx="534">
                  <c:v>3.1776000000000006E-2</c:v>
                </c:pt>
                <c:pt idx="535">
                  <c:v>1.8779999999999998E-2</c:v>
                </c:pt>
                <c:pt idx="536">
                  <c:v>1.8779999999999998E-2</c:v>
                </c:pt>
                <c:pt idx="537">
                  <c:v>1.8779999999999998E-2</c:v>
                </c:pt>
                <c:pt idx="538">
                  <c:v>1.7412E-2</c:v>
                </c:pt>
                <c:pt idx="539">
                  <c:v>1.8096000000000001E-2</c:v>
                </c:pt>
                <c:pt idx="540">
                  <c:v>2.3567999999999988E-2</c:v>
                </c:pt>
                <c:pt idx="541">
                  <c:v>2.4936E-2</c:v>
                </c:pt>
                <c:pt idx="542">
                  <c:v>2.4251999999999999E-2</c:v>
                </c:pt>
                <c:pt idx="543">
                  <c:v>2.1516E-2</c:v>
                </c:pt>
                <c:pt idx="544">
                  <c:v>2.0148000000000003E-2</c:v>
                </c:pt>
                <c:pt idx="545">
                  <c:v>1.9464000000000047E-2</c:v>
                </c:pt>
                <c:pt idx="546">
                  <c:v>2.0148000000000003E-2</c:v>
                </c:pt>
                <c:pt idx="547">
                  <c:v>2.0148000000000003E-2</c:v>
                </c:pt>
                <c:pt idx="548">
                  <c:v>1.8779999999999998E-2</c:v>
                </c:pt>
                <c:pt idx="549">
                  <c:v>3.1776000000000006E-2</c:v>
                </c:pt>
                <c:pt idx="550">
                  <c:v>9.9600000000000426E-4</c:v>
                </c:pt>
                <c:pt idx="551">
                  <c:v>9.9600000000000426E-4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</c:numCache>
            </c:numRef>
          </c:val>
        </c:ser>
        <c:marker val="1"/>
        <c:axId val="144000128"/>
        <c:axId val="144001664"/>
      </c:lineChart>
      <c:dateAx>
        <c:axId val="144000128"/>
        <c:scaling>
          <c:orientation val="minMax"/>
        </c:scaling>
        <c:axPos val="b"/>
        <c:numFmt formatCode="dd-mmm-yy" sourceLinked="1"/>
        <c:tickLblPos val="nextTo"/>
        <c:txPr>
          <a:bodyPr rot="-5400000" vert="horz"/>
          <a:lstStyle/>
          <a:p>
            <a:pPr>
              <a:defRPr sz="2000"/>
            </a:pPr>
            <a:endParaRPr lang="en-US"/>
          </a:p>
        </c:txPr>
        <c:crossAx val="144001664"/>
        <c:crosses val="autoZero"/>
        <c:auto val="1"/>
        <c:lblOffset val="100"/>
      </c:dateAx>
      <c:valAx>
        <c:axId val="14400166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4400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50277777777778"/>
          <c:y val="8.2949475065616798E-2"/>
          <c:w val="0.27152849903850362"/>
          <c:h val="0.1242811916551668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5632857148100709"/>
          <c:y val="0.14906747040368706"/>
          <c:w val="0.65752354620966591"/>
          <c:h val="0.57409825947640014"/>
        </c:manualLayout>
      </c:layout>
      <c:barChart>
        <c:barDir val="col"/>
        <c:grouping val="clustered"/>
        <c:ser>
          <c:idx val="1"/>
          <c:order val="0"/>
          <c:tx>
            <c:v>Rain</c:v>
          </c:tx>
          <c:spPr>
            <a:solidFill>
              <a:schemeClr val="tx2">
                <a:lumMod val="60000"/>
                <a:lumOff val="40000"/>
              </a:schemeClr>
            </a:solidFill>
            <a:ln w="28575">
              <a:solidFill>
                <a:srgbClr val="0070C0"/>
              </a:solidFill>
            </a:ln>
          </c:spPr>
          <c:cat>
            <c:numRef>
              <c:f>WRAIN!$A$2:$A$73</c:f>
              <c:numCache>
                <c:formatCode>dd-mmm-yy</c:formatCode>
                <c:ptCount val="72"/>
                <c:pt idx="0">
                  <c:v>41791</c:v>
                </c:pt>
                <c:pt idx="1">
                  <c:v>41798</c:v>
                </c:pt>
                <c:pt idx="2">
                  <c:v>41806</c:v>
                </c:pt>
                <c:pt idx="3">
                  <c:v>41813</c:v>
                </c:pt>
                <c:pt idx="4">
                  <c:v>41821</c:v>
                </c:pt>
                <c:pt idx="5">
                  <c:v>41828</c:v>
                </c:pt>
                <c:pt idx="6">
                  <c:v>41836</c:v>
                </c:pt>
                <c:pt idx="7">
                  <c:v>41844</c:v>
                </c:pt>
                <c:pt idx="8">
                  <c:v>41852</c:v>
                </c:pt>
                <c:pt idx="9">
                  <c:v>41859</c:v>
                </c:pt>
                <c:pt idx="10">
                  <c:v>41867</c:v>
                </c:pt>
                <c:pt idx="11">
                  <c:v>41875</c:v>
                </c:pt>
                <c:pt idx="12">
                  <c:v>41883</c:v>
                </c:pt>
                <c:pt idx="13">
                  <c:v>41890</c:v>
                </c:pt>
                <c:pt idx="14">
                  <c:v>41897</c:v>
                </c:pt>
                <c:pt idx="15">
                  <c:v>41905</c:v>
                </c:pt>
                <c:pt idx="16">
                  <c:v>41913</c:v>
                </c:pt>
                <c:pt idx="17">
                  <c:v>41920</c:v>
                </c:pt>
                <c:pt idx="18">
                  <c:v>41928</c:v>
                </c:pt>
                <c:pt idx="19">
                  <c:v>41936</c:v>
                </c:pt>
                <c:pt idx="20">
                  <c:v>41944</c:v>
                </c:pt>
                <c:pt idx="21">
                  <c:v>41951</c:v>
                </c:pt>
                <c:pt idx="22">
                  <c:v>41959</c:v>
                </c:pt>
                <c:pt idx="23">
                  <c:v>41967</c:v>
                </c:pt>
                <c:pt idx="24">
                  <c:v>41974</c:v>
                </c:pt>
                <c:pt idx="25">
                  <c:v>41981</c:v>
                </c:pt>
                <c:pt idx="26">
                  <c:v>41989</c:v>
                </c:pt>
                <c:pt idx="27">
                  <c:v>41997</c:v>
                </c:pt>
                <c:pt idx="28">
                  <c:v>42005</c:v>
                </c:pt>
                <c:pt idx="29">
                  <c:v>42012</c:v>
                </c:pt>
                <c:pt idx="30">
                  <c:v>42020</c:v>
                </c:pt>
                <c:pt idx="31">
                  <c:v>42028</c:v>
                </c:pt>
                <c:pt idx="32">
                  <c:v>42036</c:v>
                </c:pt>
                <c:pt idx="33">
                  <c:v>42043</c:v>
                </c:pt>
                <c:pt idx="34">
                  <c:v>42050</c:v>
                </c:pt>
                <c:pt idx="35">
                  <c:v>42057</c:v>
                </c:pt>
                <c:pt idx="36">
                  <c:v>42064</c:v>
                </c:pt>
                <c:pt idx="37">
                  <c:v>42071</c:v>
                </c:pt>
                <c:pt idx="38">
                  <c:v>42079</c:v>
                </c:pt>
                <c:pt idx="39">
                  <c:v>42087</c:v>
                </c:pt>
                <c:pt idx="40">
                  <c:v>42095</c:v>
                </c:pt>
                <c:pt idx="41">
                  <c:v>42102</c:v>
                </c:pt>
                <c:pt idx="42">
                  <c:v>42110</c:v>
                </c:pt>
                <c:pt idx="43">
                  <c:v>42117</c:v>
                </c:pt>
                <c:pt idx="44">
                  <c:v>42125</c:v>
                </c:pt>
                <c:pt idx="45">
                  <c:v>42132</c:v>
                </c:pt>
                <c:pt idx="46">
                  <c:v>42140</c:v>
                </c:pt>
                <c:pt idx="47">
                  <c:v>42148</c:v>
                </c:pt>
                <c:pt idx="48">
                  <c:v>42156</c:v>
                </c:pt>
                <c:pt idx="49">
                  <c:v>42163</c:v>
                </c:pt>
                <c:pt idx="50">
                  <c:v>42170</c:v>
                </c:pt>
                <c:pt idx="51">
                  <c:v>42178</c:v>
                </c:pt>
                <c:pt idx="52">
                  <c:v>42186</c:v>
                </c:pt>
                <c:pt idx="53">
                  <c:v>42193</c:v>
                </c:pt>
                <c:pt idx="54">
                  <c:v>42201</c:v>
                </c:pt>
                <c:pt idx="55">
                  <c:v>42209</c:v>
                </c:pt>
                <c:pt idx="56">
                  <c:v>42217</c:v>
                </c:pt>
                <c:pt idx="57">
                  <c:v>42224</c:v>
                </c:pt>
                <c:pt idx="58">
                  <c:v>42232</c:v>
                </c:pt>
                <c:pt idx="59">
                  <c:v>42240</c:v>
                </c:pt>
                <c:pt idx="60">
                  <c:v>42248</c:v>
                </c:pt>
                <c:pt idx="61">
                  <c:v>42255</c:v>
                </c:pt>
                <c:pt idx="62">
                  <c:v>42262</c:v>
                </c:pt>
                <c:pt idx="63">
                  <c:v>42270</c:v>
                </c:pt>
                <c:pt idx="64">
                  <c:v>42278</c:v>
                </c:pt>
                <c:pt idx="65">
                  <c:v>42285</c:v>
                </c:pt>
                <c:pt idx="66">
                  <c:v>42293</c:v>
                </c:pt>
                <c:pt idx="67">
                  <c:v>42301</c:v>
                </c:pt>
                <c:pt idx="68">
                  <c:v>42309</c:v>
                </c:pt>
                <c:pt idx="69">
                  <c:v>42316</c:v>
                </c:pt>
                <c:pt idx="70">
                  <c:v>42324</c:v>
                </c:pt>
                <c:pt idx="71">
                  <c:v>42332</c:v>
                </c:pt>
              </c:numCache>
            </c:numRef>
          </c:cat>
          <c:val>
            <c:numRef>
              <c:f>WRAIN!$B$18:$B$73</c:f>
              <c:numCache>
                <c:formatCode>General</c:formatCode>
                <c:ptCount val="56"/>
                <c:pt idx="0">
                  <c:v>84.5</c:v>
                </c:pt>
                <c:pt idx="1">
                  <c:v>17.5</c:v>
                </c:pt>
                <c:pt idx="2">
                  <c:v>60.5</c:v>
                </c:pt>
                <c:pt idx="3">
                  <c:v>54.5</c:v>
                </c:pt>
                <c:pt idx="4">
                  <c:v>41</c:v>
                </c:pt>
                <c:pt idx="5">
                  <c:v>0</c:v>
                </c:pt>
                <c:pt idx="6">
                  <c:v>35.5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21</c:v>
                </c:pt>
                <c:pt idx="27">
                  <c:v>30.5</c:v>
                </c:pt>
                <c:pt idx="28">
                  <c:v>7.5</c:v>
                </c:pt>
                <c:pt idx="29">
                  <c:v>36.5</c:v>
                </c:pt>
                <c:pt idx="30">
                  <c:v>70.5</c:v>
                </c:pt>
                <c:pt idx="31">
                  <c:v>11.5</c:v>
                </c:pt>
                <c:pt idx="32">
                  <c:v>74</c:v>
                </c:pt>
                <c:pt idx="33">
                  <c:v>17</c:v>
                </c:pt>
                <c:pt idx="34">
                  <c:v>66.5</c:v>
                </c:pt>
                <c:pt idx="35">
                  <c:v>8.5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54.5</c:v>
                </c:pt>
                <c:pt idx="40">
                  <c:v>4.5</c:v>
                </c:pt>
                <c:pt idx="41">
                  <c:v>11</c:v>
                </c:pt>
                <c:pt idx="42">
                  <c:v>4</c:v>
                </c:pt>
                <c:pt idx="43">
                  <c:v>22.5</c:v>
                </c:pt>
                <c:pt idx="44">
                  <c:v>8</c:v>
                </c:pt>
                <c:pt idx="45">
                  <c:v>147.5</c:v>
                </c:pt>
                <c:pt idx="46">
                  <c:v>28</c:v>
                </c:pt>
                <c:pt idx="47">
                  <c:v>16.5</c:v>
                </c:pt>
                <c:pt idx="48">
                  <c:v>12.5</c:v>
                </c:pt>
                <c:pt idx="49">
                  <c:v>67.5</c:v>
                </c:pt>
                <c:pt idx="50">
                  <c:v>1</c:v>
                </c:pt>
                <c:pt idx="51">
                  <c:v>0</c:v>
                </c:pt>
                <c:pt idx="52">
                  <c:v>7</c:v>
                </c:pt>
                <c:pt idx="53">
                  <c:v>19</c:v>
                </c:pt>
                <c:pt idx="54">
                  <c:v>53</c:v>
                </c:pt>
                <c:pt idx="55">
                  <c:v>11.5</c:v>
                </c:pt>
              </c:numCache>
            </c:numRef>
          </c:val>
        </c:ser>
        <c:gapWidth val="0"/>
        <c:overlap val="-100"/>
        <c:axId val="186877440"/>
        <c:axId val="186862976"/>
      </c:barChart>
      <c:scatterChart>
        <c:scatterStyle val="lineMarker"/>
        <c:ser>
          <c:idx val="0"/>
          <c:order val="1"/>
          <c:tx>
            <c:strRef>
              <c:f>WRAIN!$C$1</c:f>
              <c:strCache>
                <c:ptCount val="1"/>
                <c:pt idx="0">
                  <c:v>Anjan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star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WRAIN!$C$18:$C$73</c:f>
              <c:numCache>
                <c:formatCode>General</c:formatCode>
                <c:ptCount val="56"/>
                <c:pt idx="6" formatCode="0.0">
                  <c:v>103.3</c:v>
                </c:pt>
                <c:pt idx="9" formatCode="0.0">
                  <c:v>114.8</c:v>
                </c:pt>
                <c:pt idx="10" formatCode="0.0">
                  <c:v>115</c:v>
                </c:pt>
                <c:pt idx="17" formatCode="0.0">
                  <c:v>132.5</c:v>
                </c:pt>
                <c:pt idx="19" formatCode="0.0">
                  <c:v>151.5</c:v>
                </c:pt>
                <c:pt idx="22" formatCode="0.0">
                  <c:v>146.304</c:v>
                </c:pt>
                <c:pt idx="25" formatCode="0.0">
                  <c:v>156.05760000000001</c:v>
                </c:pt>
                <c:pt idx="28" formatCode="0.0">
                  <c:v>119</c:v>
                </c:pt>
                <c:pt idx="34" formatCode="0.0">
                  <c:v>94.000320000000002</c:v>
                </c:pt>
                <c:pt idx="38" formatCode="0.0">
                  <c:v>126.73584000000001</c:v>
                </c:pt>
                <c:pt idx="39" formatCode="0.0">
                  <c:v>118.56720000000044</c:v>
                </c:pt>
              </c:numCache>
            </c:numRef>
          </c:yVal>
        </c:ser>
        <c:ser>
          <c:idx val="2"/>
          <c:order val="2"/>
          <c:tx>
            <c:strRef>
              <c:f>WRAIN!$D$1</c:f>
              <c:strCache>
                <c:ptCount val="1"/>
                <c:pt idx="0">
                  <c:v>Shivprasad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tx2"/>
              </a:solidFill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WRAIN!$D$18:$D$73</c:f>
              <c:numCache>
                <c:formatCode>General</c:formatCode>
                <c:ptCount val="56"/>
                <c:pt idx="3">
                  <c:v>194.624</c:v>
                </c:pt>
                <c:pt idx="7">
                  <c:v>194.2</c:v>
                </c:pt>
                <c:pt idx="10">
                  <c:v>190</c:v>
                </c:pt>
                <c:pt idx="17">
                  <c:v>199</c:v>
                </c:pt>
                <c:pt idx="23" formatCode="0">
                  <c:v>190.5</c:v>
                </c:pt>
                <c:pt idx="25" formatCode="0">
                  <c:v>192.63359999999992</c:v>
                </c:pt>
                <c:pt idx="28" formatCode="0">
                  <c:v>188.0616</c:v>
                </c:pt>
                <c:pt idx="33" formatCode="0">
                  <c:v>179.03951999999998</c:v>
                </c:pt>
                <c:pt idx="36" formatCode="0">
                  <c:v>179.28336000000002</c:v>
                </c:pt>
                <c:pt idx="38" formatCode="0">
                  <c:v>177.63744000000088</c:v>
                </c:pt>
                <c:pt idx="41" formatCode="0">
                  <c:v>175.16855999999999</c:v>
                </c:pt>
                <c:pt idx="47" formatCode="0">
                  <c:v>169.92600000000004</c:v>
                </c:pt>
                <c:pt idx="49" formatCode="0">
                  <c:v>162.09264000000007</c:v>
                </c:pt>
              </c:numCache>
            </c:numRef>
          </c:yVal>
        </c:ser>
        <c:ser>
          <c:idx val="3"/>
          <c:order val="3"/>
          <c:tx>
            <c:strRef>
              <c:f>WRAIN!$E$1</c:f>
              <c:strCache>
                <c:ptCount val="1"/>
                <c:pt idx="0">
                  <c:v>Anand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pPr>
              <a:ln>
                <a:solidFill>
                  <a:srgbClr val="0070C0"/>
                </a:solidFill>
              </a:ln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WRAIN!$E$18:$E$73</c:f>
              <c:numCache>
                <c:formatCode>General</c:formatCode>
                <c:ptCount val="56"/>
                <c:pt idx="23" formatCode="0">
                  <c:v>191.71919999999992</c:v>
                </c:pt>
                <c:pt idx="25" formatCode="0">
                  <c:v>193.24319999999992</c:v>
                </c:pt>
                <c:pt idx="28" formatCode="0">
                  <c:v>194.46240000000094</c:v>
                </c:pt>
                <c:pt idx="33" formatCode="0">
                  <c:v>187.87872000000004</c:v>
                </c:pt>
                <c:pt idx="36" formatCode="0">
                  <c:v>187.29959999999932</c:v>
                </c:pt>
                <c:pt idx="38" formatCode="0">
                  <c:v>193.15176000000002</c:v>
                </c:pt>
                <c:pt idx="41" formatCode="0">
                  <c:v>163.40328000000002</c:v>
                </c:pt>
                <c:pt idx="47" formatCode="0">
                  <c:v>173.64455999999882</c:v>
                </c:pt>
                <c:pt idx="48" formatCode="0">
                  <c:v>164.59200000000001</c:v>
                </c:pt>
              </c:numCache>
            </c:numRef>
          </c:yVal>
        </c:ser>
        <c:ser>
          <c:idx val="4"/>
          <c:order val="4"/>
          <c:tx>
            <c:strRef>
              <c:f>WRAIN!$F$1</c:f>
              <c:strCache>
                <c:ptCount val="1"/>
                <c:pt idx="0">
                  <c:v>Ravi Kumar</c:v>
                </c:pt>
              </c:strCache>
            </c:strRef>
          </c:tx>
          <c:spPr>
            <a:ln w="28575">
              <a:solidFill>
                <a:schemeClr val="accent3">
                  <a:lumMod val="40000"/>
                  <a:lumOff val="60000"/>
                </a:schemeClr>
              </a:solidFill>
            </a:ln>
          </c:spPr>
          <c:marker>
            <c:spPr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WRAIN!$F$18:$F$77</c:f>
              <c:numCache>
                <c:formatCode>General</c:formatCode>
                <c:ptCount val="60"/>
                <c:pt idx="2">
                  <c:v>188.5</c:v>
                </c:pt>
                <c:pt idx="4">
                  <c:v>172</c:v>
                </c:pt>
                <c:pt idx="5">
                  <c:v>166.4</c:v>
                </c:pt>
                <c:pt idx="6">
                  <c:v>162.69999999999999</c:v>
                </c:pt>
                <c:pt idx="7">
                  <c:v>158.1</c:v>
                </c:pt>
                <c:pt idx="9">
                  <c:v>155.19999999999999</c:v>
                </c:pt>
                <c:pt idx="10">
                  <c:v>153.19999999999999</c:v>
                </c:pt>
                <c:pt idx="12">
                  <c:v>152.6</c:v>
                </c:pt>
                <c:pt idx="15">
                  <c:v>153.30000000000001</c:v>
                </c:pt>
                <c:pt idx="17">
                  <c:v>155.1</c:v>
                </c:pt>
                <c:pt idx="20">
                  <c:v>160</c:v>
                </c:pt>
                <c:pt idx="23">
                  <c:v>167</c:v>
                </c:pt>
                <c:pt idx="28">
                  <c:v>169</c:v>
                </c:pt>
                <c:pt idx="34" formatCode="0">
                  <c:v>163.18992</c:v>
                </c:pt>
                <c:pt idx="36" formatCode="0">
                  <c:v>157.18536000000003</c:v>
                </c:pt>
                <c:pt idx="38" formatCode="0">
                  <c:v>158.49600000000001</c:v>
                </c:pt>
                <c:pt idx="40" formatCode="0">
                  <c:v>153.04008000000002</c:v>
                </c:pt>
                <c:pt idx="47" formatCode="0">
                  <c:v>160.02000000000001</c:v>
                </c:pt>
                <c:pt idx="50" formatCode="0">
                  <c:v>133.65479999999999</c:v>
                </c:pt>
              </c:numCache>
            </c:numRef>
          </c:yVal>
        </c:ser>
        <c:ser>
          <c:idx val="5"/>
          <c:order val="5"/>
          <c:tx>
            <c:strRef>
              <c:f>WRAIN!$G$1</c:f>
              <c:strCache>
                <c:ptCount val="1"/>
                <c:pt idx="0">
                  <c:v>Lokesh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WRAIN!$G$18:$G$73</c:f>
              <c:numCache>
                <c:formatCode>General</c:formatCode>
                <c:ptCount val="56"/>
                <c:pt idx="6">
                  <c:v>180</c:v>
                </c:pt>
                <c:pt idx="9">
                  <c:v>177.9</c:v>
                </c:pt>
                <c:pt idx="11">
                  <c:v>175</c:v>
                </c:pt>
                <c:pt idx="12">
                  <c:v>173.3</c:v>
                </c:pt>
                <c:pt idx="15">
                  <c:v>169.4</c:v>
                </c:pt>
                <c:pt idx="17">
                  <c:v>175</c:v>
                </c:pt>
                <c:pt idx="20">
                  <c:v>175</c:v>
                </c:pt>
                <c:pt idx="21">
                  <c:v>177.5</c:v>
                </c:pt>
                <c:pt idx="23" formatCode="0.0">
                  <c:v>179.83200000000087</c:v>
                </c:pt>
                <c:pt idx="25" formatCode="0.0">
                  <c:v>181.96560000000002</c:v>
                </c:pt>
                <c:pt idx="28" formatCode="0.0">
                  <c:v>176.78400000000002</c:v>
                </c:pt>
                <c:pt idx="34" formatCode="0.0">
                  <c:v>167.76192</c:v>
                </c:pt>
                <c:pt idx="41" formatCode="0.0">
                  <c:v>163.40328000000002</c:v>
                </c:pt>
                <c:pt idx="44" formatCode="0.0">
                  <c:v>164.80536000000004</c:v>
                </c:pt>
                <c:pt idx="48" formatCode="0.0">
                  <c:v>159.71519999999998</c:v>
                </c:pt>
                <c:pt idx="54" formatCode="0.0">
                  <c:v>149.87016</c:v>
                </c:pt>
              </c:numCache>
            </c:numRef>
          </c:yVal>
        </c:ser>
        <c:ser>
          <c:idx val="6"/>
          <c:order val="6"/>
          <c:tx>
            <c:strRef>
              <c:f>WRAIN!$H$1</c:f>
              <c:strCache>
                <c:ptCount val="1"/>
                <c:pt idx="0">
                  <c:v>Chandru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WRAIN!$A$18:$A$73</c:f>
              <c:numCache>
                <c:formatCode>dd-mmm-yy</c:formatCode>
                <c:ptCount val="56"/>
                <c:pt idx="0">
                  <c:v>41913</c:v>
                </c:pt>
                <c:pt idx="1">
                  <c:v>41920</c:v>
                </c:pt>
                <c:pt idx="2">
                  <c:v>41928</c:v>
                </c:pt>
                <c:pt idx="3">
                  <c:v>41936</c:v>
                </c:pt>
                <c:pt idx="4">
                  <c:v>41944</c:v>
                </c:pt>
                <c:pt idx="5">
                  <c:v>41951</c:v>
                </c:pt>
                <c:pt idx="6">
                  <c:v>41959</c:v>
                </c:pt>
                <c:pt idx="7">
                  <c:v>41967</c:v>
                </c:pt>
                <c:pt idx="8">
                  <c:v>41974</c:v>
                </c:pt>
                <c:pt idx="9">
                  <c:v>41981</c:v>
                </c:pt>
                <c:pt idx="10">
                  <c:v>41989</c:v>
                </c:pt>
                <c:pt idx="11">
                  <c:v>41997</c:v>
                </c:pt>
                <c:pt idx="12">
                  <c:v>42005</c:v>
                </c:pt>
                <c:pt idx="13">
                  <c:v>42012</c:v>
                </c:pt>
                <c:pt idx="14">
                  <c:v>42020</c:v>
                </c:pt>
                <c:pt idx="15">
                  <c:v>42028</c:v>
                </c:pt>
                <c:pt idx="16">
                  <c:v>42036</c:v>
                </c:pt>
                <c:pt idx="17">
                  <c:v>42043</c:v>
                </c:pt>
                <c:pt idx="18">
                  <c:v>42050</c:v>
                </c:pt>
                <c:pt idx="19">
                  <c:v>42057</c:v>
                </c:pt>
                <c:pt idx="20">
                  <c:v>42064</c:v>
                </c:pt>
                <c:pt idx="21">
                  <c:v>42071</c:v>
                </c:pt>
                <c:pt idx="22">
                  <c:v>42079</c:v>
                </c:pt>
                <c:pt idx="23">
                  <c:v>42087</c:v>
                </c:pt>
                <c:pt idx="24">
                  <c:v>42095</c:v>
                </c:pt>
                <c:pt idx="25">
                  <c:v>42102</c:v>
                </c:pt>
                <c:pt idx="26">
                  <c:v>42110</c:v>
                </c:pt>
                <c:pt idx="27">
                  <c:v>42117</c:v>
                </c:pt>
                <c:pt idx="28">
                  <c:v>42125</c:v>
                </c:pt>
                <c:pt idx="29">
                  <c:v>42132</c:v>
                </c:pt>
                <c:pt idx="30">
                  <c:v>42140</c:v>
                </c:pt>
                <c:pt idx="31">
                  <c:v>42148</c:v>
                </c:pt>
                <c:pt idx="32">
                  <c:v>42156</c:v>
                </c:pt>
                <c:pt idx="33">
                  <c:v>42163</c:v>
                </c:pt>
                <c:pt idx="34">
                  <c:v>42170</c:v>
                </c:pt>
                <c:pt idx="35">
                  <c:v>42178</c:v>
                </c:pt>
                <c:pt idx="36">
                  <c:v>42186</c:v>
                </c:pt>
                <c:pt idx="37">
                  <c:v>42193</c:v>
                </c:pt>
                <c:pt idx="38">
                  <c:v>42201</c:v>
                </c:pt>
                <c:pt idx="39">
                  <c:v>42209</c:v>
                </c:pt>
                <c:pt idx="40">
                  <c:v>42217</c:v>
                </c:pt>
                <c:pt idx="41">
                  <c:v>42224</c:v>
                </c:pt>
                <c:pt idx="42">
                  <c:v>42232</c:v>
                </c:pt>
                <c:pt idx="43">
                  <c:v>42240</c:v>
                </c:pt>
                <c:pt idx="44">
                  <c:v>42248</c:v>
                </c:pt>
                <c:pt idx="45">
                  <c:v>42255</c:v>
                </c:pt>
                <c:pt idx="46">
                  <c:v>42262</c:v>
                </c:pt>
                <c:pt idx="47">
                  <c:v>42270</c:v>
                </c:pt>
                <c:pt idx="48">
                  <c:v>42278</c:v>
                </c:pt>
                <c:pt idx="49">
                  <c:v>42285</c:v>
                </c:pt>
                <c:pt idx="50">
                  <c:v>42293</c:v>
                </c:pt>
                <c:pt idx="51">
                  <c:v>42301</c:v>
                </c:pt>
                <c:pt idx="52">
                  <c:v>42309</c:v>
                </c:pt>
                <c:pt idx="53">
                  <c:v>42316</c:v>
                </c:pt>
                <c:pt idx="54">
                  <c:v>42324</c:v>
                </c:pt>
                <c:pt idx="55">
                  <c:v>42332</c:v>
                </c:pt>
              </c:numCache>
            </c:numRef>
          </c:xVal>
          <c:yVal>
            <c:numRef>
              <c:f>WRAIN!$H$18:$H$73</c:f>
              <c:numCache>
                <c:formatCode>General</c:formatCode>
                <c:ptCount val="56"/>
                <c:pt idx="7">
                  <c:v>109</c:v>
                </c:pt>
                <c:pt idx="9">
                  <c:v>115</c:v>
                </c:pt>
                <c:pt idx="11">
                  <c:v>110.5</c:v>
                </c:pt>
                <c:pt idx="12">
                  <c:v>112.3</c:v>
                </c:pt>
                <c:pt idx="15">
                  <c:v>124.4</c:v>
                </c:pt>
                <c:pt idx="17">
                  <c:v>131.69999999999999</c:v>
                </c:pt>
                <c:pt idx="20">
                  <c:v>151.5</c:v>
                </c:pt>
                <c:pt idx="24" formatCode="0.0">
                  <c:v>160.93440000000001</c:v>
                </c:pt>
                <c:pt idx="25" formatCode="0.0">
                  <c:v>151.48560000000001</c:v>
                </c:pt>
                <c:pt idx="34">
                  <c:v>161.97072</c:v>
                </c:pt>
                <c:pt idx="35">
                  <c:v>114.23904</c:v>
                </c:pt>
                <c:pt idx="38">
                  <c:v>127.4064</c:v>
                </c:pt>
                <c:pt idx="39">
                  <c:v>121.12752</c:v>
                </c:pt>
                <c:pt idx="51">
                  <c:v>117.86616000000002</c:v>
                </c:pt>
              </c:numCache>
            </c:numRef>
          </c:yVal>
        </c:ser>
        <c:axId val="186859904"/>
        <c:axId val="186861056"/>
      </c:scatterChart>
      <c:valAx>
        <c:axId val="186859904"/>
        <c:scaling>
          <c:orientation val="minMax"/>
        </c:scaling>
        <c:axPos val="t"/>
        <c:numFmt formatCode="[$-409]mmm-yy;@" sourceLinked="0"/>
        <c:majorTickMark val="cross"/>
        <c:tickLblPos val="high"/>
        <c:txPr>
          <a:bodyPr rot="-5400000" vert="horz"/>
          <a:lstStyle/>
          <a:p>
            <a:pPr>
              <a:defRPr sz="1800"/>
            </a:pPr>
            <a:endParaRPr lang="en-US"/>
          </a:p>
        </c:txPr>
        <c:crossAx val="186861056"/>
        <c:crosses val="autoZero"/>
        <c:crossBetween val="midCat"/>
        <c:minorUnit val="4"/>
      </c:valAx>
      <c:valAx>
        <c:axId val="186861056"/>
        <c:scaling>
          <c:orientation val="maxMin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smtClean="0"/>
                  <a:t>Meters </a:t>
                </a:r>
                <a:r>
                  <a:rPr lang="en-US" sz="2000" dirty="0"/>
                  <a:t>below ground level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6859904"/>
        <c:crosses val="autoZero"/>
        <c:crossBetween val="midCat"/>
      </c:valAx>
      <c:valAx>
        <c:axId val="186862976"/>
        <c:scaling>
          <c:orientation val="maxMin"/>
          <c:max val="200"/>
        </c:scaling>
        <c:axPos val="r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smtClean="0"/>
                  <a:t>KSNMDC </a:t>
                </a:r>
                <a:r>
                  <a:rPr lang="en-US" sz="2000" dirty="0" err="1" smtClean="0"/>
                  <a:t>Kanaswadi</a:t>
                </a:r>
                <a:endParaRPr lang="en-US" sz="2000" dirty="0" smtClean="0"/>
              </a:p>
              <a:p>
                <a:pPr>
                  <a:defRPr sz="2000"/>
                </a:pPr>
                <a:r>
                  <a:rPr lang="en-US" sz="2000" dirty="0" smtClean="0"/>
                  <a:t>Rainfall </a:t>
                </a:r>
                <a:r>
                  <a:rPr lang="en-US" sz="2000" dirty="0"/>
                  <a:t>(mm/week)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6877440"/>
        <c:crosses val="max"/>
        <c:crossBetween val="between"/>
        <c:majorUnit val="50"/>
      </c:valAx>
      <c:dateAx>
        <c:axId val="186877440"/>
        <c:scaling>
          <c:orientation val="minMax"/>
        </c:scaling>
        <c:delete val="1"/>
        <c:axPos val="t"/>
        <c:numFmt formatCode="dd-mmm-yy" sourceLinked="1"/>
        <c:tickLblPos val="nextTo"/>
        <c:crossAx val="186862976"/>
        <c:crosses val="autoZero"/>
        <c:auto val="1"/>
        <c:lblOffset val="100"/>
      </c:dateAx>
      <c:spPr>
        <a:ln>
          <a:solidFill>
            <a:sysClr val="windowText" lastClr="000000"/>
          </a:solidFill>
        </a:ln>
      </c:spPr>
    </c:plotArea>
    <c:plotVisOnly val="1"/>
    <c:dispBlanksAs val="gap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115381958834088"/>
          <c:y val="0.12336281041792853"/>
          <c:w val="0.64071246028456974"/>
          <c:h val="0.58132101756511378"/>
        </c:manualLayout>
      </c:layout>
      <c:barChart>
        <c:barDir val="col"/>
        <c:grouping val="stacked"/>
        <c:ser>
          <c:idx val="1"/>
          <c:order val="0"/>
          <c:tx>
            <c:v>First Crop</c:v>
          </c:tx>
          <c:spPr>
            <a:solidFill>
              <a:srgbClr val="99FF99"/>
            </a:solidFill>
            <a:ln>
              <a:noFill/>
            </a:ln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Landuse!$B$1:$B$35</c:f>
              <c:numCache>
                <c:formatCode>_(* #,##0.00_);_(* \(#,##0.00\);_(* "-"??_);_(@_)</c:formatCode>
                <c:ptCount val="35"/>
                <c:pt idx="0">
                  <c:v>931.87</c:v>
                </c:pt>
                <c:pt idx="1">
                  <c:v>915.52</c:v>
                </c:pt>
                <c:pt idx="2">
                  <c:v>899.2</c:v>
                </c:pt>
                <c:pt idx="3">
                  <c:v>882.84999999999832</c:v>
                </c:pt>
                <c:pt idx="4">
                  <c:v>866.53</c:v>
                </c:pt>
                <c:pt idx="5">
                  <c:v>850.27000000000055</c:v>
                </c:pt>
                <c:pt idx="6">
                  <c:v>833.88</c:v>
                </c:pt>
                <c:pt idx="7">
                  <c:v>817.54</c:v>
                </c:pt>
                <c:pt idx="8">
                  <c:v>801.22</c:v>
                </c:pt>
                <c:pt idx="9">
                  <c:v>784.9</c:v>
                </c:pt>
                <c:pt idx="10">
                  <c:v>768.54</c:v>
                </c:pt>
                <c:pt idx="11">
                  <c:v>752.17000000000053</c:v>
                </c:pt>
                <c:pt idx="12">
                  <c:v>735.92</c:v>
                </c:pt>
                <c:pt idx="13">
                  <c:v>719.61</c:v>
                </c:pt>
                <c:pt idx="14">
                  <c:v>686.93999999999949</c:v>
                </c:pt>
                <c:pt idx="15">
                  <c:v>668.76</c:v>
                </c:pt>
                <c:pt idx="16">
                  <c:v>650.67999999999995</c:v>
                </c:pt>
                <c:pt idx="17">
                  <c:v>632.45999999999947</c:v>
                </c:pt>
                <c:pt idx="18">
                  <c:v>614.33999999999946</c:v>
                </c:pt>
                <c:pt idx="19">
                  <c:v>596.17999999999995</c:v>
                </c:pt>
                <c:pt idx="20">
                  <c:v>578.02</c:v>
                </c:pt>
                <c:pt idx="21">
                  <c:v>559.94999999999948</c:v>
                </c:pt>
                <c:pt idx="22">
                  <c:v>523.57000000000005</c:v>
                </c:pt>
                <c:pt idx="23">
                  <c:v>515.33999999999946</c:v>
                </c:pt>
                <c:pt idx="24">
                  <c:v>507.05</c:v>
                </c:pt>
                <c:pt idx="25">
                  <c:v>498.78999999999922</c:v>
                </c:pt>
                <c:pt idx="26">
                  <c:v>490.53</c:v>
                </c:pt>
                <c:pt idx="27">
                  <c:v>482.24</c:v>
                </c:pt>
                <c:pt idx="28">
                  <c:v>474.02</c:v>
                </c:pt>
                <c:pt idx="29">
                  <c:v>465.71</c:v>
                </c:pt>
                <c:pt idx="30">
                  <c:v>457.40999999999963</c:v>
                </c:pt>
                <c:pt idx="31">
                  <c:v>449.21999999999969</c:v>
                </c:pt>
                <c:pt idx="32">
                  <c:v>440.9299999999991</c:v>
                </c:pt>
                <c:pt idx="33">
                  <c:v>432.66</c:v>
                </c:pt>
                <c:pt idx="34">
                  <c:v>424.4</c:v>
                </c:pt>
              </c:numCache>
            </c:numRef>
          </c:val>
        </c:ser>
        <c:ser>
          <c:idx val="0"/>
          <c:order val="1"/>
          <c:tx>
            <c:v>Second Crop</c:v>
          </c:tx>
          <c:spPr>
            <a:solidFill>
              <a:schemeClr val="accent3">
                <a:lumMod val="40000"/>
                <a:lumOff val="60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Landuse!$C$1:$C$35</c:f>
              <c:numCache>
                <c:formatCode>_(* #,##0.00_);_(* \(#,##0.00\);_(* "-"??_);_(@_)</c:formatCode>
                <c:ptCount val="35"/>
                <c:pt idx="0">
                  <c:v>17.779999999999987</c:v>
                </c:pt>
                <c:pt idx="1">
                  <c:v>20.38</c:v>
                </c:pt>
                <c:pt idx="2">
                  <c:v>22.86</c:v>
                </c:pt>
                <c:pt idx="3">
                  <c:v>25.4</c:v>
                </c:pt>
                <c:pt idx="4">
                  <c:v>27.939999999999987</c:v>
                </c:pt>
                <c:pt idx="5">
                  <c:v>30.53</c:v>
                </c:pt>
                <c:pt idx="6">
                  <c:v>33.03</c:v>
                </c:pt>
                <c:pt idx="7">
                  <c:v>35.58</c:v>
                </c:pt>
                <c:pt idx="8">
                  <c:v>38.120000000000012</c:v>
                </c:pt>
                <c:pt idx="9">
                  <c:v>40.620000000000012</c:v>
                </c:pt>
                <c:pt idx="10">
                  <c:v>43.21</c:v>
                </c:pt>
                <c:pt idx="11">
                  <c:v>45.760000000000012</c:v>
                </c:pt>
                <c:pt idx="12">
                  <c:v>48.25</c:v>
                </c:pt>
                <c:pt idx="13">
                  <c:v>50.83</c:v>
                </c:pt>
                <c:pt idx="14">
                  <c:v>55.93</c:v>
                </c:pt>
                <c:pt idx="15">
                  <c:v>51.74</c:v>
                </c:pt>
                <c:pt idx="16">
                  <c:v>47.54</c:v>
                </c:pt>
                <c:pt idx="17">
                  <c:v>43.34</c:v>
                </c:pt>
                <c:pt idx="18">
                  <c:v>39.130000000000003</c:v>
                </c:pt>
                <c:pt idx="19">
                  <c:v>34.99</c:v>
                </c:pt>
                <c:pt idx="20">
                  <c:v>30.759999999999987</c:v>
                </c:pt>
                <c:pt idx="21">
                  <c:v>26.610000000000031</c:v>
                </c:pt>
                <c:pt idx="22">
                  <c:v>18.2</c:v>
                </c:pt>
                <c:pt idx="23">
                  <c:v>18.350000000000001</c:v>
                </c:pt>
                <c:pt idx="24">
                  <c:v>18.630000000000031</c:v>
                </c:pt>
                <c:pt idx="25">
                  <c:v>18.87</c:v>
                </c:pt>
                <c:pt idx="26">
                  <c:v>19.14</c:v>
                </c:pt>
                <c:pt idx="27">
                  <c:v>19.32</c:v>
                </c:pt>
                <c:pt idx="28">
                  <c:v>19.579999999999988</c:v>
                </c:pt>
                <c:pt idx="29">
                  <c:v>19.8</c:v>
                </c:pt>
                <c:pt idx="30">
                  <c:v>20.09</c:v>
                </c:pt>
                <c:pt idx="31">
                  <c:v>20.25</c:v>
                </c:pt>
                <c:pt idx="32">
                  <c:v>20.49</c:v>
                </c:pt>
                <c:pt idx="33">
                  <c:v>20.69</c:v>
                </c:pt>
                <c:pt idx="34">
                  <c:v>20.959999999999987</c:v>
                </c:pt>
              </c:numCache>
            </c:numRef>
          </c:val>
        </c:ser>
        <c:ser>
          <c:idx val="5"/>
          <c:order val="2"/>
          <c:tx>
            <c:v>Eucalyptus</c:v>
          </c:tx>
          <c:spPr>
            <a:solidFill>
              <a:schemeClr val="accent3">
                <a:lumMod val="75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Landuse!$G$1:$G$35</c:f>
              <c:numCache>
                <c:formatCode>_(* #,##0.00_);_(* \(#,##0.00\);_(* "-"??_);_(@_)</c:formatCode>
                <c:ptCount val="35"/>
                <c:pt idx="0">
                  <c:v>39.94</c:v>
                </c:pt>
                <c:pt idx="1">
                  <c:v>45.65</c:v>
                </c:pt>
                <c:pt idx="2">
                  <c:v>51.36</c:v>
                </c:pt>
                <c:pt idx="3">
                  <c:v>57.08</c:v>
                </c:pt>
                <c:pt idx="4">
                  <c:v>62.720000000000013</c:v>
                </c:pt>
                <c:pt idx="5">
                  <c:v>68.45</c:v>
                </c:pt>
                <c:pt idx="6">
                  <c:v>74.209999999999994</c:v>
                </c:pt>
                <c:pt idx="7">
                  <c:v>79.900000000000006</c:v>
                </c:pt>
                <c:pt idx="8">
                  <c:v>85.61999999999999</c:v>
                </c:pt>
                <c:pt idx="9">
                  <c:v>91.31</c:v>
                </c:pt>
                <c:pt idx="10">
                  <c:v>96.98</c:v>
                </c:pt>
                <c:pt idx="11">
                  <c:v>102.75</c:v>
                </c:pt>
                <c:pt idx="12">
                  <c:v>108.43</c:v>
                </c:pt>
                <c:pt idx="13">
                  <c:v>114.16999999999999</c:v>
                </c:pt>
                <c:pt idx="14">
                  <c:v>125.49000000000002</c:v>
                </c:pt>
                <c:pt idx="15">
                  <c:v>135.04</c:v>
                </c:pt>
                <c:pt idx="16">
                  <c:v>144.44999999999999</c:v>
                </c:pt>
                <c:pt idx="17">
                  <c:v>153.91999999999999</c:v>
                </c:pt>
                <c:pt idx="18">
                  <c:v>163.4</c:v>
                </c:pt>
                <c:pt idx="19">
                  <c:v>172.91</c:v>
                </c:pt>
                <c:pt idx="20">
                  <c:v>182.31</c:v>
                </c:pt>
                <c:pt idx="21">
                  <c:v>191.81</c:v>
                </c:pt>
                <c:pt idx="22">
                  <c:v>210.70999999999998</c:v>
                </c:pt>
                <c:pt idx="23">
                  <c:v>215.3</c:v>
                </c:pt>
                <c:pt idx="24">
                  <c:v>219.93</c:v>
                </c:pt>
                <c:pt idx="25">
                  <c:v>224.55</c:v>
                </c:pt>
                <c:pt idx="26">
                  <c:v>229.12</c:v>
                </c:pt>
                <c:pt idx="27">
                  <c:v>233.76999999999998</c:v>
                </c:pt>
                <c:pt idx="28">
                  <c:v>238.4</c:v>
                </c:pt>
                <c:pt idx="29">
                  <c:v>242.98000000000027</c:v>
                </c:pt>
                <c:pt idx="30">
                  <c:v>247.60999999999999</c:v>
                </c:pt>
                <c:pt idx="31">
                  <c:v>252.20999999999998</c:v>
                </c:pt>
                <c:pt idx="32">
                  <c:v>256.88</c:v>
                </c:pt>
                <c:pt idx="33">
                  <c:v>261.41999999999922</c:v>
                </c:pt>
                <c:pt idx="34">
                  <c:v>266.06</c:v>
                </c:pt>
              </c:numCache>
            </c:numRef>
          </c:val>
        </c:ser>
        <c:ser>
          <c:idx val="2"/>
          <c:order val="3"/>
          <c:tx>
            <c:v>Double Crop</c:v>
          </c:tx>
          <c:spPr>
            <a:solidFill>
              <a:schemeClr val="accent2">
                <a:lumMod val="60000"/>
                <a:lumOff val="40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Landuse!$D$1:$D$35</c:f>
              <c:numCache>
                <c:formatCode>_(* #,##0.00_);_(* \(#,##0.00\);_(* "-"??_);_(@_)</c:formatCode>
                <c:ptCount val="35"/>
                <c:pt idx="0">
                  <c:v>47.28</c:v>
                </c:pt>
                <c:pt idx="1">
                  <c:v>54.03</c:v>
                </c:pt>
                <c:pt idx="2">
                  <c:v>60.8</c:v>
                </c:pt>
                <c:pt idx="3">
                  <c:v>67.56</c:v>
                </c:pt>
                <c:pt idx="4">
                  <c:v>74.34</c:v>
                </c:pt>
                <c:pt idx="5">
                  <c:v>81.11</c:v>
                </c:pt>
                <c:pt idx="6">
                  <c:v>87.84</c:v>
                </c:pt>
                <c:pt idx="7">
                  <c:v>94.58</c:v>
                </c:pt>
                <c:pt idx="8">
                  <c:v>101.38</c:v>
                </c:pt>
                <c:pt idx="9">
                  <c:v>108.1</c:v>
                </c:pt>
                <c:pt idx="10">
                  <c:v>114.83</c:v>
                </c:pt>
                <c:pt idx="11">
                  <c:v>121.64999999999999</c:v>
                </c:pt>
                <c:pt idx="12">
                  <c:v>128.41999999999999</c:v>
                </c:pt>
                <c:pt idx="13">
                  <c:v>135.13</c:v>
                </c:pt>
                <c:pt idx="14">
                  <c:v>148.62</c:v>
                </c:pt>
                <c:pt idx="15">
                  <c:v>140.31</c:v>
                </c:pt>
                <c:pt idx="16">
                  <c:v>131.87</c:v>
                </c:pt>
                <c:pt idx="17">
                  <c:v>123.5</c:v>
                </c:pt>
                <c:pt idx="18">
                  <c:v>115.11999999999999</c:v>
                </c:pt>
                <c:pt idx="19">
                  <c:v>106.8</c:v>
                </c:pt>
                <c:pt idx="20">
                  <c:v>98.39</c:v>
                </c:pt>
                <c:pt idx="21">
                  <c:v>90.05</c:v>
                </c:pt>
                <c:pt idx="22">
                  <c:v>73.25</c:v>
                </c:pt>
                <c:pt idx="23">
                  <c:v>74.7</c:v>
                </c:pt>
                <c:pt idx="24">
                  <c:v>76.11999999999999</c:v>
                </c:pt>
                <c:pt idx="25">
                  <c:v>77.540000000000006</c:v>
                </c:pt>
                <c:pt idx="26">
                  <c:v>79.040000000000006</c:v>
                </c:pt>
                <c:pt idx="27">
                  <c:v>80.489999999999995</c:v>
                </c:pt>
                <c:pt idx="28">
                  <c:v>81.83</c:v>
                </c:pt>
                <c:pt idx="29">
                  <c:v>83.31</c:v>
                </c:pt>
                <c:pt idx="30">
                  <c:v>84.78</c:v>
                </c:pt>
                <c:pt idx="31">
                  <c:v>86.19</c:v>
                </c:pt>
                <c:pt idx="32">
                  <c:v>87.59</c:v>
                </c:pt>
                <c:pt idx="33">
                  <c:v>89.11</c:v>
                </c:pt>
                <c:pt idx="34">
                  <c:v>90.53</c:v>
                </c:pt>
              </c:numCache>
            </c:numRef>
          </c:val>
        </c:ser>
        <c:ser>
          <c:idx val="3"/>
          <c:order val="4"/>
          <c:tx>
            <c:v>Irrigated Paddy</c:v>
          </c:tx>
          <c:spPr>
            <a:solidFill>
              <a:srgbClr val="FF9966"/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Landuse!$E$1:$E$35</c:f>
              <c:numCache>
                <c:formatCode>_(* #,##0.00_);_(* \(#,##0.00\);_(* "-"??_);_(@_)</c:formatCode>
                <c:ptCount val="35"/>
                <c:pt idx="0">
                  <c:v>68.239999999999995</c:v>
                </c:pt>
                <c:pt idx="1">
                  <c:v>67.669999999999987</c:v>
                </c:pt>
                <c:pt idx="2">
                  <c:v>67.069999999999993</c:v>
                </c:pt>
                <c:pt idx="3">
                  <c:v>66.47</c:v>
                </c:pt>
                <c:pt idx="4">
                  <c:v>65.81</c:v>
                </c:pt>
                <c:pt idx="5">
                  <c:v>65.209999999999994</c:v>
                </c:pt>
                <c:pt idx="6">
                  <c:v>64.599999999999994</c:v>
                </c:pt>
                <c:pt idx="7">
                  <c:v>63.96</c:v>
                </c:pt>
                <c:pt idx="8">
                  <c:v>63.39</c:v>
                </c:pt>
                <c:pt idx="9">
                  <c:v>62.730000000000011</c:v>
                </c:pt>
                <c:pt idx="10">
                  <c:v>62.190000000000012</c:v>
                </c:pt>
                <c:pt idx="11">
                  <c:v>61.53</c:v>
                </c:pt>
                <c:pt idx="12">
                  <c:v>60.92</c:v>
                </c:pt>
                <c:pt idx="13">
                  <c:v>60.36</c:v>
                </c:pt>
                <c:pt idx="14">
                  <c:v>59.1</c:v>
                </c:pt>
                <c:pt idx="15">
                  <c:v>52.46</c:v>
                </c:pt>
                <c:pt idx="16">
                  <c:v>45.96</c:v>
                </c:pt>
                <c:pt idx="17">
                  <c:v>39.380000000000003</c:v>
                </c:pt>
                <c:pt idx="18">
                  <c:v>32.840000000000003</c:v>
                </c:pt>
                <c:pt idx="19">
                  <c:v>26.32</c:v>
                </c:pt>
                <c:pt idx="20">
                  <c:v>19.7</c:v>
                </c:pt>
                <c:pt idx="21">
                  <c:v>13.15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</c:numCache>
            </c:numRef>
          </c:val>
        </c:ser>
        <c:ser>
          <c:idx val="12"/>
          <c:order val="5"/>
          <c:tx>
            <c:v>Sugarcane</c:v>
          </c:tx>
          <c:spPr>
            <a:solidFill>
              <a:srgbClr val="FF0000"/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Landuse!$N$1:$N$35</c:f>
              <c:numCache>
                <c:formatCode>_(* #,##0.00_);_(* \(#,##0.00\);_(* "-"??_);_(@_)</c:formatCode>
                <c:ptCount val="35"/>
                <c:pt idx="0">
                  <c:v>67.22</c:v>
                </c:pt>
                <c:pt idx="1">
                  <c:v>65</c:v>
                </c:pt>
                <c:pt idx="2">
                  <c:v>62.82</c:v>
                </c:pt>
                <c:pt idx="3">
                  <c:v>60.620000000000012</c:v>
                </c:pt>
                <c:pt idx="4">
                  <c:v>58.39</c:v>
                </c:pt>
                <c:pt idx="5">
                  <c:v>56.24</c:v>
                </c:pt>
                <c:pt idx="6">
                  <c:v>54.02</c:v>
                </c:pt>
                <c:pt idx="7">
                  <c:v>51.78</c:v>
                </c:pt>
                <c:pt idx="8">
                  <c:v>49.63</c:v>
                </c:pt>
                <c:pt idx="9">
                  <c:v>47.44</c:v>
                </c:pt>
                <c:pt idx="10">
                  <c:v>45.190000000000012</c:v>
                </c:pt>
                <c:pt idx="11">
                  <c:v>42.98</c:v>
                </c:pt>
                <c:pt idx="12">
                  <c:v>40.82</c:v>
                </c:pt>
                <c:pt idx="13">
                  <c:v>38.56</c:v>
                </c:pt>
                <c:pt idx="14">
                  <c:v>34.160000000000011</c:v>
                </c:pt>
                <c:pt idx="15">
                  <c:v>30.38</c:v>
                </c:pt>
                <c:pt idx="16">
                  <c:v>26.58</c:v>
                </c:pt>
                <c:pt idx="17">
                  <c:v>22.759999999999987</c:v>
                </c:pt>
                <c:pt idx="18">
                  <c:v>19</c:v>
                </c:pt>
                <c:pt idx="19">
                  <c:v>15.19</c:v>
                </c:pt>
                <c:pt idx="20">
                  <c:v>11.41</c:v>
                </c:pt>
                <c:pt idx="21">
                  <c:v>7.57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</c:numCache>
            </c:numRef>
          </c:val>
        </c:ser>
        <c:ser>
          <c:idx val="4"/>
          <c:order val="6"/>
          <c:tx>
            <c:v>Irrigated Annual</c:v>
          </c:tx>
          <c:spPr>
            <a:solidFill>
              <a:srgbClr val="CC0000"/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Landuse!$F$1:$F$35</c:f>
              <c:numCache>
                <c:formatCode>_(* #,##0.00_);_(* \(#,##0.00\);_(* "-"??_);_(@_)</c:formatCode>
                <c:ptCount val="35"/>
                <c:pt idx="0">
                  <c:v>49.77</c:v>
                </c:pt>
                <c:pt idx="1">
                  <c:v>55.57</c:v>
                </c:pt>
                <c:pt idx="2">
                  <c:v>61.32</c:v>
                </c:pt>
                <c:pt idx="3">
                  <c:v>67.11999999999999</c:v>
                </c:pt>
                <c:pt idx="4">
                  <c:v>72.95</c:v>
                </c:pt>
                <c:pt idx="5">
                  <c:v>78.73</c:v>
                </c:pt>
                <c:pt idx="6">
                  <c:v>84.47</c:v>
                </c:pt>
                <c:pt idx="7">
                  <c:v>90.3</c:v>
                </c:pt>
                <c:pt idx="8">
                  <c:v>96.09</c:v>
                </c:pt>
                <c:pt idx="9">
                  <c:v>101.89</c:v>
                </c:pt>
                <c:pt idx="10">
                  <c:v>107.73</c:v>
                </c:pt>
                <c:pt idx="11">
                  <c:v>113.45</c:v>
                </c:pt>
                <c:pt idx="12">
                  <c:v>119.25</c:v>
                </c:pt>
                <c:pt idx="13">
                  <c:v>125.11999999999999</c:v>
                </c:pt>
                <c:pt idx="14">
                  <c:v>136.60999999999999</c:v>
                </c:pt>
                <c:pt idx="15">
                  <c:v>140.02000000000001</c:v>
                </c:pt>
                <c:pt idx="16">
                  <c:v>143.37</c:v>
                </c:pt>
                <c:pt idx="17">
                  <c:v>146.72999999999999</c:v>
                </c:pt>
                <c:pt idx="18">
                  <c:v>150.06</c:v>
                </c:pt>
                <c:pt idx="19">
                  <c:v>153.41999999999999</c:v>
                </c:pt>
                <c:pt idx="20">
                  <c:v>156.76999999999998</c:v>
                </c:pt>
                <c:pt idx="21">
                  <c:v>160.13</c:v>
                </c:pt>
                <c:pt idx="22">
                  <c:v>166.86</c:v>
                </c:pt>
                <c:pt idx="23">
                  <c:v>167</c:v>
                </c:pt>
                <c:pt idx="24">
                  <c:v>167</c:v>
                </c:pt>
                <c:pt idx="25">
                  <c:v>167.2</c:v>
                </c:pt>
                <c:pt idx="26">
                  <c:v>167.32000000000039</c:v>
                </c:pt>
                <c:pt idx="27">
                  <c:v>167.39000000000001</c:v>
                </c:pt>
                <c:pt idx="28">
                  <c:v>167.57</c:v>
                </c:pt>
                <c:pt idx="29">
                  <c:v>167.64</c:v>
                </c:pt>
                <c:pt idx="30">
                  <c:v>167.69</c:v>
                </c:pt>
                <c:pt idx="31">
                  <c:v>167.85000000000039</c:v>
                </c:pt>
                <c:pt idx="32">
                  <c:v>167.96</c:v>
                </c:pt>
                <c:pt idx="33">
                  <c:v>168.02</c:v>
                </c:pt>
                <c:pt idx="34">
                  <c:v>168.18</c:v>
                </c:pt>
              </c:numCache>
            </c:numRef>
          </c:val>
        </c:ser>
        <c:ser>
          <c:idx val="6"/>
          <c:order val="7"/>
          <c:tx>
            <c:v>Fallow</c:v>
          </c:tx>
          <c:spPr>
            <a:solidFill>
              <a:srgbClr val="FFFF99"/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Landuse!$H$1:$H$35</c:f>
              <c:numCache>
                <c:formatCode>_(* #,##0.00_);_(* \(#,##0.00\);_(* "-"??_);_(@_)</c:formatCode>
                <c:ptCount val="35"/>
                <c:pt idx="0">
                  <c:v>92.240000000000023</c:v>
                </c:pt>
                <c:pt idx="1">
                  <c:v>90.38</c:v>
                </c:pt>
                <c:pt idx="2">
                  <c:v>88.48</c:v>
                </c:pt>
                <c:pt idx="3">
                  <c:v>86.64</c:v>
                </c:pt>
                <c:pt idx="4">
                  <c:v>84.75</c:v>
                </c:pt>
                <c:pt idx="5">
                  <c:v>82.86</c:v>
                </c:pt>
                <c:pt idx="6">
                  <c:v>80.98</c:v>
                </c:pt>
                <c:pt idx="7">
                  <c:v>79.09</c:v>
                </c:pt>
                <c:pt idx="8">
                  <c:v>77.319999999999993</c:v>
                </c:pt>
                <c:pt idx="9">
                  <c:v>75.39</c:v>
                </c:pt>
                <c:pt idx="10">
                  <c:v>73.52</c:v>
                </c:pt>
                <c:pt idx="11">
                  <c:v>71.669999999999987</c:v>
                </c:pt>
                <c:pt idx="12">
                  <c:v>69.77</c:v>
                </c:pt>
                <c:pt idx="13">
                  <c:v>67.849999999999994</c:v>
                </c:pt>
                <c:pt idx="14">
                  <c:v>64.11</c:v>
                </c:pt>
                <c:pt idx="15">
                  <c:v>89.11999999999999</c:v>
                </c:pt>
                <c:pt idx="16">
                  <c:v>114.04</c:v>
                </c:pt>
                <c:pt idx="17">
                  <c:v>139.05000000000001</c:v>
                </c:pt>
                <c:pt idx="18">
                  <c:v>163.95000000000007</c:v>
                </c:pt>
                <c:pt idx="19">
                  <c:v>188.94</c:v>
                </c:pt>
                <c:pt idx="20">
                  <c:v>213.94</c:v>
                </c:pt>
                <c:pt idx="21">
                  <c:v>238.87</c:v>
                </c:pt>
                <c:pt idx="22">
                  <c:v>288.83</c:v>
                </c:pt>
                <c:pt idx="23">
                  <c:v>286.91000000000003</c:v>
                </c:pt>
                <c:pt idx="24">
                  <c:v>285</c:v>
                </c:pt>
                <c:pt idx="25">
                  <c:v>283.11</c:v>
                </c:pt>
                <c:pt idx="26">
                  <c:v>281.2</c:v>
                </c:pt>
                <c:pt idx="27">
                  <c:v>279.27</c:v>
                </c:pt>
                <c:pt idx="28">
                  <c:v>277.39999999999969</c:v>
                </c:pt>
                <c:pt idx="29">
                  <c:v>275.45999999999964</c:v>
                </c:pt>
                <c:pt idx="30">
                  <c:v>273.57</c:v>
                </c:pt>
                <c:pt idx="31">
                  <c:v>271.69</c:v>
                </c:pt>
                <c:pt idx="32">
                  <c:v>269.76</c:v>
                </c:pt>
                <c:pt idx="33">
                  <c:v>267.85000000000002</c:v>
                </c:pt>
                <c:pt idx="34">
                  <c:v>265.97999999999922</c:v>
                </c:pt>
              </c:numCache>
            </c:numRef>
          </c:val>
        </c:ser>
        <c:ser>
          <c:idx val="7"/>
          <c:order val="8"/>
          <c:tx>
            <c:v>Reserve Forest</c:v>
          </c:tx>
          <c:spPr>
            <a:solidFill>
              <a:schemeClr val="accent3">
                <a:lumMod val="50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Landuse!$I$1:$I$35</c:f>
              <c:numCache>
                <c:formatCode>_(* #,##0.00_);_(* \(#,##0.00\);_(* "-"??_);_(@_)</c:formatCode>
                <c:ptCount val="35"/>
                <c:pt idx="0">
                  <c:v>26.919999999999987</c:v>
                </c:pt>
                <c:pt idx="1">
                  <c:v>26.89</c:v>
                </c:pt>
                <c:pt idx="2">
                  <c:v>26.919999999999987</c:v>
                </c:pt>
                <c:pt idx="3">
                  <c:v>26.95</c:v>
                </c:pt>
                <c:pt idx="4">
                  <c:v>26.97</c:v>
                </c:pt>
                <c:pt idx="5">
                  <c:v>26.979999999999986</c:v>
                </c:pt>
                <c:pt idx="6">
                  <c:v>27</c:v>
                </c:pt>
                <c:pt idx="7">
                  <c:v>27.03</c:v>
                </c:pt>
                <c:pt idx="8">
                  <c:v>27.04</c:v>
                </c:pt>
                <c:pt idx="9">
                  <c:v>27.04</c:v>
                </c:pt>
                <c:pt idx="10">
                  <c:v>27.06</c:v>
                </c:pt>
                <c:pt idx="11">
                  <c:v>27.07</c:v>
                </c:pt>
                <c:pt idx="12">
                  <c:v>27.09</c:v>
                </c:pt>
                <c:pt idx="13">
                  <c:v>27.07</c:v>
                </c:pt>
                <c:pt idx="14">
                  <c:v>27.150000000000031</c:v>
                </c:pt>
                <c:pt idx="15">
                  <c:v>26.95</c:v>
                </c:pt>
                <c:pt idx="16">
                  <c:v>26.74</c:v>
                </c:pt>
                <c:pt idx="17">
                  <c:v>26.59</c:v>
                </c:pt>
                <c:pt idx="18">
                  <c:v>26.38</c:v>
                </c:pt>
                <c:pt idx="19">
                  <c:v>26.18</c:v>
                </c:pt>
                <c:pt idx="20">
                  <c:v>26</c:v>
                </c:pt>
                <c:pt idx="21">
                  <c:v>25.84</c:v>
                </c:pt>
                <c:pt idx="22">
                  <c:v>25.459999999999987</c:v>
                </c:pt>
                <c:pt idx="23">
                  <c:v>25.4</c:v>
                </c:pt>
                <c:pt idx="24">
                  <c:v>25.37</c:v>
                </c:pt>
                <c:pt idx="25">
                  <c:v>25.32</c:v>
                </c:pt>
                <c:pt idx="26">
                  <c:v>25.279999999999987</c:v>
                </c:pt>
                <c:pt idx="27">
                  <c:v>25.23</c:v>
                </c:pt>
                <c:pt idx="28">
                  <c:v>25.18</c:v>
                </c:pt>
                <c:pt idx="29">
                  <c:v>25.14</c:v>
                </c:pt>
                <c:pt idx="30">
                  <c:v>25.110000000000031</c:v>
                </c:pt>
                <c:pt idx="31">
                  <c:v>25.05</c:v>
                </c:pt>
                <c:pt idx="32">
                  <c:v>25.01</c:v>
                </c:pt>
                <c:pt idx="33">
                  <c:v>24.93</c:v>
                </c:pt>
                <c:pt idx="34">
                  <c:v>24.91</c:v>
                </c:pt>
              </c:numCache>
            </c:numRef>
          </c:val>
        </c:ser>
        <c:ser>
          <c:idx val="8"/>
          <c:order val="9"/>
          <c:tx>
            <c:v>Built-up</c:v>
          </c:tx>
          <c:spPr>
            <a:solidFill>
              <a:schemeClr val="bg1">
                <a:lumMod val="65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Landuse!$J$1:$J$35</c:f>
              <c:numCache>
                <c:formatCode>_(* #,##0.00_);_(* \(#,##0.00\);_(* "-"??_);_(@_)</c:formatCode>
                <c:ptCount val="35"/>
                <c:pt idx="0">
                  <c:v>4.91</c:v>
                </c:pt>
                <c:pt idx="1">
                  <c:v>5.28</c:v>
                </c:pt>
                <c:pt idx="2">
                  <c:v>5.6599999999999975</c:v>
                </c:pt>
                <c:pt idx="3">
                  <c:v>6.04</c:v>
                </c:pt>
                <c:pt idx="4">
                  <c:v>6.44</c:v>
                </c:pt>
                <c:pt idx="5">
                  <c:v>6.8199999999999985</c:v>
                </c:pt>
                <c:pt idx="6">
                  <c:v>7.1899999999999995</c:v>
                </c:pt>
                <c:pt idx="7">
                  <c:v>7.6</c:v>
                </c:pt>
                <c:pt idx="8">
                  <c:v>7.96</c:v>
                </c:pt>
                <c:pt idx="9">
                  <c:v>8.3600000000000048</c:v>
                </c:pt>
                <c:pt idx="10">
                  <c:v>8.74</c:v>
                </c:pt>
                <c:pt idx="11">
                  <c:v>9.120000000000001</c:v>
                </c:pt>
                <c:pt idx="12">
                  <c:v>9.5</c:v>
                </c:pt>
                <c:pt idx="13">
                  <c:v>9.89</c:v>
                </c:pt>
                <c:pt idx="14">
                  <c:v>10.63</c:v>
                </c:pt>
                <c:pt idx="15">
                  <c:v>14.8</c:v>
                </c:pt>
                <c:pt idx="16">
                  <c:v>18.920000000000002</c:v>
                </c:pt>
                <c:pt idx="17">
                  <c:v>23.110000000000031</c:v>
                </c:pt>
                <c:pt idx="18">
                  <c:v>27.259999999999987</c:v>
                </c:pt>
                <c:pt idx="19">
                  <c:v>31.39</c:v>
                </c:pt>
                <c:pt idx="20">
                  <c:v>35.5</c:v>
                </c:pt>
                <c:pt idx="21">
                  <c:v>39.65</c:v>
                </c:pt>
                <c:pt idx="22">
                  <c:v>47.95</c:v>
                </c:pt>
                <c:pt idx="23">
                  <c:v>51.61</c:v>
                </c:pt>
                <c:pt idx="24">
                  <c:v>55.31</c:v>
                </c:pt>
                <c:pt idx="25">
                  <c:v>58.96</c:v>
                </c:pt>
                <c:pt idx="26">
                  <c:v>62.61</c:v>
                </c:pt>
                <c:pt idx="27">
                  <c:v>66.34</c:v>
                </c:pt>
                <c:pt idx="28">
                  <c:v>69.95</c:v>
                </c:pt>
                <c:pt idx="29">
                  <c:v>73.64</c:v>
                </c:pt>
                <c:pt idx="30">
                  <c:v>77.31</c:v>
                </c:pt>
                <c:pt idx="31">
                  <c:v>81.040000000000006</c:v>
                </c:pt>
                <c:pt idx="32">
                  <c:v>84.649999999999991</c:v>
                </c:pt>
                <c:pt idx="33">
                  <c:v>88.36999999999999</c:v>
                </c:pt>
                <c:pt idx="34">
                  <c:v>92.01</c:v>
                </c:pt>
              </c:numCache>
            </c:numRef>
          </c:val>
        </c:ser>
        <c:ser>
          <c:idx val="9"/>
          <c:order val="10"/>
          <c:tx>
            <c:v>Water</c:v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Landuse!$K$1:$K$35</c:f>
              <c:numCache>
                <c:formatCode>_(* #,##0.00_);_(* \(#,##0.00\);_(* "-"??_);_(@_)</c:formatCode>
                <c:ptCount val="35"/>
                <c:pt idx="0">
                  <c:v>81.13</c:v>
                </c:pt>
                <c:pt idx="1">
                  <c:v>80.47</c:v>
                </c:pt>
                <c:pt idx="2">
                  <c:v>79.83</c:v>
                </c:pt>
                <c:pt idx="3">
                  <c:v>79.179999999999978</c:v>
                </c:pt>
                <c:pt idx="4">
                  <c:v>78.540000000000006</c:v>
                </c:pt>
                <c:pt idx="5">
                  <c:v>77.88</c:v>
                </c:pt>
                <c:pt idx="6">
                  <c:v>77.290000000000006</c:v>
                </c:pt>
                <c:pt idx="7">
                  <c:v>76.64</c:v>
                </c:pt>
                <c:pt idx="8">
                  <c:v>75.95</c:v>
                </c:pt>
                <c:pt idx="9">
                  <c:v>75.39</c:v>
                </c:pt>
                <c:pt idx="10">
                  <c:v>74.739999999999995</c:v>
                </c:pt>
                <c:pt idx="11">
                  <c:v>74.11999999999999</c:v>
                </c:pt>
                <c:pt idx="12">
                  <c:v>73.47</c:v>
                </c:pt>
                <c:pt idx="13">
                  <c:v>72.83</c:v>
                </c:pt>
                <c:pt idx="14">
                  <c:v>71.52</c:v>
                </c:pt>
                <c:pt idx="15">
                  <c:v>70.8</c:v>
                </c:pt>
                <c:pt idx="16">
                  <c:v>70.149999999999991</c:v>
                </c:pt>
                <c:pt idx="17">
                  <c:v>69.510000000000005</c:v>
                </c:pt>
                <c:pt idx="18">
                  <c:v>68.77</c:v>
                </c:pt>
                <c:pt idx="19">
                  <c:v>68.099999999999994</c:v>
                </c:pt>
                <c:pt idx="20">
                  <c:v>67.410000000000025</c:v>
                </c:pt>
                <c:pt idx="21">
                  <c:v>66.73</c:v>
                </c:pt>
                <c:pt idx="22">
                  <c:v>65.36</c:v>
                </c:pt>
                <c:pt idx="23">
                  <c:v>65.459999999999994</c:v>
                </c:pt>
                <c:pt idx="24">
                  <c:v>65.540000000000006</c:v>
                </c:pt>
                <c:pt idx="25">
                  <c:v>65.64</c:v>
                </c:pt>
                <c:pt idx="26">
                  <c:v>65.739999999999995</c:v>
                </c:pt>
                <c:pt idx="27">
                  <c:v>65.790000000000006</c:v>
                </c:pt>
                <c:pt idx="28">
                  <c:v>65.88</c:v>
                </c:pt>
                <c:pt idx="29">
                  <c:v>65.98</c:v>
                </c:pt>
                <c:pt idx="30">
                  <c:v>66.069999999999993</c:v>
                </c:pt>
                <c:pt idx="31">
                  <c:v>66.149999999999991</c:v>
                </c:pt>
                <c:pt idx="32">
                  <c:v>66.27</c:v>
                </c:pt>
                <c:pt idx="33">
                  <c:v>66.36999999999999</c:v>
                </c:pt>
                <c:pt idx="34">
                  <c:v>66.45</c:v>
                </c:pt>
              </c:numCache>
            </c:numRef>
          </c:val>
        </c:ser>
        <c:ser>
          <c:idx val="10"/>
          <c:order val="11"/>
          <c:tx>
            <c:v>Rocky/Barren</c:v>
          </c:tx>
          <c:spPr>
            <a:solidFill>
              <a:schemeClr val="tx1"/>
            </a:solidFill>
            <a:ln>
              <a:noFill/>
            </a:ln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Landuse!$L$1:$L$35</c:f>
              <c:numCache>
                <c:formatCode>_(* #,##0.00_);_(* \(#,##0.00\);_(* "-"??_);_(@_)</c:formatCode>
                <c:ptCount val="35"/>
                <c:pt idx="0">
                  <c:v>5.59</c:v>
                </c:pt>
                <c:pt idx="1">
                  <c:v>6.37</c:v>
                </c:pt>
                <c:pt idx="2">
                  <c:v>7.1499999999999995</c:v>
                </c:pt>
                <c:pt idx="3">
                  <c:v>7.95</c:v>
                </c:pt>
                <c:pt idx="4">
                  <c:v>8.77</c:v>
                </c:pt>
                <c:pt idx="5">
                  <c:v>9.5400000000000009</c:v>
                </c:pt>
                <c:pt idx="6">
                  <c:v>10.360000000000024</c:v>
                </c:pt>
                <c:pt idx="7">
                  <c:v>11.13</c:v>
                </c:pt>
                <c:pt idx="8">
                  <c:v>11.92</c:v>
                </c:pt>
                <c:pt idx="9">
                  <c:v>12.73</c:v>
                </c:pt>
                <c:pt idx="10">
                  <c:v>13.52</c:v>
                </c:pt>
                <c:pt idx="11">
                  <c:v>14.33</c:v>
                </c:pt>
                <c:pt idx="12">
                  <c:v>15.1</c:v>
                </c:pt>
                <c:pt idx="13">
                  <c:v>15.91</c:v>
                </c:pt>
                <c:pt idx="14">
                  <c:v>17.479999999999986</c:v>
                </c:pt>
                <c:pt idx="15">
                  <c:v>17.45</c:v>
                </c:pt>
                <c:pt idx="16">
                  <c:v>17.38</c:v>
                </c:pt>
                <c:pt idx="17">
                  <c:v>17.350000000000001</c:v>
                </c:pt>
                <c:pt idx="18">
                  <c:v>17.27</c:v>
                </c:pt>
                <c:pt idx="19">
                  <c:v>17.23</c:v>
                </c:pt>
                <c:pt idx="20">
                  <c:v>17.18</c:v>
                </c:pt>
                <c:pt idx="21">
                  <c:v>17.110000000000031</c:v>
                </c:pt>
                <c:pt idx="22">
                  <c:v>17.02</c:v>
                </c:pt>
                <c:pt idx="23">
                  <c:v>17.53</c:v>
                </c:pt>
                <c:pt idx="24">
                  <c:v>18.07</c:v>
                </c:pt>
                <c:pt idx="25">
                  <c:v>18.559999999999999</c:v>
                </c:pt>
                <c:pt idx="26">
                  <c:v>19.07</c:v>
                </c:pt>
                <c:pt idx="27">
                  <c:v>19.57</c:v>
                </c:pt>
                <c:pt idx="28">
                  <c:v>20.079999999999988</c:v>
                </c:pt>
                <c:pt idx="29">
                  <c:v>20.59</c:v>
                </c:pt>
                <c:pt idx="30">
                  <c:v>21.1</c:v>
                </c:pt>
                <c:pt idx="31">
                  <c:v>21.610000000000031</c:v>
                </c:pt>
                <c:pt idx="32">
                  <c:v>22.12</c:v>
                </c:pt>
                <c:pt idx="33">
                  <c:v>22.650000000000031</c:v>
                </c:pt>
                <c:pt idx="34">
                  <c:v>23.16</c:v>
                </c:pt>
              </c:numCache>
            </c:numRef>
          </c:val>
        </c:ser>
        <c:ser>
          <c:idx val="11"/>
          <c:order val="12"/>
          <c:tx>
            <c:v>Riparian</c:v>
          </c:tx>
          <c:spPr>
            <a:solidFill>
              <a:schemeClr val="bg2">
                <a:lumMod val="75000"/>
              </a:schemeClr>
            </a:solidFill>
            <a:ln>
              <a:noFill/>
            </a:ln>
          </c:spPr>
          <c:cat>
            <c:numRef>
              <c:f>Landuse!$A$1:$A$35</c:f>
              <c:numCache>
                <c:formatCode>General</c:formatCode>
                <c:ptCount val="35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</c:numCache>
            </c:numRef>
          </c:cat>
          <c:val>
            <c:numRef>
              <c:f>Landuse!$M$1:$M$35</c:f>
              <c:numCache>
                <c:formatCode>_(* #,##0.00_);_(* \(#,##0.00\);_(* "-"??_);_(@_)</c:formatCode>
                <c:ptCount val="35"/>
                <c:pt idx="0">
                  <c:v>14.850000000000025</c:v>
                </c:pt>
                <c:pt idx="1">
                  <c:v>14.49</c:v>
                </c:pt>
                <c:pt idx="2">
                  <c:v>14.09</c:v>
                </c:pt>
                <c:pt idx="3">
                  <c:v>13.72</c:v>
                </c:pt>
                <c:pt idx="4">
                  <c:v>13.350000000000025</c:v>
                </c:pt>
                <c:pt idx="5">
                  <c:v>12.94</c:v>
                </c:pt>
                <c:pt idx="6">
                  <c:v>12.61</c:v>
                </c:pt>
                <c:pt idx="7">
                  <c:v>12.24</c:v>
                </c:pt>
                <c:pt idx="8">
                  <c:v>11.84</c:v>
                </c:pt>
                <c:pt idx="9">
                  <c:v>11.44</c:v>
                </c:pt>
                <c:pt idx="10">
                  <c:v>11.11</c:v>
                </c:pt>
                <c:pt idx="11">
                  <c:v>10.71</c:v>
                </c:pt>
                <c:pt idx="12">
                  <c:v>10.33</c:v>
                </c:pt>
                <c:pt idx="13">
                  <c:v>9.9500000000000028</c:v>
                </c:pt>
                <c:pt idx="14">
                  <c:v>9.18</c:v>
                </c:pt>
                <c:pt idx="15">
                  <c:v>9.23</c:v>
                </c:pt>
                <c:pt idx="16">
                  <c:v>9.32</c:v>
                </c:pt>
                <c:pt idx="17">
                  <c:v>9.39</c:v>
                </c:pt>
                <c:pt idx="18">
                  <c:v>9.4700000000000006</c:v>
                </c:pt>
                <c:pt idx="19">
                  <c:v>9.5400000000000009</c:v>
                </c:pt>
                <c:pt idx="20">
                  <c:v>9.59</c:v>
                </c:pt>
                <c:pt idx="21">
                  <c:v>9.68</c:v>
                </c:pt>
                <c:pt idx="22">
                  <c:v>9.81</c:v>
                </c:pt>
                <c:pt idx="23">
                  <c:v>9.3600000000000048</c:v>
                </c:pt>
                <c:pt idx="24">
                  <c:v>8.94</c:v>
                </c:pt>
                <c:pt idx="25">
                  <c:v>8.5</c:v>
                </c:pt>
                <c:pt idx="26">
                  <c:v>8.07</c:v>
                </c:pt>
                <c:pt idx="27">
                  <c:v>7.63</c:v>
                </c:pt>
                <c:pt idx="28">
                  <c:v>7.18</c:v>
                </c:pt>
                <c:pt idx="29">
                  <c:v>6.76</c:v>
                </c:pt>
                <c:pt idx="30">
                  <c:v>6.3199999999999985</c:v>
                </c:pt>
                <c:pt idx="31">
                  <c:v>5.8599999999999985</c:v>
                </c:pt>
                <c:pt idx="32">
                  <c:v>5.4300000000000024</c:v>
                </c:pt>
                <c:pt idx="33">
                  <c:v>4.99</c:v>
                </c:pt>
                <c:pt idx="34">
                  <c:v>4.54</c:v>
                </c:pt>
              </c:numCache>
            </c:numRef>
          </c:val>
        </c:ser>
        <c:gapWidth val="39"/>
        <c:overlap val="100"/>
        <c:axId val="190487168"/>
        <c:axId val="190505344"/>
      </c:barChart>
      <c:catAx>
        <c:axId val="190487168"/>
        <c:scaling>
          <c:orientation val="minMax"/>
        </c:scaling>
        <c:axPos val="b"/>
        <c:numFmt formatCode="General" sourceLinked="1"/>
        <c:tickLblPos val="low"/>
        <c:txPr>
          <a:bodyPr rot="-5400000" vert="horz"/>
          <a:lstStyle/>
          <a:p>
            <a:pPr>
              <a:defRPr sz="2400" b="1"/>
            </a:pPr>
            <a:endParaRPr lang="en-US"/>
          </a:p>
        </c:txPr>
        <c:crossAx val="190505344"/>
        <c:crosses val="autoZero"/>
        <c:auto val="1"/>
        <c:lblAlgn val="ctr"/>
        <c:lblOffset val="100"/>
      </c:catAx>
      <c:valAx>
        <c:axId val="190505344"/>
        <c:scaling>
          <c:orientation val="minMax"/>
          <c:max val="1500"/>
        </c:scaling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 smtClean="0"/>
                  <a:t>Sq. </a:t>
                </a:r>
                <a:r>
                  <a:rPr lang="en-US" sz="2400" dirty="0"/>
                  <a:t>km</a:t>
                </a:r>
              </a:p>
            </c:rich>
          </c:tx>
          <c:layout>
            <c:manualLayout>
              <c:xMode val="edge"/>
              <c:yMode val="edge"/>
              <c:x val="4.7569627800570823E-3"/>
              <c:y val="0.38093014334746772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90487168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77991412257678516"/>
          <c:y val="7.5644450693663295E-2"/>
          <c:w val="0.21092600267071879"/>
          <c:h val="0.88674610986126423"/>
        </c:manualLayout>
      </c:layout>
      <c:txPr>
        <a:bodyPr/>
        <a:lstStyle/>
        <a:p>
          <a:pPr>
            <a:defRPr sz="1800" b="1"/>
          </a:pPr>
          <a:endParaRPr lang="en-US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706419439505546"/>
          <c:y val="0.11915022998362888"/>
          <c:w val="0.77240579121158592"/>
          <c:h val="0.58553338010965661"/>
        </c:manualLayout>
      </c:layout>
      <c:barChart>
        <c:barDir val="col"/>
        <c:grouping val="stacked"/>
        <c:ser>
          <c:idx val="1"/>
          <c:order val="0"/>
          <c:tx>
            <c:strRef>
              <c:f>Annual!$J$1</c:f>
              <c:strCache>
                <c:ptCount val="1"/>
                <c:pt idx="0">
                  <c:v>AET</c:v>
                </c:pt>
              </c:strCache>
            </c:strRef>
          </c:tx>
          <c:spPr>
            <a:solidFill>
              <a:srgbClr val="66FF66"/>
            </a:solidFill>
            <a:ln>
              <a:noFill/>
            </a:ln>
          </c:spPr>
          <c:cat>
            <c:numRef>
              <c:f>Annual!$A$7:$A$36</c:f>
              <c:numCache>
                <c:formatCode>General</c:formatCod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numCache>
            </c:numRef>
          </c:cat>
          <c:val>
            <c:numRef>
              <c:f>Annual!$J$7:$J$36</c:f>
              <c:numCache>
                <c:formatCode>0</c:formatCode>
                <c:ptCount val="30"/>
                <c:pt idx="0">
                  <c:v>218.1479612992394</c:v>
                </c:pt>
                <c:pt idx="1">
                  <c:v>147.95339322736692</c:v>
                </c:pt>
                <c:pt idx="2">
                  <c:v>155.23729785763746</c:v>
                </c:pt>
                <c:pt idx="3">
                  <c:v>341.50921216309632</c:v>
                </c:pt>
                <c:pt idx="4">
                  <c:v>458.9296268140983</c:v>
                </c:pt>
                <c:pt idx="5">
                  <c:v>387.78336558396688</c:v>
                </c:pt>
                <c:pt idx="6">
                  <c:v>327.12737387698695</c:v>
                </c:pt>
                <c:pt idx="7">
                  <c:v>437.08348997926743</c:v>
                </c:pt>
                <c:pt idx="8">
                  <c:v>499.01657221838161</c:v>
                </c:pt>
                <c:pt idx="9">
                  <c:v>568.23286109191247</c:v>
                </c:pt>
                <c:pt idx="10">
                  <c:v>368.65674498963375</c:v>
                </c:pt>
                <c:pt idx="11">
                  <c:v>446.67751900483756</c:v>
                </c:pt>
                <c:pt idx="12">
                  <c:v>456.73004146509919</c:v>
                </c:pt>
                <c:pt idx="13">
                  <c:v>499.73505183137519</c:v>
                </c:pt>
                <c:pt idx="14">
                  <c:v>529.2422252937082</c:v>
                </c:pt>
                <c:pt idx="15">
                  <c:v>532.59681409813413</c:v>
                </c:pt>
                <c:pt idx="16">
                  <c:v>578.46568762957838</c:v>
                </c:pt>
                <c:pt idx="17">
                  <c:v>455.1869592259838</c:v>
                </c:pt>
                <c:pt idx="18">
                  <c:v>377.71087767795433</c:v>
                </c:pt>
                <c:pt idx="19">
                  <c:v>352.58422944022021</c:v>
                </c:pt>
                <c:pt idx="20">
                  <c:v>499.59962681409831</c:v>
                </c:pt>
                <c:pt idx="21">
                  <c:v>514.60414651002236</c:v>
                </c:pt>
                <c:pt idx="22">
                  <c:v>405.16119557705593</c:v>
                </c:pt>
                <c:pt idx="23">
                  <c:v>447.94065653075427</c:v>
                </c:pt>
                <c:pt idx="24">
                  <c:v>593.38053213545243</c:v>
                </c:pt>
                <c:pt idx="25">
                  <c:v>418.91878369039392</c:v>
                </c:pt>
                <c:pt idx="26">
                  <c:v>530.6252591568765</c:v>
                </c:pt>
                <c:pt idx="27">
                  <c:v>470.06894263994565</c:v>
                </c:pt>
                <c:pt idx="28">
                  <c:v>462.81835521769051</c:v>
                </c:pt>
                <c:pt idx="29">
                  <c:v>502.10991706979956</c:v>
                </c:pt>
              </c:numCache>
            </c:numRef>
          </c:val>
        </c:ser>
        <c:ser>
          <c:idx val="0"/>
          <c:order val="1"/>
          <c:tx>
            <c:v>Recharge</c:v>
          </c:tx>
          <c:spPr>
            <a:solidFill>
              <a:srgbClr val="00B0F0"/>
            </a:solidFill>
          </c:spPr>
          <c:cat>
            <c:numRef>
              <c:f>Annual!$A$7:$A$36</c:f>
              <c:numCache>
                <c:formatCode>General</c:formatCod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numCache>
            </c:numRef>
          </c:cat>
          <c:val>
            <c:numRef>
              <c:f>Annual!$B$7:$B$36</c:f>
              <c:numCache>
                <c:formatCode>0</c:formatCode>
                <c:ptCount val="30"/>
                <c:pt idx="0">
                  <c:v>65.57604699377994</c:v>
                </c:pt>
                <c:pt idx="1">
                  <c:v>46.562038700760212</c:v>
                </c:pt>
                <c:pt idx="2">
                  <c:v>43.139502418797505</c:v>
                </c:pt>
                <c:pt idx="3">
                  <c:v>160.33574982722931</c:v>
                </c:pt>
                <c:pt idx="4">
                  <c:v>342.17613683483074</c:v>
                </c:pt>
                <c:pt idx="5">
                  <c:v>116.48205943331048</c:v>
                </c:pt>
                <c:pt idx="6">
                  <c:v>119.79462335867345</c:v>
                </c:pt>
                <c:pt idx="7">
                  <c:v>344.11160331720805</c:v>
                </c:pt>
                <c:pt idx="8">
                  <c:v>300.12352453351758</c:v>
                </c:pt>
                <c:pt idx="9">
                  <c:v>353.68196959225969</c:v>
                </c:pt>
                <c:pt idx="10">
                  <c:v>167.22079474775398</c:v>
                </c:pt>
                <c:pt idx="11">
                  <c:v>153.37003455425017</c:v>
                </c:pt>
                <c:pt idx="12">
                  <c:v>166.56821008984105</c:v>
                </c:pt>
                <c:pt idx="13">
                  <c:v>337.15962681409934</c:v>
                </c:pt>
                <c:pt idx="14">
                  <c:v>286.87233586731162</c:v>
                </c:pt>
                <c:pt idx="15">
                  <c:v>395.90987560469944</c:v>
                </c:pt>
                <c:pt idx="16">
                  <c:v>378.17030407740157</c:v>
                </c:pt>
                <c:pt idx="17">
                  <c:v>318.62965445749825</c:v>
                </c:pt>
                <c:pt idx="18">
                  <c:v>139.52226675881141</c:v>
                </c:pt>
                <c:pt idx="19">
                  <c:v>145.35467864547377</c:v>
                </c:pt>
                <c:pt idx="20">
                  <c:v>388.43154803040699</c:v>
                </c:pt>
                <c:pt idx="21">
                  <c:v>381.50139599170694</c:v>
                </c:pt>
                <c:pt idx="22">
                  <c:v>206.75047684865274</c:v>
                </c:pt>
                <c:pt idx="23">
                  <c:v>239.28255010366252</c:v>
                </c:pt>
                <c:pt idx="24">
                  <c:v>417.27669661368344</c:v>
                </c:pt>
                <c:pt idx="25">
                  <c:v>251.43355217691703</c:v>
                </c:pt>
                <c:pt idx="26">
                  <c:v>346.35781617138906</c:v>
                </c:pt>
                <c:pt idx="27">
                  <c:v>228.45465100207323</c:v>
                </c:pt>
                <c:pt idx="28">
                  <c:v>207.15364892881792</c:v>
                </c:pt>
                <c:pt idx="29">
                  <c:v>341.52986869385086</c:v>
                </c:pt>
              </c:numCache>
            </c:numRef>
          </c:val>
        </c:ser>
        <c:ser>
          <c:idx val="2"/>
          <c:order val="2"/>
          <c:tx>
            <c:strRef>
              <c:f>Annual!$K$1</c:f>
              <c:strCache>
                <c:ptCount val="1"/>
                <c:pt idx="0">
                  <c:v>Runoff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numRef>
              <c:f>Annual!$A$7:$A$36</c:f>
              <c:numCache>
                <c:formatCode>General</c:formatCod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numCache>
            </c:numRef>
          </c:cat>
          <c:val>
            <c:numRef>
              <c:f>Annual!$K$7:$K$36</c:f>
              <c:numCache>
                <c:formatCode>0</c:formatCode>
                <c:ptCount val="30"/>
                <c:pt idx="0">
                  <c:v>143.35659986178339</c:v>
                </c:pt>
                <c:pt idx="1">
                  <c:v>45.411886662059267</c:v>
                </c:pt>
                <c:pt idx="2">
                  <c:v>13.0186592950933</c:v>
                </c:pt>
                <c:pt idx="3">
                  <c:v>59.628196268141117</c:v>
                </c:pt>
                <c:pt idx="4">
                  <c:v>211.60539046302696</c:v>
                </c:pt>
                <c:pt idx="5">
                  <c:v>88.95300621976503</c:v>
                </c:pt>
                <c:pt idx="6">
                  <c:v>32.105044920525344</c:v>
                </c:pt>
                <c:pt idx="7">
                  <c:v>148.97166551485748</c:v>
                </c:pt>
                <c:pt idx="8">
                  <c:v>83.564616447823127</c:v>
                </c:pt>
                <c:pt idx="9">
                  <c:v>122.91430545957152</c:v>
                </c:pt>
                <c:pt idx="10">
                  <c:v>27.003455425017343</c:v>
                </c:pt>
                <c:pt idx="11">
                  <c:v>81.865929509329646</c:v>
                </c:pt>
                <c:pt idx="12">
                  <c:v>90.177608845887988</c:v>
                </c:pt>
                <c:pt idx="13">
                  <c:v>29.601243953006218</c:v>
                </c:pt>
                <c:pt idx="14">
                  <c:v>97.317208016585724</c:v>
                </c:pt>
                <c:pt idx="15">
                  <c:v>27.299930891499656</c:v>
                </c:pt>
                <c:pt idx="16">
                  <c:v>76.29854872149275</c:v>
                </c:pt>
                <c:pt idx="17">
                  <c:v>47.321354526606775</c:v>
                </c:pt>
                <c:pt idx="18">
                  <c:v>5.7076710435383564</c:v>
                </c:pt>
                <c:pt idx="19">
                  <c:v>0.77539737387698682</c:v>
                </c:pt>
                <c:pt idx="20">
                  <c:v>63.335176226676012</c:v>
                </c:pt>
                <c:pt idx="21">
                  <c:v>40.831375259156879</c:v>
                </c:pt>
                <c:pt idx="22">
                  <c:v>2.9080856945404268</c:v>
                </c:pt>
                <c:pt idx="23">
                  <c:v>2.4637180373185905</c:v>
                </c:pt>
                <c:pt idx="24">
                  <c:v>53.979267449896113</c:v>
                </c:pt>
                <c:pt idx="25">
                  <c:v>1.4968901174844453</c:v>
                </c:pt>
                <c:pt idx="26">
                  <c:v>19.780926053904629</c:v>
                </c:pt>
                <c:pt idx="27">
                  <c:v>2.0573600552868001</c:v>
                </c:pt>
                <c:pt idx="28">
                  <c:v>6.7456807187284049</c:v>
                </c:pt>
                <c:pt idx="29">
                  <c:v>35.118175535590979</c:v>
                </c:pt>
              </c:numCache>
            </c:numRef>
          </c:val>
        </c:ser>
        <c:gapWidth val="39"/>
        <c:overlap val="100"/>
        <c:axId val="190601088"/>
        <c:axId val="190602624"/>
      </c:barChart>
      <c:catAx>
        <c:axId val="190601088"/>
        <c:scaling>
          <c:orientation val="minMax"/>
        </c:scaling>
        <c:axPos val="b"/>
        <c:numFmt formatCode="General" sourceLinked="1"/>
        <c:tickLblPos val="low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190602624"/>
        <c:crosses val="autoZero"/>
        <c:auto val="1"/>
        <c:lblAlgn val="ctr"/>
        <c:lblOffset val="100"/>
      </c:catAx>
      <c:valAx>
        <c:axId val="1906026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mm/year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0601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737258487850308"/>
          <c:y val="5.4811117360329974E-2"/>
          <c:w val="0.84518445516891061"/>
          <c:h val="9.0375890513686497E-2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898929077715683"/>
          <c:y val="3.6641979158546049E-2"/>
          <c:w val="0.77225370892809564"/>
          <c:h val="0.77695252202386011"/>
        </c:manualLayout>
      </c:layout>
      <c:barChart>
        <c:barDir val="col"/>
        <c:grouping val="clustered"/>
        <c:ser>
          <c:idx val="0"/>
          <c:order val="0"/>
          <c:tx>
            <c:v>Recharge</c:v>
          </c:tx>
          <c:spPr>
            <a:solidFill>
              <a:srgbClr val="00B0F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cat>
            <c:numRef>
              <c:f>Annual!$A$7:$A$35</c:f>
              <c:numCache>
                <c:formatCode>General</c:formatCode>
                <c:ptCount val="2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</c:numCache>
            </c:numRef>
          </c:cat>
          <c:val>
            <c:numRef>
              <c:f>Annual!$B$7:$B$35</c:f>
              <c:numCache>
                <c:formatCode>0</c:formatCode>
                <c:ptCount val="29"/>
                <c:pt idx="0">
                  <c:v>65.576046993779869</c:v>
                </c:pt>
                <c:pt idx="1">
                  <c:v>46.562038700760212</c:v>
                </c:pt>
                <c:pt idx="2">
                  <c:v>43.139502418797505</c:v>
                </c:pt>
                <c:pt idx="3">
                  <c:v>160.33574982722948</c:v>
                </c:pt>
                <c:pt idx="4">
                  <c:v>342.17613683483074</c:v>
                </c:pt>
                <c:pt idx="5">
                  <c:v>116.48205943331052</c:v>
                </c:pt>
                <c:pt idx="6">
                  <c:v>119.79462335867352</c:v>
                </c:pt>
                <c:pt idx="7">
                  <c:v>344.11160331720805</c:v>
                </c:pt>
                <c:pt idx="8">
                  <c:v>300.12352453351758</c:v>
                </c:pt>
                <c:pt idx="9">
                  <c:v>353.68196959225969</c:v>
                </c:pt>
                <c:pt idx="10">
                  <c:v>167.22079474775398</c:v>
                </c:pt>
                <c:pt idx="11">
                  <c:v>153.37003455425017</c:v>
                </c:pt>
                <c:pt idx="12">
                  <c:v>166.56821008984105</c:v>
                </c:pt>
                <c:pt idx="13">
                  <c:v>337.15962681409951</c:v>
                </c:pt>
                <c:pt idx="14">
                  <c:v>286.87233586731162</c:v>
                </c:pt>
                <c:pt idx="15">
                  <c:v>395.90987560469944</c:v>
                </c:pt>
                <c:pt idx="16">
                  <c:v>378.17030407740157</c:v>
                </c:pt>
                <c:pt idx="17">
                  <c:v>318.62965445749825</c:v>
                </c:pt>
                <c:pt idx="18">
                  <c:v>139.52226675881141</c:v>
                </c:pt>
                <c:pt idx="19">
                  <c:v>145.35467864547385</c:v>
                </c:pt>
                <c:pt idx="20">
                  <c:v>388.43154803040699</c:v>
                </c:pt>
                <c:pt idx="21">
                  <c:v>381.50139599170694</c:v>
                </c:pt>
                <c:pt idx="22">
                  <c:v>206.75047684865282</c:v>
                </c:pt>
                <c:pt idx="23">
                  <c:v>239.28255010366252</c:v>
                </c:pt>
                <c:pt idx="24">
                  <c:v>417.27669661368344</c:v>
                </c:pt>
                <c:pt idx="25">
                  <c:v>251.43355217691692</c:v>
                </c:pt>
                <c:pt idx="26">
                  <c:v>346.35781617138906</c:v>
                </c:pt>
                <c:pt idx="27">
                  <c:v>228.45465100207323</c:v>
                </c:pt>
                <c:pt idx="28">
                  <c:v>207.15364892881792</c:v>
                </c:pt>
              </c:numCache>
            </c:numRef>
          </c:val>
        </c:ser>
        <c:ser>
          <c:idx val="1"/>
          <c:order val="1"/>
          <c:tx>
            <c:v>Extraction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cat>
            <c:numRef>
              <c:f>Annual!$A$7:$A$35</c:f>
              <c:numCache>
                <c:formatCode>General</c:formatCode>
                <c:ptCount val="2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</c:numCache>
            </c:numRef>
          </c:cat>
          <c:val>
            <c:numRef>
              <c:f>Annual!$W$7:$W$35</c:f>
              <c:numCache>
                <c:formatCode>General</c:formatCode>
                <c:ptCount val="29"/>
                <c:pt idx="0">
                  <c:v>-269.16724257083763</c:v>
                </c:pt>
                <c:pt idx="1">
                  <c:v>-316.6952315134763</c:v>
                </c:pt>
                <c:pt idx="2">
                  <c:v>-372.75604699378027</c:v>
                </c:pt>
                <c:pt idx="3">
                  <c:v>-310.30338631651688</c:v>
                </c:pt>
                <c:pt idx="4">
                  <c:v>-257.3697304768487</c:v>
                </c:pt>
                <c:pt idx="5">
                  <c:v>-312.13268832066456</c:v>
                </c:pt>
                <c:pt idx="6">
                  <c:v>-393.27090532135452</c:v>
                </c:pt>
                <c:pt idx="7">
                  <c:v>-348.8790601243972</c:v>
                </c:pt>
                <c:pt idx="8">
                  <c:v>-349.21216309606081</c:v>
                </c:pt>
                <c:pt idx="9">
                  <c:v>-344.63026952315232</c:v>
                </c:pt>
                <c:pt idx="10">
                  <c:v>-469.82031789910161</c:v>
                </c:pt>
                <c:pt idx="11">
                  <c:v>-486.09191430545923</c:v>
                </c:pt>
                <c:pt idx="12">
                  <c:v>-480.35590877677959</c:v>
                </c:pt>
                <c:pt idx="13">
                  <c:v>-449.90117484450417</c:v>
                </c:pt>
                <c:pt idx="14">
                  <c:v>-415.00345542501725</c:v>
                </c:pt>
                <c:pt idx="15">
                  <c:v>-399.26123013130632</c:v>
                </c:pt>
                <c:pt idx="16">
                  <c:v>-343.36765722183878</c:v>
                </c:pt>
                <c:pt idx="17">
                  <c:v>-374.92881824464257</c:v>
                </c:pt>
                <c:pt idx="18">
                  <c:v>-405.07532826537664</c:v>
                </c:pt>
                <c:pt idx="19">
                  <c:v>-451.48928818244678</c:v>
                </c:pt>
                <c:pt idx="20">
                  <c:v>-420.98617829992975</c:v>
                </c:pt>
                <c:pt idx="21">
                  <c:v>-402.90601243952904</c:v>
                </c:pt>
                <c:pt idx="22">
                  <c:v>-421.078783690394</c:v>
                </c:pt>
                <c:pt idx="23">
                  <c:v>-438.35314443676577</c:v>
                </c:pt>
                <c:pt idx="24">
                  <c:v>-403.76779543883896</c:v>
                </c:pt>
                <c:pt idx="25">
                  <c:v>-429.51347615756725</c:v>
                </c:pt>
                <c:pt idx="26">
                  <c:v>-408.16447823082348</c:v>
                </c:pt>
                <c:pt idx="27">
                  <c:v>-414.8659295093297</c:v>
                </c:pt>
                <c:pt idx="28">
                  <c:v>-466.8438147892191</c:v>
                </c:pt>
              </c:numCache>
            </c:numRef>
          </c:val>
        </c:ser>
        <c:ser>
          <c:idx val="2"/>
          <c:order val="2"/>
          <c:tx>
            <c:v>Storage</c:v>
          </c:tx>
          <c:spPr>
            <a:noFill/>
            <a:ln w="28575">
              <a:solidFill>
                <a:schemeClr val="tx1"/>
              </a:solidFill>
            </a:ln>
          </c:spPr>
          <c:cat>
            <c:numRef>
              <c:f>Annual!$A$7:$A$35</c:f>
              <c:numCache>
                <c:formatCode>General</c:formatCode>
                <c:ptCount val="29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</c:numCache>
            </c:numRef>
          </c:cat>
          <c:val>
            <c:numRef>
              <c:f>Annual!$E$7:$E$35</c:f>
              <c:numCache>
                <c:formatCode>0</c:formatCode>
                <c:ptCount val="29"/>
                <c:pt idx="0">
                  <c:v>-192.83608005114033</c:v>
                </c:pt>
                <c:pt idx="1">
                  <c:v>-262.04340487214927</c:v>
                </c:pt>
                <c:pt idx="2">
                  <c:v>-323.76475442708949</c:v>
                </c:pt>
                <c:pt idx="3">
                  <c:v>-146.14918092674418</c:v>
                </c:pt>
                <c:pt idx="4">
                  <c:v>95.158791289564249</c:v>
                </c:pt>
                <c:pt idx="5">
                  <c:v>-188.42515105252244</c:v>
                </c:pt>
                <c:pt idx="6">
                  <c:v>-267.62067704215616</c:v>
                </c:pt>
                <c:pt idx="7">
                  <c:v>1.1064322487906724</c:v>
                </c:pt>
                <c:pt idx="8">
                  <c:v>-41.524571665514884</c:v>
                </c:pt>
                <c:pt idx="9">
                  <c:v>15.290406519004987</c:v>
                </c:pt>
                <c:pt idx="10">
                  <c:v>-299.38763618244678</c:v>
                </c:pt>
                <c:pt idx="11">
                  <c:v>-329.47540352798899</c:v>
                </c:pt>
                <c:pt idx="12">
                  <c:v>-310.13877715272969</c:v>
                </c:pt>
                <c:pt idx="13">
                  <c:v>-110.73219982515546</c:v>
                </c:pt>
                <c:pt idx="14">
                  <c:v>-125.80249685694527</c:v>
                </c:pt>
                <c:pt idx="15">
                  <c:v>-2.4240410711817226</c:v>
                </c:pt>
                <c:pt idx="16">
                  <c:v>35.144001036627444</c:v>
                </c:pt>
                <c:pt idx="17">
                  <c:v>-54.264364425708294</c:v>
                </c:pt>
                <c:pt idx="18">
                  <c:v>-268.38290395300635</c:v>
                </c:pt>
                <c:pt idx="19">
                  <c:v>-311.47989928956468</c:v>
                </c:pt>
                <c:pt idx="20">
                  <c:v>-33.859672874913549</c:v>
                </c:pt>
                <c:pt idx="21">
                  <c:v>-22.898603317208078</c:v>
                </c:pt>
                <c:pt idx="22">
                  <c:v>-217.74774488458834</c:v>
                </c:pt>
                <c:pt idx="23">
                  <c:v>-205.51218789150002</c:v>
                </c:pt>
                <c:pt idx="24">
                  <c:v>9.8156473711125756</c:v>
                </c:pt>
                <c:pt idx="25">
                  <c:v>-183.16815369661379</c:v>
                </c:pt>
                <c:pt idx="26">
                  <c:v>-68.310242266758848</c:v>
                </c:pt>
                <c:pt idx="27">
                  <c:v>-193.11400404906635</c:v>
                </c:pt>
                <c:pt idx="28">
                  <c:v>-267.84863438838983</c:v>
                </c:pt>
              </c:numCache>
            </c:numRef>
          </c:val>
        </c:ser>
        <c:gapWidth val="39"/>
        <c:overlap val="100"/>
        <c:axId val="190387328"/>
        <c:axId val="190388864"/>
      </c:barChart>
      <c:catAx>
        <c:axId val="190387328"/>
        <c:scaling>
          <c:orientation val="minMax"/>
        </c:scaling>
        <c:delete val="1"/>
        <c:axPos val="b"/>
        <c:numFmt formatCode="General" sourceLinked="1"/>
        <c:tickLblPos val="low"/>
        <c:crossAx val="190388864"/>
        <c:crosses val="autoZero"/>
        <c:auto val="1"/>
        <c:lblAlgn val="ctr"/>
        <c:lblOffset val="100"/>
      </c:catAx>
      <c:valAx>
        <c:axId val="19038886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mm/year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0387328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7389734497761691"/>
          <c:y val="3.6401790952601612E-2"/>
          <c:w val="0.76970805788314689"/>
          <c:h val="0.10343754060445415"/>
        </c:manualLayout>
      </c:layout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6706419439505546"/>
          <c:y val="0.11915022998362919"/>
          <c:w val="0.77240579121158726"/>
          <c:h val="0.50445236575157526"/>
        </c:manualLayout>
      </c:layout>
      <c:lineChart>
        <c:grouping val="standard"/>
        <c:ser>
          <c:idx val="1"/>
          <c:order val="0"/>
          <c:tx>
            <c:v>Depth to GW</c:v>
          </c:tx>
          <c:spPr>
            <a:ln w="63500"/>
          </c:spPr>
          <c:marker>
            <c:symbol val="none"/>
          </c:marker>
          <c:cat>
            <c:numRef>
              <c:f>Annual!$A$7:$A$36</c:f>
              <c:numCache>
                <c:formatCode>General</c:formatCod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numCache>
            </c:numRef>
          </c:cat>
          <c:val>
            <c:numRef>
              <c:f>Annual!$T$7:$T$36</c:f>
              <c:numCache>
                <c:formatCode>0.00</c:formatCode>
                <c:ptCount val="30"/>
                <c:pt idx="0">
                  <c:v>17.509889510974432</c:v>
                </c:pt>
                <c:pt idx="1">
                  <c:v>18.795463377981942</c:v>
                </c:pt>
                <c:pt idx="2">
                  <c:v>20.542419410462944</c:v>
                </c:pt>
                <c:pt idx="3">
                  <c:v>22.700851106643704</c:v>
                </c:pt>
                <c:pt idx="4">
                  <c:v>23.675178979488631</c:v>
                </c:pt>
                <c:pt idx="5">
                  <c:v>23.040787037558129</c:v>
                </c:pt>
                <c:pt idx="6">
                  <c:v>24.296954711241717</c:v>
                </c:pt>
                <c:pt idx="7">
                  <c:v>26.081092558189269</c:v>
                </c:pt>
                <c:pt idx="8">
                  <c:v>26.06726215507949</c:v>
                </c:pt>
                <c:pt idx="9">
                  <c:v>26.586319300898413</c:v>
                </c:pt>
                <c:pt idx="10">
                  <c:v>26.395189219410852</c:v>
                </c:pt>
                <c:pt idx="11">
                  <c:v>30.137534671691434</c:v>
                </c:pt>
                <c:pt idx="12">
                  <c:v>34.255977215791297</c:v>
                </c:pt>
                <c:pt idx="13">
                  <c:v>38.132711930200543</c:v>
                </c:pt>
                <c:pt idx="14">
                  <c:v>39.516864428014721</c:v>
                </c:pt>
                <c:pt idx="15">
                  <c:v>41.089395638726678</c:v>
                </c:pt>
                <c:pt idx="16">
                  <c:v>41.119696152116283</c:v>
                </c:pt>
                <c:pt idx="17">
                  <c:v>40.680396139158603</c:v>
                </c:pt>
                <c:pt idx="18">
                  <c:v>41.35870069448</c:v>
                </c:pt>
                <c:pt idx="19">
                  <c:v>44.713486993892325</c:v>
                </c:pt>
                <c:pt idx="20">
                  <c:v>48.606985735012096</c:v>
                </c:pt>
                <c:pt idx="21">
                  <c:v>49.030231645948504</c:v>
                </c:pt>
                <c:pt idx="22">
                  <c:v>49.316464187413281</c:v>
                </c:pt>
                <c:pt idx="23">
                  <c:v>52.038310998471268</c:v>
                </c:pt>
                <c:pt idx="24">
                  <c:v>61.662296382658312</c:v>
                </c:pt>
                <c:pt idx="25">
                  <c:v>61.202636798450222</c:v>
                </c:pt>
                <c:pt idx="26">
                  <c:v>69.780267410584159</c:v>
                </c:pt>
                <c:pt idx="27">
                  <c:v>72.979186072832348</c:v>
                </c:pt>
                <c:pt idx="28">
                  <c:v>82.022573579520142</c:v>
                </c:pt>
                <c:pt idx="29">
                  <c:v>107.23185681607453</c:v>
                </c:pt>
              </c:numCache>
            </c:numRef>
          </c:val>
        </c:ser>
        <c:marker val="1"/>
        <c:axId val="190404864"/>
        <c:axId val="190427136"/>
      </c:lineChart>
      <c:catAx>
        <c:axId val="190404864"/>
        <c:scaling>
          <c:orientation val="minMax"/>
        </c:scaling>
        <c:axPos val="t"/>
        <c:numFmt formatCode="General" sourceLinked="1"/>
        <c:tickLblPos val="low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190427136"/>
        <c:crosses val="autoZero"/>
        <c:auto val="1"/>
        <c:lblAlgn val="ctr"/>
        <c:lblOffset val="100"/>
      </c:catAx>
      <c:valAx>
        <c:axId val="190427136"/>
        <c:scaling>
          <c:orientation val="maxMin"/>
          <c:max val="150"/>
        </c:scaling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Metres</a:t>
                </a:r>
                <a:r>
                  <a:rPr lang="en-US" sz="2000" baseline="0"/>
                  <a:t> below ground level</a:t>
                </a:r>
                <a:endParaRPr lang="en-US" sz="2000"/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0404864"/>
        <c:crosses val="autoZero"/>
        <c:crossBetween val="between"/>
        <c:majorUnit val="50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22947575631993369"/>
          <c:y val="0.22759927186521053"/>
          <c:w val="0.65425150803518073"/>
          <c:h val="0.41577216154432345"/>
        </c:manualLayout>
      </c:layout>
      <c:lineChart>
        <c:grouping val="standard"/>
        <c:ser>
          <c:idx val="0"/>
          <c:order val="0"/>
          <c:tx>
            <c:strRef>
              <c:f>Piezometer_Water_Levels!$A$132</c:f>
              <c:strCache>
                <c:ptCount val="1"/>
                <c:pt idx="0">
                  <c:v>BLRPZ11</c:v>
                </c:pt>
              </c:strCache>
            </c:strRef>
          </c:tx>
          <c:marker>
            <c:symbol val="none"/>
          </c:marker>
          <c:cat>
            <c:numRef>
              <c:f>Piezometer_Water_Levels!$B$132:$B$171</c:f>
              <c:numCache>
                <c:formatCode>dd\-mmm\-yy</c:formatCode>
                <c:ptCount val="40"/>
                <c:pt idx="0">
                  <c:v>36903</c:v>
                </c:pt>
                <c:pt idx="1">
                  <c:v>37036</c:v>
                </c:pt>
                <c:pt idx="2">
                  <c:v>37398</c:v>
                </c:pt>
                <c:pt idx="3">
                  <c:v>37493</c:v>
                </c:pt>
                <c:pt idx="4">
                  <c:v>37565</c:v>
                </c:pt>
                <c:pt idx="5">
                  <c:v>37626</c:v>
                </c:pt>
                <c:pt idx="6">
                  <c:v>37766</c:v>
                </c:pt>
                <c:pt idx="7">
                  <c:v>37858</c:v>
                </c:pt>
                <c:pt idx="8">
                  <c:v>37930</c:v>
                </c:pt>
                <c:pt idx="9">
                  <c:v>37991</c:v>
                </c:pt>
                <c:pt idx="10">
                  <c:v>38132</c:v>
                </c:pt>
                <c:pt idx="11">
                  <c:v>38224</c:v>
                </c:pt>
                <c:pt idx="12">
                  <c:v>38296</c:v>
                </c:pt>
                <c:pt idx="13">
                  <c:v>38357</c:v>
                </c:pt>
                <c:pt idx="14">
                  <c:v>38463</c:v>
                </c:pt>
                <c:pt idx="15">
                  <c:v>38497</c:v>
                </c:pt>
                <c:pt idx="16">
                  <c:v>38589</c:v>
                </c:pt>
                <c:pt idx="17">
                  <c:v>38661</c:v>
                </c:pt>
                <c:pt idx="18">
                  <c:v>38722</c:v>
                </c:pt>
                <c:pt idx="19">
                  <c:v>38862</c:v>
                </c:pt>
                <c:pt idx="20">
                  <c:v>38954</c:v>
                </c:pt>
                <c:pt idx="21">
                  <c:v>39026</c:v>
                </c:pt>
                <c:pt idx="22">
                  <c:v>39087</c:v>
                </c:pt>
                <c:pt idx="23">
                  <c:v>39227</c:v>
                </c:pt>
                <c:pt idx="24">
                  <c:v>39391</c:v>
                </c:pt>
                <c:pt idx="25">
                  <c:v>39452</c:v>
                </c:pt>
                <c:pt idx="26">
                  <c:v>39593</c:v>
                </c:pt>
                <c:pt idx="27">
                  <c:v>39685</c:v>
                </c:pt>
                <c:pt idx="28">
                  <c:v>39757</c:v>
                </c:pt>
                <c:pt idx="29">
                  <c:v>39958</c:v>
                </c:pt>
                <c:pt idx="30">
                  <c:v>40050</c:v>
                </c:pt>
                <c:pt idx="31">
                  <c:v>40142</c:v>
                </c:pt>
                <c:pt idx="32">
                  <c:v>40323</c:v>
                </c:pt>
                <c:pt idx="33">
                  <c:v>40415</c:v>
                </c:pt>
                <c:pt idx="34">
                  <c:v>40487</c:v>
                </c:pt>
                <c:pt idx="35">
                  <c:v>40548</c:v>
                </c:pt>
                <c:pt idx="36">
                  <c:v>40780</c:v>
                </c:pt>
                <c:pt idx="37">
                  <c:v>40852</c:v>
                </c:pt>
                <c:pt idx="38">
                  <c:v>40913</c:v>
                </c:pt>
                <c:pt idx="39">
                  <c:v>41054</c:v>
                </c:pt>
              </c:numCache>
            </c:numRef>
          </c:cat>
          <c:val>
            <c:numRef>
              <c:f>Piezometer_Water_Levels!$G$132:$G$171</c:f>
              <c:numCache>
                <c:formatCode>0</c:formatCode>
                <c:ptCount val="40"/>
                <c:pt idx="0">
                  <c:v>824.5</c:v>
                </c:pt>
                <c:pt idx="1">
                  <c:v>822.41</c:v>
                </c:pt>
                <c:pt idx="2">
                  <c:v>817.1</c:v>
                </c:pt>
                <c:pt idx="3">
                  <c:v>817.79000000000053</c:v>
                </c:pt>
                <c:pt idx="4">
                  <c:v>817.45999999999947</c:v>
                </c:pt>
                <c:pt idx="5">
                  <c:v>814.09</c:v>
                </c:pt>
                <c:pt idx="6">
                  <c:v>810.26</c:v>
                </c:pt>
                <c:pt idx="7">
                  <c:v>811.6</c:v>
                </c:pt>
                <c:pt idx="8">
                  <c:v>811.84999999999945</c:v>
                </c:pt>
                <c:pt idx="9">
                  <c:v>810.24</c:v>
                </c:pt>
                <c:pt idx="10">
                  <c:v>808.2</c:v>
                </c:pt>
                <c:pt idx="11">
                  <c:v>844</c:v>
                </c:pt>
                <c:pt idx="12">
                  <c:v>818.56</c:v>
                </c:pt>
                <c:pt idx="13">
                  <c:v>818.75</c:v>
                </c:pt>
                <c:pt idx="14">
                  <c:v>846</c:v>
                </c:pt>
                <c:pt idx="15">
                  <c:v>814.09</c:v>
                </c:pt>
                <c:pt idx="16">
                  <c:v>814.95999999999947</c:v>
                </c:pt>
                <c:pt idx="17">
                  <c:v>823.6</c:v>
                </c:pt>
                <c:pt idx="18">
                  <c:v>824.8</c:v>
                </c:pt>
                <c:pt idx="19">
                  <c:v>819.7</c:v>
                </c:pt>
                <c:pt idx="20">
                  <c:v>819.69</c:v>
                </c:pt>
                <c:pt idx="21">
                  <c:v>816.42</c:v>
                </c:pt>
                <c:pt idx="22">
                  <c:v>815.8</c:v>
                </c:pt>
                <c:pt idx="23">
                  <c:v>814.38</c:v>
                </c:pt>
                <c:pt idx="24">
                  <c:v>822.23</c:v>
                </c:pt>
                <c:pt idx="25">
                  <c:v>820.55</c:v>
                </c:pt>
                <c:pt idx="26">
                  <c:v>820.75</c:v>
                </c:pt>
                <c:pt idx="27">
                  <c:v>820.2</c:v>
                </c:pt>
                <c:pt idx="28">
                  <c:v>829.3</c:v>
                </c:pt>
                <c:pt idx="29">
                  <c:v>822.2</c:v>
                </c:pt>
                <c:pt idx="30">
                  <c:v>823.51</c:v>
                </c:pt>
                <c:pt idx="31">
                  <c:v>826.69</c:v>
                </c:pt>
                <c:pt idx="32">
                  <c:v>823.05</c:v>
                </c:pt>
                <c:pt idx="33">
                  <c:v>823.87</c:v>
                </c:pt>
                <c:pt idx="34">
                  <c:v>826.4</c:v>
                </c:pt>
                <c:pt idx="35">
                  <c:v>827.56</c:v>
                </c:pt>
                <c:pt idx="36">
                  <c:v>827.97</c:v>
                </c:pt>
                <c:pt idx="37">
                  <c:v>828.22</c:v>
                </c:pt>
                <c:pt idx="38">
                  <c:v>828.31</c:v>
                </c:pt>
                <c:pt idx="39">
                  <c:v>829.44999999999948</c:v>
                </c:pt>
              </c:numCache>
            </c:numRef>
          </c:val>
        </c:ser>
        <c:marker val="1"/>
        <c:axId val="43769856"/>
        <c:axId val="43771392"/>
      </c:lineChart>
      <c:dateAx>
        <c:axId val="43769856"/>
        <c:scaling>
          <c:orientation val="minMax"/>
        </c:scaling>
        <c:axPos val="b"/>
        <c:numFmt formatCode="yyyy" sourceLinked="0"/>
        <c:tickLblPos val="nextTo"/>
        <c:txPr>
          <a:bodyPr rot="-540000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3771392"/>
        <c:crosses val="autoZero"/>
        <c:auto val="1"/>
        <c:lblOffset val="100"/>
        <c:baseTimeUnit val="months"/>
      </c:dateAx>
      <c:valAx>
        <c:axId val="4377139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IN" sz="1600"/>
                  <a:t>Meters above MSL</a:t>
                </a:r>
              </a:p>
            </c:rich>
          </c:tx>
          <c:layout>
            <c:manualLayout>
              <c:xMode val="edge"/>
              <c:yMode val="edge"/>
              <c:x val="2.9239766081871389E-2"/>
              <c:y val="0.14157776648886627"/>
            </c:manualLayout>
          </c:layout>
        </c:title>
        <c:numFmt formatCode="0" sourceLinked="0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3769856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0.40386</cdr:x>
      <cdr:y>0.1581</cdr:y>
    </cdr:from>
    <cdr:to>
      <cdr:x>0.4797</cdr:x>
      <cdr:y>0.24993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20888" y="951379"/>
          <a:ext cx="661187" cy="552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>
              <a:solidFill>
                <a:schemeClr val="accent1"/>
              </a:solidFill>
            </a:rPr>
            <a:t>Missing Data</a:t>
          </a:r>
        </a:p>
        <a:p xmlns:a="http://schemas.openxmlformats.org/drawingml/2006/main">
          <a:pPr algn="ctr"/>
          <a:r>
            <a:rPr lang="en-US" sz="1100" b="1" dirty="0">
              <a:solidFill>
                <a:schemeClr val="accent1"/>
              </a:solidFill>
            </a:rPr>
            <a:t>Heavy Rain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0.18413</cdr:x>
      <cdr:y>0</cdr:y>
    </cdr:from>
    <cdr:to>
      <cdr:x>0.83678</cdr:x>
      <cdr:y>0.2408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5721" y="0"/>
          <a:ext cx="2301508" cy="743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/>
            <a:t>CGWB</a:t>
          </a:r>
          <a:r>
            <a:rPr lang="en-GB" sz="1600" baseline="0"/>
            <a:t> </a:t>
          </a:r>
          <a:r>
            <a:rPr lang="en-GB" sz="1600"/>
            <a:t>BLRPZ11: Dasanapura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</cdr:x>
      <cdr:y>0.05263</cdr:y>
    </cdr:from>
    <cdr:to>
      <cdr:x>1</cdr:x>
      <cdr:y>0.18421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0" y="152400"/>
          <a:ext cx="3581399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dirty="0"/>
            <a:t>SW57G3C12: </a:t>
          </a:r>
          <a:r>
            <a:rPr lang="en-GB" sz="1600" dirty="0" err="1" smtClean="0"/>
            <a:t>Siddanaikanahalli</a:t>
          </a:r>
          <a:endParaRPr lang="en-GB" sz="16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0.24074</cdr:x>
      <cdr:y>0.07407</cdr:y>
    </cdr:from>
    <cdr:to>
      <cdr:x>0.88973</cdr:x>
      <cdr:y>0.17284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0600" y="228600"/>
          <a:ext cx="2670464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600" dirty="0"/>
            <a:t>SW57G3C13: SS </a:t>
          </a:r>
          <a:r>
            <a:rPr lang="en-GB" sz="1600" dirty="0" err="1"/>
            <a:t>Ghati</a:t>
          </a:r>
          <a:r>
            <a:rPr lang="en-GB" sz="1600" dirty="0"/>
            <a:t> Village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C8BFD-7AB1-46C5-9D3B-3A7A449C9B7A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3C741-3BD2-4445-B1F2-49D9E6A381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73F16-645B-4FE2-B0DD-736F2EA1B5B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711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27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46083" name="Shape 27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en-US" altLang="en-US" sz="1800" dirty="0" smtClean="0"/>
          </a:p>
        </p:txBody>
      </p:sp>
      <p:sp>
        <p:nvSpPr>
          <p:cNvPr id="46084" name="Shape 27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</a:pPr>
            <a:r>
              <a:rPr lang="en-US" altLang="en-US" sz="1200">
                <a:latin typeface="Arial" pitchFamily="34" charset="0"/>
              </a:rPr>
              <a:t>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27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46083" name="Shape 27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en-US" altLang="en-US" sz="1800" dirty="0" smtClean="0"/>
          </a:p>
        </p:txBody>
      </p:sp>
      <p:sp>
        <p:nvSpPr>
          <p:cNvPr id="46084" name="Shape 27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</a:pPr>
            <a:r>
              <a:rPr lang="en-US" altLang="en-US" sz="1200">
                <a:latin typeface="Arial" pitchFamily="34" charset="0"/>
              </a:rPr>
              <a:t>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6F321B-9C01-4FDB-A28D-F25EFEBC69C8}" type="slidenum">
              <a:rPr lang="en-IN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0EB9-0AC2-4C17-A815-0CD2AD9FBA31}" type="datetimeFigureOut">
              <a:rPr lang="en-US" smtClean="0"/>
              <a:t>15-Nov-16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C04AB-8A1E-4AAE-A77A-3410BD2E74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4800" y="2590800"/>
            <a:ext cx="8229600" cy="147002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Disaggregating </a:t>
            </a:r>
            <a:r>
              <a:rPr lang="en-US" sz="3200" b="1" dirty="0" smtClean="0">
                <a:solidFill>
                  <a:srgbClr val="0070C0"/>
                </a:solidFill>
              </a:rPr>
              <a:t>the effects of climatic and anthropogenic drivers on groundwater availability in the </a:t>
            </a:r>
            <a:r>
              <a:rPr lang="en-US" sz="3200" b="1" dirty="0" err="1" smtClean="0">
                <a:solidFill>
                  <a:srgbClr val="0070C0"/>
                </a:solidFill>
              </a:rPr>
              <a:t>Arkavathy</a:t>
            </a:r>
            <a:r>
              <a:rPr lang="en-US" sz="3200" b="1" dirty="0" smtClean="0">
                <a:solidFill>
                  <a:srgbClr val="0070C0"/>
                </a:solidFill>
              </a:rPr>
              <a:t> watershed, India.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343400"/>
            <a:ext cx="8077200" cy="1752600"/>
          </a:xfrm>
        </p:spPr>
        <p:txBody>
          <a:bodyPr>
            <a:noAutofit/>
          </a:bodyPr>
          <a:lstStyle/>
          <a:p>
            <a:r>
              <a:rPr lang="fr-FR" b="1" dirty="0" err="1" smtClean="0">
                <a:solidFill>
                  <a:schemeClr val="tx1"/>
                </a:solidFill>
              </a:rPr>
              <a:t>Veena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chemeClr val="tx1"/>
                </a:solidFill>
              </a:rPr>
              <a:t>Srinivasan</a:t>
            </a:r>
          </a:p>
          <a:p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 smtClean="0">
                <a:solidFill>
                  <a:schemeClr val="tx1"/>
                </a:solidFill>
              </a:rPr>
              <a:t>ATCHA Workshop, </a:t>
            </a:r>
            <a:r>
              <a:rPr lang="fr-FR" b="1" dirty="0" err="1" smtClean="0">
                <a:solidFill>
                  <a:schemeClr val="tx1"/>
                </a:solidFill>
              </a:rPr>
              <a:t>Nov</a:t>
            </a:r>
            <a:r>
              <a:rPr lang="fr-FR" b="1" dirty="0" smtClean="0">
                <a:solidFill>
                  <a:schemeClr val="tx1"/>
                </a:solidFill>
              </a:rPr>
              <a:t> 15, 2016</a:t>
            </a:r>
            <a:endParaRPr lang="fr-FR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 descr="ATREE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2900"/>
            <a:ext cx="30765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2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0" y="1228539"/>
            <a:ext cx="9067800" cy="5553261"/>
            <a:chOff x="0" y="966727"/>
            <a:chExt cx="9067800" cy="5553261"/>
          </a:xfrm>
          <a:noFill/>
        </p:grpSpPr>
        <p:grpSp>
          <p:nvGrpSpPr>
            <p:cNvPr id="3" name="Group 41"/>
            <p:cNvGrpSpPr/>
            <p:nvPr/>
          </p:nvGrpSpPr>
          <p:grpSpPr>
            <a:xfrm>
              <a:off x="0" y="966727"/>
              <a:ext cx="9067800" cy="5553261"/>
              <a:chOff x="0" y="966727"/>
              <a:chExt cx="9067800" cy="5553261"/>
            </a:xfrm>
            <a:grpFill/>
          </p:grpSpPr>
          <p:grpSp>
            <p:nvGrpSpPr>
              <p:cNvPr id="5" name="Group 34"/>
              <p:cNvGrpSpPr/>
              <p:nvPr/>
            </p:nvGrpSpPr>
            <p:grpSpPr>
              <a:xfrm>
                <a:off x="0" y="966727"/>
                <a:ext cx="9067800" cy="5553261"/>
                <a:chOff x="0" y="966727"/>
                <a:chExt cx="9067800" cy="5553261"/>
              </a:xfrm>
              <a:grpFill/>
            </p:grpSpPr>
            <p:grpSp>
              <p:nvGrpSpPr>
                <p:cNvPr id="13" name="Group 26"/>
                <p:cNvGrpSpPr/>
                <p:nvPr/>
              </p:nvGrpSpPr>
              <p:grpSpPr>
                <a:xfrm>
                  <a:off x="0" y="966727"/>
                  <a:ext cx="8839200" cy="5486609"/>
                  <a:chOff x="683568" y="1227375"/>
                  <a:chExt cx="8839200" cy="5486609"/>
                </a:xfrm>
                <a:grpFill/>
              </p:grpSpPr>
              <p:sp>
                <p:nvSpPr>
                  <p:cNvPr id="4" name="Left Brace 3"/>
                  <p:cNvSpPr/>
                  <p:nvPr/>
                </p:nvSpPr>
                <p:spPr>
                  <a:xfrm rot="16200000">
                    <a:off x="2713332" y="4324148"/>
                    <a:ext cx="504056" cy="4275616"/>
                  </a:xfrm>
                  <a:prstGeom prst="leftBrace">
                    <a:avLst/>
                  </a:prstGeom>
                  <a:grpFill/>
                  <a:ln>
                    <a:solidFill>
                      <a:srgbClr val="00CC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 dirty="0">
                      <a:solidFill>
                        <a:srgbClr val="00CC66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045768" y="1260756"/>
                    <a:ext cx="1852610" cy="923330"/>
                  </a:xfrm>
                  <a:prstGeom prst="rect">
                    <a:avLst/>
                  </a:prstGeom>
                  <a:grp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00B050"/>
                        </a:solidFill>
                      </a:rPr>
                      <a:t>Past land use, demography, water extraction</a:t>
                    </a:r>
                    <a:endParaRPr lang="en-IN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597968" y="1455120"/>
                    <a:ext cx="990600" cy="646331"/>
                  </a:xfrm>
                  <a:prstGeom prst="rect">
                    <a:avLst/>
                  </a:prstGeom>
                  <a:grpFill/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7030A0"/>
                        </a:solidFill>
                      </a:rPr>
                      <a:t>Past climate</a:t>
                    </a:r>
                    <a:endParaRPr lang="en-IN" dirty="0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83568" y="5649304"/>
                    <a:ext cx="2448272" cy="3693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7030A0"/>
                        </a:solidFill>
                      </a:rPr>
                      <a:t>CLIMATIC</a:t>
                    </a:r>
                    <a:endParaRPr lang="en-IN" dirty="0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2969568" y="5649304"/>
                    <a:ext cx="1907704" cy="3693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00B050"/>
                        </a:solidFill>
                      </a:rPr>
                      <a:t>NON-CLIMATIC</a:t>
                    </a:r>
                    <a:endParaRPr lang="en-IN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991872" y="1227375"/>
                    <a:ext cx="1530896" cy="9233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Past</a:t>
                    </a:r>
                  </a:p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Vulnerability, </a:t>
                    </a:r>
                  </a:p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Equity etc.</a:t>
                    </a:r>
                    <a:endParaRPr lang="en-IN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7922568" y="4337720"/>
                    <a:ext cx="1600200" cy="9233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Future </a:t>
                    </a:r>
                  </a:p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Vulnerability, </a:t>
                    </a:r>
                  </a:p>
                  <a:p>
                    <a:pPr algn="ctr">
                      <a:defRPr/>
                    </a:pPr>
                    <a:r>
                      <a:rPr lang="en-IN" dirty="0">
                        <a:solidFill>
                          <a:schemeClr val="tx1"/>
                        </a:solidFill>
                      </a:rPr>
                      <a:t>Equity etc.</a:t>
                    </a:r>
                    <a:endParaRPr lang="en-IN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045768" y="4350494"/>
                    <a:ext cx="1849760" cy="923330"/>
                  </a:xfrm>
                  <a:prstGeom prst="rect">
                    <a:avLst/>
                  </a:prstGeom>
                  <a:grp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00B050"/>
                        </a:solidFill>
                      </a:rPr>
                      <a:t>Future land use, demography, water extraction</a:t>
                    </a:r>
                    <a:endParaRPr lang="en-IN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582688" y="4570836"/>
                    <a:ext cx="1005880" cy="646331"/>
                  </a:xfrm>
                  <a:prstGeom prst="rect">
                    <a:avLst/>
                  </a:prstGeom>
                  <a:grpFill/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7030A0"/>
                        </a:solidFill>
                      </a:rPr>
                      <a:t>Future climate</a:t>
                    </a:r>
                    <a:endParaRPr lang="en-IN" dirty="0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20" name="Right Arrow 19"/>
                  <p:cNvSpPr/>
                  <p:nvPr/>
                </p:nvSpPr>
                <p:spPr>
                  <a:xfrm rot="5400000">
                    <a:off x="1668624" y="3269892"/>
                    <a:ext cx="1295400" cy="239688"/>
                  </a:xfrm>
                  <a:prstGeom prst="rightArrow">
                    <a:avLst/>
                  </a:prstGeom>
                  <a:grpFill/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389856" y="2933905"/>
                    <a:ext cx="1187624" cy="646331"/>
                  </a:xfrm>
                  <a:prstGeom prst="rect">
                    <a:avLst/>
                  </a:prstGeom>
                  <a:grp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IN" dirty="0">
                        <a:solidFill>
                          <a:srgbClr val="7030A0"/>
                        </a:solidFill>
                      </a:rPr>
                      <a:t>Climate Change</a:t>
                    </a:r>
                    <a:endParaRPr lang="en-IN" dirty="0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045768" y="2924381"/>
                    <a:ext cx="1584176" cy="646331"/>
                  </a:xfrm>
                  <a:prstGeom prst="rect">
                    <a:avLst/>
                  </a:prstGeom>
                  <a:grp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IN" dirty="0">
                        <a:solidFill>
                          <a:srgbClr val="00B050"/>
                        </a:solidFill>
                      </a:rPr>
                      <a:t>Physical Processes</a:t>
                    </a:r>
                    <a:endParaRPr lang="en-IN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3" name="Right Arrow 22"/>
                  <p:cNvSpPr/>
                  <p:nvPr/>
                </p:nvSpPr>
                <p:spPr>
                  <a:xfrm rot="5400000">
                    <a:off x="3780245" y="3281255"/>
                    <a:ext cx="1328742" cy="250304"/>
                  </a:xfrm>
                  <a:prstGeom prst="rightArrow">
                    <a:avLst/>
                  </a:prstGeom>
                  <a:grp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IN"/>
                  </a:p>
                </p:txBody>
              </p:sp>
            </p:grpSp>
            <p:sp>
              <p:nvSpPr>
                <p:cNvPr id="28" name="Left Brace 27"/>
                <p:cNvSpPr/>
                <p:nvPr/>
              </p:nvSpPr>
              <p:spPr>
                <a:xfrm rot="16200000">
                  <a:off x="7696199" y="5148388"/>
                  <a:ext cx="533401" cy="2209800"/>
                </a:xfrm>
                <a:prstGeom prst="leftBrace">
                  <a:avLst>
                    <a:gd name="adj1" fmla="val 8333"/>
                    <a:gd name="adj2" fmla="val 49325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858000" y="5769656"/>
                  <a:ext cx="2209800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IN" dirty="0">
                      <a:solidFill>
                        <a:schemeClr val="tx1"/>
                      </a:solidFill>
                    </a:rPr>
                    <a:t>MULTIPLE CONCERNS</a:t>
                  </a:r>
                  <a:endParaRPr lang="en-IN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ight Arrow 29"/>
                <p:cNvSpPr/>
                <p:nvPr/>
              </p:nvSpPr>
              <p:spPr>
                <a:xfrm>
                  <a:off x="7027168" y="1410496"/>
                  <a:ext cx="211832" cy="360040"/>
                </a:xfrm>
                <a:prstGeom prst="rightArrow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31" name="Right Arrow 30"/>
                <p:cNvSpPr/>
                <p:nvPr/>
              </p:nvSpPr>
              <p:spPr>
                <a:xfrm>
                  <a:off x="6948264" y="4293096"/>
                  <a:ext cx="214536" cy="432048"/>
                </a:xfrm>
                <a:prstGeom prst="rightArrow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IN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866528" y="1122242"/>
                  <a:ext cx="648072" cy="923330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IN" sz="5400" b="1" dirty="0"/>
                    <a:t>+</a:t>
                  </a:r>
                  <a:endParaRPr lang="en-IN" sz="5400" b="1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866528" y="4148858"/>
                  <a:ext cx="648072" cy="923330"/>
                </a:xfrm>
                <a:prstGeom prst="rect">
                  <a:avLst/>
                </a:prstGeom>
                <a:grp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IN" sz="5400" b="1" dirty="0"/>
                    <a:t>+</a:t>
                  </a:r>
                  <a:endParaRPr lang="en-IN" sz="5400" b="1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4716016" y="1000108"/>
                <a:ext cx="2218184" cy="923330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dirty="0">
                    <a:solidFill>
                      <a:srgbClr val="C00000"/>
                    </a:solidFill>
                  </a:rPr>
                  <a:t>Past policies, governance, institutions, rules</a:t>
                </a:r>
                <a:endParaRPr lang="en-IN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43400" y="5769656"/>
                <a:ext cx="2590800" cy="369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dirty="0">
                    <a:solidFill>
                      <a:srgbClr val="C00000"/>
                    </a:solidFill>
                  </a:rPr>
                  <a:t>CROSS-SCALE LINKAGES</a:t>
                </a:r>
                <a:endParaRPr lang="en-IN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Left Brace 37"/>
              <p:cNvSpPr/>
              <p:nvPr/>
            </p:nvSpPr>
            <p:spPr>
              <a:xfrm rot="16200000">
                <a:off x="5410200" y="5072189"/>
                <a:ext cx="457198" cy="2285998"/>
              </a:xfrm>
              <a:prstGeom prst="leftBrace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24400" y="4077072"/>
                <a:ext cx="2133616" cy="923330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dirty="0">
                    <a:solidFill>
                      <a:srgbClr val="C00000"/>
                    </a:solidFill>
                  </a:rPr>
                  <a:t>Future policies, governance, institutions, rules</a:t>
                </a:r>
                <a:endParaRPr lang="en-IN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Right Arrow 39"/>
              <p:cNvSpPr/>
              <p:nvPr/>
            </p:nvSpPr>
            <p:spPr>
              <a:xfrm rot="5400000">
                <a:off x="5486400" y="3014788"/>
                <a:ext cx="1295400" cy="228600"/>
              </a:xfrm>
              <a:prstGeom prst="rightArrow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427984" y="2663733"/>
                <a:ext cx="2016224" cy="64633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dirty="0">
                    <a:solidFill>
                      <a:srgbClr val="C00000"/>
                    </a:solidFill>
                  </a:rPr>
                  <a:t>Adaptation Scenarios</a:t>
                </a:r>
                <a:endParaRPr lang="en-IN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11960" y="1050456"/>
              <a:ext cx="648072" cy="923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5400" b="1" dirty="0"/>
                <a:t>+</a:t>
              </a:r>
              <a:endParaRPr lang="en-IN" sz="5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11960" y="4077072"/>
              <a:ext cx="648072" cy="92333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5400" b="1" dirty="0"/>
                <a:t>+</a:t>
              </a:r>
              <a:endParaRPr lang="en-IN" sz="5400" b="1" dirty="0"/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>
          <a:xfrm>
            <a:off x="457200" y="-71438"/>
            <a:ext cx="8229600" cy="1143001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Applying the philosophy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to climate adaptation research</a:t>
            </a:r>
            <a:endParaRPr lang="en-US" sz="4400" b="1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Right Arrow 43"/>
          <p:cNvSpPr/>
          <p:nvPr/>
        </p:nvSpPr>
        <p:spPr>
          <a:xfrm rot="5400000">
            <a:off x="7772400" y="3276600"/>
            <a:ext cx="129540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053" name="TextBox 44"/>
          <p:cNvSpPr txBox="1">
            <a:spLocks noChangeArrowheads="1"/>
          </p:cNvSpPr>
          <p:nvPr/>
        </p:nvSpPr>
        <p:spPr bwMode="auto">
          <a:xfrm>
            <a:off x="6781800" y="3081338"/>
            <a:ext cx="1933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/>
              <a:t>Outcomes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62000" y="1000125"/>
            <a:ext cx="8229600" cy="14382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Left Brace 41"/>
          <p:cNvSpPr/>
          <p:nvPr/>
        </p:nvSpPr>
        <p:spPr>
          <a:xfrm>
            <a:off x="381000" y="1057275"/>
            <a:ext cx="304800" cy="12954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62000" y="4191000"/>
            <a:ext cx="82296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Left Brace 49"/>
          <p:cNvSpPr/>
          <p:nvPr/>
        </p:nvSpPr>
        <p:spPr>
          <a:xfrm>
            <a:off x="381000" y="4191000"/>
            <a:ext cx="304800" cy="12954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653256" y="1558131"/>
            <a:ext cx="167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Past/ Current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272256" y="4463256"/>
            <a:ext cx="914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Future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43000" y="6030913"/>
            <a:ext cx="2290763" cy="369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N" dirty="0">
                <a:solidFill>
                  <a:srgbClr val="00B050"/>
                </a:solidFill>
              </a:rPr>
              <a:t>MULTIPLE STRESSORS</a:t>
            </a:r>
            <a:endParaRPr lang="en-IN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208088" y="222250"/>
            <a:ext cx="647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Palatino"/>
              </a:rPr>
              <a:t>Conceptual Framework</a:t>
            </a:r>
          </a:p>
        </p:txBody>
      </p:sp>
      <p:sp>
        <p:nvSpPr>
          <p:cNvPr id="2080" name="TextBox 32"/>
          <p:cNvSpPr txBox="1">
            <a:spLocks noChangeArrowheads="1"/>
          </p:cNvSpPr>
          <p:nvPr/>
        </p:nvSpPr>
        <p:spPr bwMode="auto">
          <a:xfrm>
            <a:off x="4657725" y="5257800"/>
            <a:ext cx="197167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</a:rPr>
              <a:t>Wastewater generated </a:t>
            </a:r>
          </a:p>
        </p:txBody>
      </p:sp>
      <p:sp>
        <p:nvSpPr>
          <p:cNvPr id="2103" name="Rectangle 33"/>
          <p:cNvSpPr>
            <a:spLocks noChangeArrowheads="1"/>
          </p:cNvSpPr>
          <p:nvPr/>
        </p:nvSpPr>
        <p:spPr bwMode="auto">
          <a:xfrm>
            <a:off x="7848600" y="3644900"/>
            <a:ext cx="1135063" cy="1308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800080"/>
              </a:buClr>
            </a:pPr>
            <a:r>
              <a:rPr lang="it-IT" sz="1400" b="1"/>
              <a:t>Economic Livelihood, Health and Environment Outcomes</a:t>
            </a: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5526088" y="1027113"/>
            <a:ext cx="3371850" cy="2401887"/>
            <a:chOff x="5526088" y="1027113"/>
            <a:chExt cx="3371849" cy="2401889"/>
          </a:xfrm>
        </p:grpSpPr>
        <p:cxnSp>
          <p:nvCxnSpPr>
            <p:cNvPr id="88" name="Straight Arrow Connector 87"/>
            <p:cNvCxnSpPr>
              <a:stCxn id="3140" idx="2"/>
              <a:endCxn id="2102" idx="0"/>
            </p:cNvCxnSpPr>
            <p:nvPr/>
          </p:nvCxnSpPr>
          <p:spPr>
            <a:xfrm rot="16200000" flipH="1">
              <a:off x="5915024" y="2349502"/>
              <a:ext cx="1444626" cy="70802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>
              <a:off x="6934199" y="2209802"/>
              <a:ext cx="1447801" cy="9906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0" name="TextBox 49"/>
            <p:cNvSpPr txBox="1">
              <a:spLocks noChangeArrowheads="1"/>
            </p:cNvSpPr>
            <p:nvPr/>
          </p:nvSpPr>
          <p:spPr bwMode="auto">
            <a:xfrm>
              <a:off x="5526088" y="1027113"/>
              <a:ext cx="1514475" cy="954087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Other Drivers: Land, Labor, </a:t>
              </a:r>
            </a:p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Commodity</a:t>
              </a:r>
            </a:p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Markets, Policy</a:t>
              </a:r>
            </a:p>
          </p:txBody>
        </p:sp>
        <p:sp>
          <p:nvSpPr>
            <p:cNvPr id="3141" name="TextBox 60"/>
            <p:cNvSpPr txBox="1">
              <a:spLocks noChangeArrowheads="1"/>
            </p:cNvSpPr>
            <p:nvPr/>
          </p:nvSpPr>
          <p:spPr bwMode="auto">
            <a:xfrm>
              <a:off x="7620000" y="2209800"/>
              <a:ext cx="9144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C00000"/>
                  </a:solidFill>
                </a:rPr>
                <a:t>Adaptation Coping</a:t>
              </a:r>
            </a:p>
          </p:txBody>
        </p:sp>
        <p:sp>
          <p:nvSpPr>
            <p:cNvPr id="3142" name="TextBox 44"/>
            <p:cNvSpPr txBox="1">
              <a:spLocks noChangeArrowheads="1"/>
            </p:cNvSpPr>
            <p:nvPr/>
          </p:nvSpPr>
          <p:spPr bwMode="auto">
            <a:xfrm>
              <a:off x="7239000" y="1090136"/>
              <a:ext cx="1658937" cy="738664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HH Assets: Natural, Financial, </a:t>
              </a:r>
            </a:p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Social and Physical</a:t>
              </a:r>
            </a:p>
          </p:txBody>
        </p:sp>
        <p:sp>
          <p:nvSpPr>
            <p:cNvPr id="3143" name="TextBox 23"/>
            <p:cNvSpPr txBox="1">
              <a:spLocks noChangeArrowheads="1"/>
            </p:cNvSpPr>
            <p:nvPr/>
          </p:nvSpPr>
          <p:spPr bwMode="auto">
            <a:xfrm>
              <a:off x="6096000" y="2209800"/>
              <a:ext cx="1136650" cy="646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C00000"/>
                  </a:solidFill>
                </a:rPr>
                <a:t>Economics of alternative land uses</a:t>
              </a:r>
            </a:p>
          </p:txBody>
        </p:sp>
      </p:grpSp>
      <p:sp>
        <p:nvSpPr>
          <p:cNvPr id="2054" name="TextBox 10"/>
          <p:cNvSpPr txBox="1">
            <a:spLocks noChangeArrowheads="1"/>
          </p:cNvSpPr>
          <p:nvPr/>
        </p:nvSpPr>
        <p:spPr bwMode="auto">
          <a:xfrm>
            <a:off x="3276600" y="4648200"/>
            <a:ext cx="842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 b="1">
                <a:solidFill>
                  <a:srgbClr val="C00000"/>
                </a:solidFill>
              </a:rPr>
              <a:t>Treated effluent releases</a:t>
            </a:r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28600" y="1749425"/>
            <a:ext cx="5943600" cy="4422775"/>
            <a:chOff x="228600" y="1749425"/>
            <a:chExt cx="5943600" cy="4422775"/>
          </a:xfrm>
        </p:grpSpPr>
        <p:cxnSp>
          <p:nvCxnSpPr>
            <p:cNvPr id="78" name="Straight Arrow Connector 77"/>
            <p:cNvCxnSpPr/>
            <p:nvPr/>
          </p:nvCxnSpPr>
          <p:spPr>
            <a:xfrm rot="5400000">
              <a:off x="2096294" y="2856706"/>
              <a:ext cx="1447800" cy="158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>
              <a:off x="3352800" y="1981200"/>
              <a:ext cx="2819400" cy="144780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2" name="TextBox 76"/>
            <p:cNvSpPr txBox="1">
              <a:spLocks noChangeArrowheads="1"/>
            </p:cNvSpPr>
            <p:nvPr/>
          </p:nvSpPr>
          <p:spPr bwMode="auto">
            <a:xfrm>
              <a:off x="2286000" y="2590800"/>
              <a:ext cx="11430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1200" b="1">
                  <a:solidFill>
                    <a:srgbClr val="00B050"/>
                  </a:solidFill>
                </a:rPr>
                <a:t>ET, Recharge, </a:t>
              </a:r>
            </a:p>
            <a:p>
              <a:r>
                <a:rPr lang="en-US" altLang="en-US" sz="1200" b="1">
                  <a:solidFill>
                    <a:srgbClr val="00B050"/>
                  </a:solidFill>
                </a:rPr>
                <a:t>Runoff</a:t>
              </a:r>
              <a:endParaRPr lang="en-GB" altLang="en-US" sz="1200" b="1">
                <a:solidFill>
                  <a:srgbClr val="00B050"/>
                </a:solidFill>
              </a:endParaRPr>
            </a:p>
          </p:txBody>
        </p:sp>
        <p:sp>
          <p:nvSpPr>
            <p:cNvPr id="3133" name="TextBox 10"/>
            <p:cNvSpPr txBox="1">
              <a:spLocks noChangeArrowheads="1"/>
            </p:cNvSpPr>
            <p:nvPr/>
          </p:nvSpPr>
          <p:spPr bwMode="auto">
            <a:xfrm>
              <a:off x="2438400" y="3657600"/>
              <a:ext cx="838200" cy="7386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>
                  <a:solidFill>
                    <a:srgbClr val="00B050"/>
                  </a:solidFill>
                </a:rPr>
                <a:t>Water in </a:t>
              </a:r>
            </a:p>
            <a:p>
              <a:pPr algn="ctr"/>
              <a:r>
                <a:rPr lang="en-US" altLang="en-US" sz="1400" b="1">
                  <a:solidFill>
                    <a:srgbClr val="00B050"/>
                  </a:solidFill>
                </a:rPr>
                <a:t>Streams, aquifers</a:t>
              </a:r>
              <a:endParaRPr lang="en-GB" altLang="en-US" sz="1400" b="1">
                <a:solidFill>
                  <a:srgbClr val="00B050"/>
                </a:solidFill>
              </a:endParaRPr>
            </a:p>
          </p:txBody>
        </p:sp>
        <p:sp>
          <p:nvSpPr>
            <p:cNvPr id="3134" name="TextBox 50"/>
            <p:cNvSpPr txBox="1">
              <a:spLocks noChangeArrowheads="1"/>
            </p:cNvSpPr>
            <p:nvPr/>
          </p:nvSpPr>
          <p:spPr bwMode="auto">
            <a:xfrm>
              <a:off x="228600" y="5433536"/>
              <a:ext cx="2362200" cy="738664"/>
            </a:xfrm>
            <a:prstGeom prst="rect">
              <a:avLst/>
            </a:prstGeom>
            <a:noFill/>
            <a:ln w="9525">
              <a:solidFill>
                <a:srgbClr val="00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Fixed Biophysical:</a:t>
              </a:r>
            </a:p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Topography,  Geology, Soils, </a:t>
              </a:r>
            </a:p>
            <a:p>
              <a:pPr algn="ctr"/>
              <a:r>
                <a:rPr lang="en-US" sz="1400" b="1">
                  <a:solidFill>
                    <a:srgbClr val="00B050"/>
                  </a:solidFill>
                </a:rPr>
                <a:t>Conductivity etc.</a:t>
              </a:r>
            </a:p>
          </p:txBody>
        </p:sp>
        <p:sp>
          <p:nvSpPr>
            <p:cNvPr id="3135" name="TextBox 58"/>
            <p:cNvSpPr txBox="1">
              <a:spLocks noChangeArrowheads="1"/>
            </p:cNvSpPr>
            <p:nvPr/>
          </p:nvSpPr>
          <p:spPr bwMode="auto">
            <a:xfrm>
              <a:off x="4267200" y="2438400"/>
              <a:ext cx="86360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00B050"/>
                  </a:solidFill>
                </a:rPr>
                <a:t>Land use decisions</a:t>
              </a:r>
            </a:p>
          </p:txBody>
        </p:sp>
        <p:sp>
          <p:nvSpPr>
            <p:cNvPr id="3136" name="Rectangle 4"/>
            <p:cNvSpPr>
              <a:spLocks noChangeArrowheads="1"/>
            </p:cNvSpPr>
            <p:nvPr/>
          </p:nvSpPr>
          <p:spPr bwMode="auto">
            <a:xfrm>
              <a:off x="2173287" y="1749425"/>
              <a:ext cx="1074736" cy="307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CC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rgbClr val="800080"/>
                </a:buClr>
              </a:pPr>
              <a:r>
                <a:rPr lang="it-IT" sz="1400" b="1">
                  <a:solidFill>
                    <a:srgbClr val="00B050"/>
                  </a:solidFill>
                  <a:cs typeface="Times New Roman" pitchFamily="18" charset="0"/>
                </a:rPr>
                <a:t>Land use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rot="5400000" flipH="1" flipV="1">
              <a:off x="1905000" y="5105400"/>
              <a:ext cx="228600" cy="22860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0" y="2057400"/>
            <a:ext cx="1981200" cy="2600325"/>
            <a:chOff x="0" y="2057400"/>
            <a:chExt cx="1981200" cy="2600325"/>
          </a:xfrm>
        </p:grpSpPr>
        <p:sp>
          <p:nvSpPr>
            <p:cNvPr id="3124" name="TextBox 10"/>
            <p:cNvSpPr txBox="1">
              <a:spLocks noChangeArrowheads="1"/>
            </p:cNvSpPr>
            <p:nvPr/>
          </p:nvSpPr>
          <p:spPr bwMode="auto">
            <a:xfrm>
              <a:off x="1143001" y="3962400"/>
              <a:ext cx="685800" cy="4616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1200" b="1">
                  <a:solidFill>
                    <a:srgbClr val="7030A0"/>
                  </a:solidFill>
                </a:rPr>
                <a:t>Rainfall, Temp.</a:t>
              </a:r>
              <a:endParaRPr lang="en-GB" altLang="en-US" sz="1200" b="1">
                <a:solidFill>
                  <a:srgbClr val="7030A0"/>
                </a:solidFill>
              </a:endParaRPr>
            </a:p>
          </p:txBody>
        </p:sp>
        <p:sp>
          <p:nvSpPr>
            <p:cNvPr id="3125" name="TextBox 76"/>
            <p:cNvSpPr txBox="1">
              <a:spLocks noChangeArrowheads="1"/>
            </p:cNvSpPr>
            <p:nvPr/>
          </p:nvSpPr>
          <p:spPr bwMode="auto">
            <a:xfrm>
              <a:off x="0" y="3034854"/>
              <a:ext cx="95934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1200" b="1">
                  <a:solidFill>
                    <a:srgbClr val="7030A0"/>
                  </a:solidFill>
                </a:rPr>
                <a:t>Regional Impacts of CC</a:t>
              </a:r>
              <a:endParaRPr lang="en-GB" altLang="en-US" sz="1200" b="1">
                <a:solidFill>
                  <a:srgbClr val="7030A0"/>
                </a:solidFill>
              </a:endParaRPr>
            </a:p>
          </p:txBody>
        </p:sp>
        <p:sp>
          <p:nvSpPr>
            <p:cNvPr id="3126" name="TextBox 48"/>
            <p:cNvSpPr txBox="1">
              <a:spLocks noChangeArrowheads="1"/>
            </p:cNvSpPr>
            <p:nvPr/>
          </p:nvSpPr>
          <p:spPr bwMode="auto">
            <a:xfrm>
              <a:off x="268288" y="2057400"/>
              <a:ext cx="838200" cy="7381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7030A0"/>
                  </a:solidFill>
                </a:rPr>
                <a:t>Global Climate Change</a:t>
              </a:r>
            </a:p>
          </p:txBody>
        </p:sp>
        <p:sp>
          <p:nvSpPr>
            <p:cNvPr id="3127" name="TextBox 39"/>
            <p:cNvSpPr txBox="1">
              <a:spLocks noChangeArrowheads="1"/>
            </p:cNvSpPr>
            <p:nvPr/>
          </p:nvSpPr>
          <p:spPr bwMode="auto">
            <a:xfrm>
              <a:off x="268288" y="4135438"/>
              <a:ext cx="762000" cy="5222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</a:rPr>
                <a:t>Local Climate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rot="5400000">
              <a:off x="275432" y="3475831"/>
              <a:ext cx="1123950" cy="1587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1143000" y="4572000"/>
              <a:ext cx="838200" cy="1588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Arrow Connector 92"/>
          <p:cNvCxnSpPr/>
          <p:nvPr/>
        </p:nvCxnSpPr>
        <p:spPr>
          <a:xfrm>
            <a:off x="7543800" y="44958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3886200" y="3551238"/>
            <a:ext cx="3451225" cy="2316162"/>
            <a:chOff x="3886200" y="3551239"/>
            <a:chExt cx="3451225" cy="2316161"/>
          </a:xfrm>
        </p:grpSpPr>
        <p:grpSp>
          <p:nvGrpSpPr>
            <p:cNvPr id="6" name="Group 73"/>
            <p:cNvGrpSpPr>
              <a:grpSpLocks/>
            </p:cNvGrpSpPr>
            <p:nvPr/>
          </p:nvGrpSpPr>
          <p:grpSpPr bwMode="auto">
            <a:xfrm>
              <a:off x="3886200" y="3551239"/>
              <a:ext cx="2438400" cy="2316161"/>
              <a:chOff x="3886200" y="3551239"/>
              <a:chExt cx="2438400" cy="2316161"/>
            </a:xfrm>
          </p:grpSpPr>
          <p:sp>
            <p:nvSpPr>
              <p:cNvPr id="3117" name="TextBox 10"/>
              <p:cNvSpPr txBox="1">
                <a:spLocks noChangeArrowheads="1"/>
              </p:cNvSpPr>
              <p:nvPr/>
            </p:nvSpPr>
            <p:spPr bwMode="auto">
              <a:xfrm>
                <a:off x="5216095" y="3576935"/>
                <a:ext cx="110850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200" b="1">
                    <a:solidFill>
                      <a:srgbClr val="C00000"/>
                    </a:solidFill>
                  </a:rPr>
                  <a:t>Allocation Rules</a:t>
                </a:r>
                <a:endParaRPr lang="en-GB" altLang="en-US" sz="1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118" name="TextBox 10"/>
              <p:cNvSpPr txBox="1">
                <a:spLocks noChangeArrowheads="1"/>
              </p:cNvSpPr>
              <p:nvPr/>
            </p:nvSpPr>
            <p:spPr bwMode="auto">
              <a:xfrm>
                <a:off x="5334000" y="4191000"/>
                <a:ext cx="914400" cy="46166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200" b="1">
                    <a:solidFill>
                      <a:srgbClr val="C00000"/>
                    </a:solidFill>
                  </a:rPr>
                  <a:t>Delivered to users </a:t>
                </a:r>
                <a:endParaRPr lang="en-GB" altLang="en-US" sz="12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119" name="Rectangle 4"/>
              <p:cNvSpPr>
                <a:spLocks noChangeArrowheads="1"/>
              </p:cNvSpPr>
              <p:nvPr/>
            </p:nvSpPr>
            <p:spPr bwMode="auto">
              <a:xfrm>
                <a:off x="3930650" y="4343400"/>
                <a:ext cx="125095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lnSpc>
                    <a:spcPct val="150000"/>
                  </a:lnSpc>
                  <a:spcBef>
                    <a:spcPct val="20000"/>
                  </a:spcBef>
                  <a:buClr>
                    <a:srgbClr val="800080"/>
                  </a:buClr>
                </a:pPr>
                <a:r>
                  <a:rPr lang="it-IT" sz="1400" b="1">
                    <a:solidFill>
                      <a:srgbClr val="C00000"/>
                    </a:solidFill>
                    <a:cs typeface="Times New Roman" pitchFamily="18" charset="0"/>
                  </a:rPr>
                  <a:t>Infrastructure</a:t>
                </a:r>
                <a:endParaRPr lang="en-GB" sz="1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3120" name="Rectangle 4"/>
              <p:cNvSpPr>
                <a:spLocks noChangeArrowheads="1"/>
              </p:cNvSpPr>
              <p:nvPr/>
            </p:nvSpPr>
            <p:spPr bwMode="auto">
              <a:xfrm>
                <a:off x="3906837" y="3551239"/>
                <a:ext cx="1274762" cy="4841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lnSpc>
                    <a:spcPct val="150000"/>
                  </a:lnSpc>
                  <a:spcBef>
                    <a:spcPct val="20000"/>
                  </a:spcBef>
                  <a:buClr>
                    <a:srgbClr val="800080"/>
                  </a:buClr>
                </a:pPr>
                <a:r>
                  <a:rPr lang="it-IT" sz="1400" b="1">
                    <a:solidFill>
                      <a:srgbClr val="C00000"/>
                    </a:solidFill>
                    <a:cs typeface="Times New Roman" pitchFamily="18" charset="0"/>
                  </a:rPr>
                  <a:t>Institutions</a:t>
                </a:r>
              </a:p>
            </p:txBody>
          </p:sp>
          <p:sp>
            <p:nvSpPr>
              <p:cNvPr id="3121" name="Rectangle 4"/>
              <p:cNvSpPr>
                <a:spLocks noChangeArrowheads="1"/>
              </p:cNvSpPr>
              <p:nvPr/>
            </p:nvSpPr>
            <p:spPr bwMode="auto">
              <a:xfrm>
                <a:off x="3886200" y="5410200"/>
                <a:ext cx="8382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lnSpc>
                    <a:spcPct val="150000"/>
                  </a:lnSpc>
                  <a:spcBef>
                    <a:spcPct val="20000"/>
                  </a:spcBef>
                  <a:buClr>
                    <a:srgbClr val="800080"/>
                  </a:buClr>
                </a:pPr>
                <a:r>
                  <a:rPr lang="it-IT" sz="1400" b="1">
                    <a:solidFill>
                      <a:srgbClr val="C00000"/>
                    </a:solidFill>
                    <a:cs typeface="Times New Roman" pitchFamily="18" charset="0"/>
                  </a:rPr>
                  <a:t>Imports</a:t>
                </a:r>
                <a:endParaRPr lang="en-GB" sz="1400" b="1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0" name="Straight Arrow Connector 109"/>
              <p:cNvCxnSpPr/>
              <p:nvPr/>
            </p:nvCxnSpPr>
            <p:spPr>
              <a:xfrm rot="5400000" flipH="1" flipV="1">
                <a:off x="4191001" y="5103812"/>
                <a:ext cx="457200" cy="31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endCxn id="3119" idx="0"/>
              </p:cNvCxnSpPr>
              <p:nvPr/>
            </p:nvCxnSpPr>
            <p:spPr>
              <a:xfrm rot="5400000">
                <a:off x="4449763" y="4221163"/>
                <a:ext cx="228600" cy="1587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114" name="TextBox 26"/>
            <p:cNvSpPr txBox="1">
              <a:spLocks noChangeArrowheads="1"/>
            </p:cNvSpPr>
            <p:nvPr/>
          </p:nvSpPr>
          <p:spPr bwMode="auto">
            <a:xfrm>
              <a:off x="6705600" y="4953000"/>
              <a:ext cx="6318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rgbClr val="C00000"/>
                  </a:solidFill>
                </a:rPr>
                <a:t>Water Use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5181600" y="4648201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5257800" y="4038601"/>
              <a:ext cx="1143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85"/>
          <p:cNvGrpSpPr>
            <a:grpSpLocks/>
          </p:cNvGrpSpPr>
          <p:nvPr/>
        </p:nvGrpSpPr>
        <p:grpSpPr bwMode="auto">
          <a:xfrm>
            <a:off x="2133600" y="4465638"/>
            <a:ext cx="4887913" cy="1706562"/>
            <a:chOff x="2133600" y="4465373"/>
            <a:chExt cx="4887913" cy="1706827"/>
          </a:xfrm>
        </p:grpSpPr>
        <p:sp>
          <p:nvSpPr>
            <p:cNvPr id="3104" name="Freeform 73"/>
            <p:cNvSpPr>
              <a:spLocks/>
            </p:cNvSpPr>
            <p:nvPr/>
          </p:nvSpPr>
          <p:spPr bwMode="auto">
            <a:xfrm>
              <a:off x="3098800" y="4470400"/>
              <a:ext cx="177800" cy="177800"/>
            </a:xfrm>
            <a:custGeom>
              <a:avLst/>
              <a:gdLst>
                <a:gd name="T0" fmla="*/ 0 w 112"/>
                <a:gd name="T1" fmla="*/ 241901696 h 112"/>
                <a:gd name="T2" fmla="*/ 241939796 w 112"/>
                <a:gd name="T3" fmla="*/ 241901696 h 112"/>
                <a:gd name="T4" fmla="*/ 241939796 w 112"/>
                <a:gd name="T5" fmla="*/ 0 h 112"/>
                <a:gd name="T6" fmla="*/ 0 w 112"/>
                <a:gd name="T7" fmla="*/ 241901696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112"/>
                <a:gd name="T14" fmla="*/ 112 w 112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112">
                  <a:moveTo>
                    <a:pt x="0" y="96"/>
                  </a:moveTo>
                  <a:cubicBezTo>
                    <a:pt x="0" y="112"/>
                    <a:pt x="80" y="112"/>
                    <a:pt x="96" y="96"/>
                  </a:cubicBezTo>
                  <a:cubicBezTo>
                    <a:pt x="112" y="80"/>
                    <a:pt x="112" y="0"/>
                    <a:pt x="96" y="0"/>
                  </a:cubicBezTo>
                  <a:cubicBezTo>
                    <a:pt x="80" y="0"/>
                    <a:pt x="0" y="80"/>
                    <a:pt x="0" y="96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2133600" y="4465373"/>
              <a:ext cx="4887913" cy="1706827"/>
              <a:chOff x="2971800" y="4465373"/>
              <a:chExt cx="4887913" cy="1706827"/>
            </a:xfrm>
          </p:grpSpPr>
          <p:grpSp>
            <p:nvGrpSpPr>
              <p:cNvPr id="9" name="Group 76"/>
              <p:cNvGrpSpPr>
                <a:grpSpLocks/>
              </p:cNvGrpSpPr>
              <p:nvPr/>
            </p:nvGrpSpPr>
            <p:grpSpPr bwMode="auto">
              <a:xfrm>
                <a:off x="2971800" y="4465373"/>
                <a:ext cx="4887913" cy="1706827"/>
                <a:chOff x="2971800" y="4465373"/>
                <a:chExt cx="4887913" cy="1706827"/>
              </a:xfrm>
            </p:grpSpPr>
            <p:pic>
              <p:nvPicPr>
                <p:cNvPr id="3110" name="Picture 110" descr="Aquifer_HardRock.png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971800" y="4465373"/>
                  <a:ext cx="1143000" cy="8686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11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800600" y="5894388"/>
                  <a:ext cx="1979613" cy="2778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rgbClr val="C00000"/>
                      </a:solidFill>
                    </a:rPr>
                    <a:t>GW Extraction</a:t>
                  </a:r>
                </a:p>
              </p:txBody>
            </p:sp>
            <p:cxnSp>
              <p:nvCxnSpPr>
                <p:cNvPr id="116" name="Shape 115"/>
                <p:cNvCxnSpPr>
                  <a:stCxn id="111" idx="2"/>
                  <a:endCxn id="3114" idx="2"/>
                </p:cNvCxnSpPr>
                <p:nvPr/>
              </p:nvCxnSpPr>
              <p:spPr>
                <a:xfrm rot="16200000" flipH="1">
                  <a:off x="5661019" y="3216151"/>
                  <a:ext cx="80976" cy="4316413"/>
                </a:xfrm>
                <a:prstGeom prst="bentConnector3">
                  <a:avLst>
                    <a:gd name="adj1" fmla="val 1076136"/>
                  </a:avLst>
                </a:prstGeom>
                <a:ln>
                  <a:tailEnd type="arrow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07" name="Freeform 72"/>
              <p:cNvSpPr>
                <a:spLocks/>
              </p:cNvSpPr>
              <p:nvPr/>
            </p:nvSpPr>
            <p:spPr bwMode="auto">
              <a:xfrm>
                <a:off x="3124200" y="4572001"/>
                <a:ext cx="838200" cy="76200"/>
              </a:xfrm>
              <a:custGeom>
                <a:avLst/>
                <a:gdLst>
                  <a:gd name="T0" fmla="*/ 0 w 2551"/>
                  <a:gd name="T1" fmla="*/ 3651517 h 238"/>
                  <a:gd name="T2" fmla="*/ 77392367 w 2551"/>
                  <a:gd name="T3" fmla="*/ 5477116 h 238"/>
                  <a:gd name="T4" fmla="*/ 81869885 w 2551"/>
                  <a:gd name="T5" fmla="*/ 18459610 h 238"/>
                  <a:gd name="T6" fmla="*/ 105215294 w 2551"/>
                  <a:gd name="T7" fmla="*/ 27790911 h 238"/>
                  <a:gd name="T8" fmla="*/ 106654461 w 2551"/>
                  <a:gd name="T9" fmla="*/ 38947805 h 238"/>
                  <a:gd name="T10" fmla="*/ 116888317 w 2551"/>
                  <a:gd name="T11" fmla="*/ 24139716 h 238"/>
                  <a:gd name="T12" fmla="*/ 125683006 w 2551"/>
                  <a:gd name="T13" fmla="*/ 20285208 h 238"/>
                  <a:gd name="T14" fmla="*/ 133038200 w 2551"/>
                  <a:gd name="T15" fmla="*/ 22111131 h 238"/>
                  <a:gd name="T16" fmla="*/ 135916534 w 2551"/>
                  <a:gd name="T17" fmla="*/ 33268025 h 238"/>
                  <a:gd name="T18" fmla="*/ 156383918 w 2551"/>
                  <a:gd name="T19" fmla="*/ 31442427 h 238"/>
                  <a:gd name="T20" fmla="*/ 160701418 w 2551"/>
                  <a:gd name="T21" fmla="*/ 25965313 h 238"/>
                  <a:gd name="T22" fmla="*/ 170934946 w 2551"/>
                  <a:gd name="T23" fmla="*/ 18459610 h 238"/>
                  <a:gd name="T24" fmla="*/ 189963533 w 2551"/>
                  <a:gd name="T25" fmla="*/ 14808415 h 238"/>
                  <a:gd name="T26" fmla="*/ 191402700 w 2551"/>
                  <a:gd name="T27" fmla="*/ 37122207 h 238"/>
                  <a:gd name="T28" fmla="*/ 238253823 w 2551"/>
                  <a:gd name="T29" fmla="*/ 31442427 h 238"/>
                  <a:gd name="T30" fmla="*/ 254403706 w 2551"/>
                  <a:gd name="T31" fmla="*/ 16634013 h 238"/>
                  <a:gd name="T32" fmla="*/ 347946347 w 2551"/>
                  <a:gd name="T33" fmla="*/ 16634013 h 238"/>
                  <a:gd name="T34" fmla="*/ 359619370 w 2551"/>
                  <a:gd name="T35" fmla="*/ 5477116 h 238"/>
                  <a:gd name="T36" fmla="*/ 375609565 w 2551"/>
                  <a:gd name="T37" fmla="*/ 12982497 h 238"/>
                  <a:gd name="T38" fmla="*/ 377208420 w 2551"/>
                  <a:gd name="T39" fmla="*/ 25965313 h 238"/>
                  <a:gd name="T40" fmla="*/ 382965088 w 2551"/>
                  <a:gd name="T41" fmla="*/ 27790911 h 238"/>
                  <a:gd name="T42" fmla="*/ 400554138 w 2551"/>
                  <a:gd name="T43" fmla="*/ 31442427 h 238"/>
                  <a:gd name="T44" fmla="*/ 407909660 w 2551"/>
                  <a:gd name="T45" fmla="*/ 46250527 h 23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51"/>
                  <a:gd name="T70" fmla="*/ 0 h 238"/>
                  <a:gd name="T71" fmla="*/ 2551 w 2551"/>
                  <a:gd name="T72" fmla="*/ 238 h 23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51" h="238">
                    <a:moveTo>
                      <a:pt x="0" y="18"/>
                    </a:moveTo>
                    <a:cubicBezTo>
                      <a:pt x="161" y="21"/>
                      <a:pt x="323" y="12"/>
                      <a:pt x="484" y="27"/>
                    </a:cubicBezTo>
                    <a:cubicBezTo>
                      <a:pt x="503" y="29"/>
                      <a:pt x="502" y="81"/>
                      <a:pt x="512" y="91"/>
                    </a:cubicBezTo>
                    <a:cubicBezTo>
                      <a:pt x="552" y="131"/>
                      <a:pt x="605" y="132"/>
                      <a:pt x="658" y="137"/>
                    </a:cubicBezTo>
                    <a:cubicBezTo>
                      <a:pt x="661" y="155"/>
                      <a:pt x="653" y="180"/>
                      <a:pt x="667" y="192"/>
                    </a:cubicBezTo>
                    <a:cubicBezTo>
                      <a:pt x="722" y="238"/>
                      <a:pt x="717" y="129"/>
                      <a:pt x="731" y="119"/>
                    </a:cubicBezTo>
                    <a:cubicBezTo>
                      <a:pt x="747" y="108"/>
                      <a:pt x="786" y="100"/>
                      <a:pt x="786" y="100"/>
                    </a:cubicBezTo>
                    <a:cubicBezTo>
                      <a:pt x="801" y="103"/>
                      <a:pt x="821" y="98"/>
                      <a:pt x="832" y="109"/>
                    </a:cubicBezTo>
                    <a:cubicBezTo>
                      <a:pt x="846" y="123"/>
                      <a:pt x="850" y="164"/>
                      <a:pt x="850" y="164"/>
                    </a:cubicBezTo>
                    <a:cubicBezTo>
                      <a:pt x="893" y="161"/>
                      <a:pt x="936" y="165"/>
                      <a:pt x="978" y="155"/>
                    </a:cubicBezTo>
                    <a:cubicBezTo>
                      <a:pt x="990" y="152"/>
                      <a:pt x="995" y="135"/>
                      <a:pt x="1005" y="128"/>
                    </a:cubicBezTo>
                    <a:cubicBezTo>
                      <a:pt x="1025" y="114"/>
                      <a:pt x="1048" y="105"/>
                      <a:pt x="1069" y="91"/>
                    </a:cubicBezTo>
                    <a:cubicBezTo>
                      <a:pt x="1093" y="57"/>
                      <a:pt x="1121" y="0"/>
                      <a:pt x="1188" y="73"/>
                    </a:cubicBezTo>
                    <a:cubicBezTo>
                      <a:pt x="1213" y="100"/>
                      <a:pt x="1194" y="146"/>
                      <a:pt x="1197" y="183"/>
                    </a:cubicBezTo>
                    <a:cubicBezTo>
                      <a:pt x="1324" y="176"/>
                      <a:pt x="1380" y="169"/>
                      <a:pt x="1490" y="155"/>
                    </a:cubicBezTo>
                    <a:cubicBezTo>
                      <a:pt x="1527" y="130"/>
                      <a:pt x="1551" y="102"/>
                      <a:pt x="1591" y="82"/>
                    </a:cubicBezTo>
                    <a:cubicBezTo>
                      <a:pt x="1803" y="98"/>
                      <a:pt x="1913" y="110"/>
                      <a:pt x="2176" y="82"/>
                    </a:cubicBezTo>
                    <a:cubicBezTo>
                      <a:pt x="2206" y="79"/>
                      <a:pt x="2220" y="36"/>
                      <a:pt x="2249" y="27"/>
                    </a:cubicBezTo>
                    <a:cubicBezTo>
                      <a:pt x="2293" y="34"/>
                      <a:pt x="2319" y="32"/>
                      <a:pt x="2349" y="64"/>
                    </a:cubicBezTo>
                    <a:cubicBezTo>
                      <a:pt x="2352" y="85"/>
                      <a:pt x="2347" y="110"/>
                      <a:pt x="2359" y="128"/>
                    </a:cubicBezTo>
                    <a:cubicBezTo>
                      <a:pt x="2366" y="138"/>
                      <a:pt x="2383" y="134"/>
                      <a:pt x="2395" y="137"/>
                    </a:cubicBezTo>
                    <a:cubicBezTo>
                      <a:pt x="2442" y="147"/>
                      <a:pt x="2454" y="148"/>
                      <a:pt x="2505" y="155"/>
                    </a:cubicBezTo>
                    <a:cubicBezTo>
                      <a:pt x="2537" y="176"/>
                      <a:pt x="2551" y="188"/>
                      <a:pt x="2551" y="228"/>
                    </a:cubicBezTo>
                  </a:path>
                </a:pathLst>
              </a:cu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70"/>
              <p:cNvSpPr>
                <a:spLocks/>
              </p:cNvSpPr>
              <p:nvPr/>
            </p:nvSpPr>
            <p:spPr bwMode="auto">
              <a:xfrm>
                <a:off x="3016251" y="4495800"/>
                <a:ext cx="184150" cy="182562"/>
              </a:xfrm>
              <a:custGeom>
                <a:avLst/>
                <a:gdLst>
                  <a:gd name="T0" fmla="*/ 10381454 w 280"/>
                  <a:gd name="T1" fmla="*/ 49726706 h 264"/>
                  <a:gd name="T2" fmla="*/ 51905964 w 280"/>
                  <a:gd name="T3" fmla="*/ 49726706 h 264"/>
                  <a:gd name="T4" fmla="*/ 51905964 w 280"/>
                  <a:gd name="T5" fmla="*/ 3824812 h 264"/>
                  <a:gd name="T6" fmla="*/ 93430476 w 280"/>
                  <a:gd name="T7" fmla="*/ 26775758 h 264"/>
                  <a:gd name="T8" fmla="*/ 93430476 w 280"/>
                  <a:gd name="T9" fmla="*/ 72677644 h 264"/>
                  <a:gd name="T10" fmla="*/ 114192722 w 280"/>
                  <a:gd name="T11" fmla="*/ 49726706 h 264"/>
                  <a:gd name="T12" fmla="*/ 114192722 w 280"/>
                  <a:gd name="T13" fmla="*/ 118578848 h 264"/>
                  <a:gd name="T14" fmla="*/ 72668210 w 280"/>
                  <a:gd name="T15" fmla="*/ 95627911 h 264"/>
                  <a:gd name="T16" fmla="*/ 10381454 w 280"/>
                  <a:gd name="T17" fmla="*/ 95627911 h 264"/>
                  <a:gd name="T18" fmla="*/ 10381454 w 280"/>
                  <a:gd name="T19" fmla="*/ 49726706 h 2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0"/>
                  <a:gd name="T31" fmla="*/ 0 h 264"/>
                  <a:gd name="T32" fmla="*/ 280 w 280"/>
                  <a:gd name="T33" fmla="*/ 264 h 2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0" h="264">
                    <a:moveTo>
                      <a:pt x="24" y="104"/>
                    </a:moveTo>
                    <a:cubicBezTo>
                      <a:pt x="40" y="88"/>
                      <a:pt x="104" y="120"/>
                      <a:pt x="120" y="104"/>
                    </a:cubicBezTo>
                    <a:cubicBezTo>
                      <a:pt x="136" y="88"/>
                      <a:pt x="104" y="16"/>
                      <a:pt x="120" y="8"/>
                    </a:cubicBezTo>
                    <a:cubicBezTo>
                      <a:pt x="136" y="0"/>
                      <a:pt x="200" y="32"/>
                      <a:pt x="216" y="56"/>
                    </a:cubicBezTo>
                    <a:cubicBezTo>
                      <a:pt x="232" y="80"/>
                      <a:pt x="208" y="144"/>
                      <a:pt x="216" y="152"/>
                    </a:cubicBezTo>
                    <a:cubicBezTo>
                      <a:pt x="224" y="160"/>
                      <a:pt x="256" y="88"/>
                      <a:pt x="264" y="104"/>
                    </a:cubicBezTo>
                    <a:cubicBezTo>
                      <a:pt x="272" y="120"/>
                      <a:pt x="280" y="232"/>
                      <a:pt x="264" y="248"/>
                    </a:cubicBezTo>
                    <a:cubicBezTo>
                      <a:pt x="248" y="264"/>
                      <a:pt x="208" y="208"/>
                      <a:pt x="168" y="200"/>
                    </a:cubicBezTo>
                    <a:cubicBezTo>
                      <a:pt x="128" y="192"/>
                      <a:pt x="48" y="216"/>
                      <a:pt x="24" y="200"/>
                    </a:cubicBezTo>
                    <a:cubicBezTo>
                      <a:pt x="0" y="184"/>
                      <a:pt x="8" y="120"/>
                      <a:pt x="24" y="104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>
                <a:off x="3429000" y="4495540"/>
                <a:ext cx="4572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2" name="Shape 101"/>
          <p:cNvCxnSpPr>
            <a:stCxn id="3114" idx="1"/>
            <a:endCxn id="3119" idx="2"/>
          </p:cNvCxnSpPr>
          <p:nvPr/>
        </p:nvCxnSpPr>
        <p:spPr>
          <a:xfrm rot="10800000">
            <a:off x="4556125" y="4800600"/>
            <a:ext cx="2149475" cy="3825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rot="10800000">
            <a:off x="3429000" y="4648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81"/>
          <p:cNvGrpSpPr>
            <a:grpSpLocks/>
          </p:cNvGrpSpPr>
          <p:nvPr/>
        </p:nvGrpSpPr>
        <p:grpSpPr bwMode="auto">
          <a:xfrm>
            <a:off x="304800" y="6411913"/>
            <a:ext cx="8763000" cy="369887"/>
            <a:chOff x="304800" y="6412468"/>
            <a:chExt cx="8763000" cy="369332"/>
          </a:xfrm>
        </p:grpSpPr>
        <p:sp>
          <p:nvSpPr>
            <p:cNvPr id="126" name="TextBox 125"/>
            <p:cNvSpPr txBox="1"/>
            <p:nvPr/>
          </p:nvSpPr>
          <p:spPr>
            <a:xfrm>
              <a:off x="304800" y="6412468"/>
              <a:ext cx="2290763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IN" dirty="0">
                  <a:solidFill>
                    <a:srgbClr val="00B050"/>
                  </a:solidFill>
                </a:rPr>
                <a:t>MULTIPLE STRESSORS</a:t>
              </a:r>
              <a:endParaRPr lang="en-IN" dirty="0">
                <a:solidFill>
                  <a:srgbClr val="00B050"/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858000" y="6412468"/>
              <a:ext cx="220980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IN" dirty="0">
                  <a:solidFill>
                    <a:schemeClr val="tx1"/>
                  </a:solidFill>
                </a:rPr>
                <a:t>MULTIPLE CONCERNS</a:t>
              </a:r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352800" y="6412468"/>
              <a:ext cx="281940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IN" dirty="0">
                  <a:solidFill>
                    <a:srgbClr val="C00000"/>
                  </a:solidFill>
                </a:rPr>
                <a:t>CROSS-SCALE LINKAGES</a:t>
              </a:r>
              <a:endParaRPr lang="en-IN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72"/>
          <p:cNvGrpSpPr>
            <a:grpSpLocks/>
          </p:cNvGrpSpPr>
          <p:nvPr/>
        </p:nvGrpSpPr>
        <p:grpSpPr bwMode="auto">
          <a:xfrm>
            <a:off x="6477000" y="3425825"/>
            <a:ext cx="1066800" cy="1476375"/>
            <a:chOff x="6477000" y="3425825"/>
            <a:chExt cx="1066800" cy="1476425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6873875" y="4030683"/>
              <a:ext cx="276225" cy="41911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6477000" y="3425825"/>
              <a:ext cx="1066800" cy="1476425"/>
              <a:chOff x="6477000" y="3425825"/>
              <a:chExt cx="1066800" cy="1476425"/>
            </a:xfrm>
          </p:grpSpPr>
          <p:sp>
            <p:nvSpPr>
              <p:cNvPr id="31" name="Rounded Rectangle 30"/>
              <p:cNvSpPr/>
              <p:nvPr/>
            </p:nvSpPr>
            <p:spPr bwMode="auto">
              <a:xfrm>
                <a:off x="7162800" y="4495836"/>
                <a:ext cx="279400" cy="406414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70"/>
              <p:cNvGrpSpPr>
                <a:grpSpLocks/>
              </p:cNvGrpSpPr>
              <p:nvPr/>
            </p:nvGrpSpPr>
            <p:grpSpPr bwMode="auto">
              <a:xfrm>
                <a:off x="6477000" y="3425825"/>
                <a:ext cx="1066800" cy="1476425"/>
                <a:chOff x="6477000" y="3425825"/>
                <a:chExt cx="1066800" cy="1476425"/>
              </a:xfrm>
            </p:grpSpPr>
            <p:sp>
              <p:nvSpPr>
                <p:cNvPr id="65" name="Rounded Rectangle 64"/>
                <p:cNvSpPr/>
                <p:nvPr/>
              </p:nvSpPr>
              <p:spPr bwMode="auto">
                <a:xfrm>
                  <a:off x="6553200" y="4495836"/>
                  <a:ext cx="277813" cy="406414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2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6551613" y="3425825"/>
                  <a:ext cx="877887" cy="3079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Users </a:t>
                  </a:r>
                </a:p>
              </p:txBody>
            </p:sp>
            <p:grpSp>
              <p:nvGrpSpPr>
                <p:cNvPr id="14" name="Group 69"/>
                <p:cNvGrpSpPr>
                  <a:grpSpLocks/>
                </p:cNvGrpSpPr>
                <p:nvPr/>
              </p:nvGrpSpPr>
              <p:grpSpPr bwMode="auto">
                <a:xfrm>
                  <a:off x="6477000" y="3767899"/>
                  <a:ext cx="1066800" cy="1066455"/>
                  <a:chOff x="6477000" y="3767899"/>
                  <a:chExt cx="1066800" cy="1066455"/>
                </a:xfrm>
              </p:grpSpPr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6886575" y="3767150"/>
                    <a:ext cx="276225" cy="261946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 bwMode="auto">
                  <a:xfrm>
                    <a:off x="6565900" y="4241828"/>
                    <a:ext cx="277813" cy="25400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 bwMode="auto">
                  <a:xfrm>
                    <a:off x="7175500" y="4241828"/>
                    <a:ext cx="277813" cy="254009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1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98" name="TextBox 1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2800" y="4495800"/>
                    <a:ext cx="381000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 b="1"/>
                      <a:t>I</a:t>
                    </a:r>
                  </a:p>
                </p:txBody>
              </p:sp>
              <p:sp>
                <p:nvSpPr>
                  <p:cNvPr id="3099" name="TextBox 1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07200" y="4064000"/>
                    <a:ext cx="457200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 b="1"/>
                      <a:t>Ag</a:t>
                    </a:r>
                  </a:p>
                </p:txBody>
              </p:sp>
              <p:sp>
                <p:nvSpPr>
                  <p:cNvPr id="3100" name="TextBox 1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77000" y="4495800"/>
                    <a:ext cx="533400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sz="1600" b="1"/>
                      <a:t>HH</a:t>
                    </a: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0" grpId="0" animBg="1"/>
      <p:bldP spid="2103" grpId="0" animBg="1"/>
      <p:bldP spid="20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066799"/>
          </a:xfrm>
        </p:spPr>
        <p:txBody>
          <a:bodyPr>
            <a:noAutofit/>
          </a:bodyPr>
          <a:lstStyle/>
          <a:p>
            <a:pPr lvl="0"/>
            <a:r>
              <a:rPr lang="en-US" sz="3600" b="1" dirty="0" smtClean="0"/>
              <a:t>Anthropogenic changes in TG </a:t>
            </a:r>
            <a:r>
              <a:rPr lang="en-US" sz="3600" b="1" dirty="0" err="1" smtClean="0"/>
              <a:t>Halli</a:t>
            </a:r>
            <a:r>
              <a:rPr lang="en-US" sz="3600" b="1" dirty="0" smtClean="0"/>
              <a:t> catchment over the last 3 decades</a:t>
            </a:r>
            <a:endParaRPr lang="en-US" sz="36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7772400" cy="48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big or quit: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Urbanisation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induces farmers to intensify (deep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borewell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irrigated commercial agriculture) or abandon agriculture (and place land under eucalyptus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work in the city.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Conversion of surface to groundwater: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groundwater has depleted, villages have introduced check-dams on streams to increase recharge.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b="1" dirty="0" smtClean="0"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Shallow to deep aquifer connectivity: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deeper fracture aquifers have depleted, this has induced recharge from shallower to deeper fractures.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=&gt; Increase in ET, GW depletion AND surface water declines.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1524000"/>
            <a:ext cx="8153400" cy="1752600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ULC_72_7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000"/>
            <a:ext cx="9164981" cy="6480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939784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0070C0"/>
                </a:solidFill>
              </a:rPr>
              <a:t>LULC  1972 - 73</a:t>
            </a:r>
            <a:endParaRPr lang="en-I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4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LULC_93_9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8000"/>
            <a:ext cx="9164278" cy="6480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68604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6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LULC  1993 - 94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1016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4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Content Placeholder 7" descr="LULC_01_0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000"/>
            <a:ext cx="9164981" cy="6480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68604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6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LULC  2001 - 02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1016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1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Content Placeholder 7" descr="LULC_13_1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000"/>
            <a:ext cx="9164981" cy="6480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268604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16F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LULC  2013 - 14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1016F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4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066799"/>
          </a:xfrm>
        </p:spPr>
        <p:txBody>
          <a:bodyPr>
            <a:noAutofit/>
          </a:bodyPr>
          <a:lstStyle/>
          <a:p>
            <a:pPr lvl="0"/>
            <a:r>
              <a:rPr lang="en-US" sz="3200" b="1" dirty="0" smtClean="0"/>
              <a:t>Anthropogenic changes in TG </a:t>
            </a:r>
            <a:r>
              <a:rPr lang="en-US" sz="3200" b="1" dirty="0" err="1" smtClean="0"/>
              <a:t>Halli</a:t>
            </a:r>
            <a:r>
              <a:rPr lang="en-US" sz="3200" b="1" dirty="0" smtClean="0"/>
              <a:t> catchment over the last 3 decades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7772400" cy="48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big or quit: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Urbanisation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induces farmers to intensify (deep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borewell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irrigated commercial agriculture) or abandon agriculture (and place land under eucalyptus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work in the city.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Conversion of surface to groundwater: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groundwater has depleted, villages have introduced check-dams on streams to increase recharge.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b="1" dirty="0" smtClean="0"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Shallow to deep aquifer connectivity: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deeper fracture aquifers have depleted, this has induced recharge from shallower to deeper fractures.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=&gt; Increase in ET, GW depletion AND surface water declines.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3400" y="3276600"/>
            <a:ext cx="8153400" cy="1143000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600" b="1" dirty="0" smtClean="0"/>
              <a:t>Check dams reduce runoff and increase recharge</a:t>
            </a:r>
            <a:endParaRPr lang="en-US" sz="3600" b="1" dirty="0"/>
          </a:p>
        </p:txBody>
      </p:sp>
      <p:grpSp>
        <p:nvGrpSpPr>
          <p:cNvPr id="2" name="Group 9"/>
          <p:cNvGrpSpPr/>
          <p:nvPr/>
        </p:nvGrpSpPr>
        <p:grpSpPr>
          <a:xfrm>
            <a:off x="381000" y="1295400"/>
            <a:ext cx="6172200" cy="4953000"/>
            <a:chOff x="457200" y="2819400"/>
            <a:chExt cx="5119141" cy="3582988"/>
          </a:xfrm>
        </p:grpSpPr>
        <p:pic>
          <p:nvPicPr>
            <p:cNvPr id="5" name="Picture 4" descr="had_check_dams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25" t="2863" r="2161" b="3237"/>
            <a:stretch>
              <a:fillRect/>
            </a:stretch>
          </p:blipFill>
          <p:spPr>
            <a:xfrm>
              <a:off x="457200" y="2819400"/>
              <a:ext cx="5119141" cy="355142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rot="5400000">
              <a:off x="5029200" y="5867400"/>
              <a:ext cx="1066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267200" y="6400800"/>
              <a:ext cx="1295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9" name="Shape 28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65833" b="25480"/>
          <a:stretch>
            <a:fillRect/>
          </a:stretch>
        </p:blipFill>
        <p:spPr>
          <a:xfrm>
            <a:off x="6553200" y="228600"/>
            <a:ext cx="22098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60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609600" y="1828800"/>
            <a:ext cx="1978550" cy="16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56" t="30208" r="63366" b="24354"/>
          <a:stretch>
            <a:fillRect/>
          </a:stretch>
        </p:blipFill>
        <p:spPr bwMode="auto">
          <a:xfrm>
            <a:off x="6781800" y="2667000"/>
            <a:ext cx="161628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02" t="30208" r="34710" b="24354"/>
          <a:stretch>
            <a:fillRect/>
          </a:stretch>
        </p:blipFill>
        <p:spPr bwMode="auto">
          <a:xfrm>
            <a:off x="6629400" y="4419600"/>
            <a:ext cx="1923794" cy="176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dirty="0" smtClean="0"/>
              <a:t>3B. </a:t>
            </a:r>
            <a:r>
              <a:rPr lang="en-US" sz="3959" dirty="0" err="1" smtClean="0"/>
              <a:t>Modelled</a:t>
            </a:r>
            <a:r>
              <a:rPr lang="en-US" sz="3959" dirty="0" smtClean="0"/>
              <a:t> cumulative impacts of chains of check-dams</a:t>
            </a:r>
            <a:endParaRPr lang="en-US" sz="3959" dirty="0"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875" y="1521475"/>
            <a:ext cx="668655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-533400" y="609600"/>
            <a:ext cx="7896225" cy="5810250"/>
            <a:chOff x="-533400" y="609600"/>
            <a:chExt cx="7896225" cy="5810250"/>
          </a:xfrm>
        </p:grpSpPr>
        <p:pic>
          <p:nvPicPr>
            <p:cNvPr id="7" name="Picture 6" descr="TGHalli.jpe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33400" y="609600"/>
              <a:ext cx="7896225" cy="581025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1537855" y="4987636"/>
              <a:ext cx="236349" cy="500225"/>
            </a:xfrm>
            <a:custGeom>
              <a:avLst/>
              <a:gdLst>
                <a:gd name="connsiteX0" fmla="*/ 235527 w 236349"/>
                <a:gd name="connsiteY0" fmla="*/ 0 h 500225"/>
                <a:gd name="connsiteX1" fmla="*/ 221672 w 236349"/>
                <a:gd name="connsiteY1" fmla="*/ 138546 h 500225"/>
                <a:gd name="connsiteX2" fmla="*/ 180109 w 236349"/>
                <a:gd name="connsiteY2" fmla="*/ 166255 h 500225"/>
                <a:gd name="connsiteX3" fmla="*/ 152400 w 236349"/>
                <a:gd name="connsiteY3" fmla="*/ 207819 h 500225"/>
                <a:gd name="connsiteX4" fmla="*/ 124690 w 236349"/>
                <a:gd name="connsiteY4" fmla="*/ 235528 h 500225"/>
                <a:gd name="connsiteX5" fmla="*/ 110836 w 236349"/>
                <a:gd name="connsiteY5" fmla="*/ 304800 h 500225"/>
                <a:gd name="connsiteX6" fmla="*/ 27709 w 236349"/>
                <a:gd name="connsiteY6" fmla="*/ 443346 h 500225"/>
                <a:gd name="connsiteX7" fmla="*/ 0 w 236349"/>
                <a:gd name="connsiteY7" fmla="*/ 484909 h 500225"/>
                <a:gd name="connsiteX8" fmla="*/ 55418 w 236349"/>
                <a:gd name="connsiteY8" fmla="*/ 498764 h 5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349" h="500225">
                  <a:moveTo>
                    <a:pt x="235527" y="0"/>
                  </a:moveTo>
                  <a:cubicBezTo>
                    <a:pt x="230909" y="46182"/>
                    <a:pt x="236349" y="94515"/>
                    <a:pt x="221672" y="138546"/>
                  </a:cubicBezTo>
                  <a:cubicBezTo>
                    <a:pt x="216407" y="154342"/>
                    <a:pt x="191883" y="154481"/>
                    <a:pt x="180109" y="166255"/>
                  </a:cubicBezTo>
                  <a:cubicBezTo>
                    <a:pt x="168335" y="178029"/>
                    <a:pt x="162802" y="194817"/>
                    <a:pt x="152400" y="207819"/>
                  </a:cubicBezTo>
                  <a:cubicBezTo>
                    <a:pt x="144240" y="218019"/>
                    <a:pt x="133927" y="226292"/>
                    <a:pt x="124690" y="235528"/>
                  </a:cubicBezTo>
                  <a:cubicBezTo>
                    <a:pt x="120072" y="258619"/>
                    <a:pt x="118282" y="282460"/>
                    <a:pt x="110836" y="304800"/>
                  </a:cubicBezTo>
                  <a:cubicBezTo>
                    <a:pt x="96635" y="347404"/>
                    <a:pt x="48789" y="411726"/>
                    <a:pt x="27709" y="443346"/>
                  </a:cubicBezTo>
                  <a:lnTo>
                    <a:pt x="0" y="484909"/>
                  </a:lnTo>
                  <a:cubicBezTo>
                    <a:pt x="45944" y="500225"/>
                    <a:pt x="26959" y="498764"/>
                    <a:pt x="55418" y="49876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75855" y="4597159"/>
              <a:ext cx="775854" cy="861532"/>
            </a:xfrm>
            <a:custGeom>
              <a:avLst/>
              <a:gdLst>
                <a:gd name="connsiteX0" fmla="*/ 775854 w 775854"/>
                <a:gd name="connsiteY0" fmla="*/ 861532 h 861532"/>
                <a:gd name="connsiteX1" fmla="*/ 734290 w 775854"/>
                <a:gd name="connsiteY1" fmla="*/ 819968 h 861532"/>
                <a:gd name="connsiteX2" fmla="*/ 665018 w 775854"/>
                <a:gd name="connsiteY2" fmla="*/ 750696 h 861532"/>
                <a:gd name="connsiteX3" fmla="*/ 581890 w 775854"/>
                <a:gd name="connsiteY3" fmla="*/ 722986 h 861532"/>
                <a:gd name="connsiteX4" fmla="*/ 540327 w 775854"/>
                <a:gd name="connsiteY4" fmla="*/ 709132 h 861532"/>
                <a:gd name="connsiteX5" fmla="*/ 526472 w 775854"/>
                <a:gd name="connsiteY5" fmla="*/ 570586 h 861532"/>
                <a:gd name="connsiteX6" fmla="*/ 512618 w 775854"/>
                <a:gd name="connsiteY6" fmla="*/ 529023 h 861532"/>
                <a:gd name="connsiteX7" fmla="*/ 457200 w 775854"/>
                <a:gd name="connsiteY7" fmla="*/ 487459 h 861532"/>
                <a:gd name="connsiteX8" fmla="*/ 387927 w 775854"/>
                <a:gd name="connsiteY8" fmla="*/ 445896 h 861532"/>
                <a:gd name="connsiteX9" fmla="*/ 318654 w 775854"/>
                <a:gd name="connsiteY9" fmla="*/ 376623 h 861532"/>
                <a:gd name="connsiteX10" fmla="*/ 304800 w 775854"/>
                <a:gd name="connsiteY10" fmla="*/ 321205 h 861532"/>
                <a:gd name="connsiteX11" fmla="*/ 277090 w 775854"/>
                <a:gd name="connsiteY11" fmla="*/ 265786 h 861532"/>
                <a:gd name="connsiteX12" fmla="*/ 263236 w 775854"/>
                <a:gd name="connsiteY12" fmla="*/ 196514 h 861532"/>
                <a:gd name="connsiteX13" fmla="*/ 249381 w 775854"/>
                <a:gd name="connsiteY13" fmla="*/ 154950 h 861532"/>
                <a:gd name="connsiteX14" fmla="*/ 235527 w 775854"/>
                <a:gd name="connsiteY14" fmla="*/ 85677 h 861532"/>
                <a:gd name="connsiteX15" fmla="*/ 207818 w 775854"/>
                <a:gd name="connsiteY15" fmla="*/ 44114 h 861532"/>
                <a:gd name="connsiteX16" fmla="*/ 69272 w 775854"/>
                <a:gd name="connsiteY16" fmla="*/ 2550 h 861532"/>
                <a:gd name="connsiteX17" fmla="*/ 0 w 775854"/>
                <a:gd name="connsiteY17" fmla="*/ 2550 h 86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5854" h="861532">
                  <a:moveTo>
                    <a:pt x="775854" y="861532"/>
                  </a:moveTo>
                  <a:cubicBezTo>
                    <a:pt x="761999" y="847677"/>
                    <a:pt x="746833" y="835020"/>
                    <a:pt x="734290" y="819968"/>
                  </a:cubicBezTo>
                  <a:cubicBezTo>
                    <a:pt x="698975" y="777590"/>
                    <a:pt x="718805" y="774602"/>
                    <a:pt x="665018" y="750696"/>
                  </a:cubicBezTo>
                  <a:cubicBezTo>
                    <a:pt x="638327" y="738833"/>
                    <a:pt x="609599" y="732223"/>
                    <a:pt x="581890" y="722986"/>
                  </a:cubicBezTo>
                  <a:lnTo>
                    <a:pt x="540327" y="709132"/>
                  </a:lnTo>
                  <a:cubicBezTo>
                    <a:pt x="535709" y="662950"/>
                    <a:pt x="533529" y="616459"/>
                    <a:pt x="526472" y="570586"/>
                  </a:cubicBezTo>
                  <a:cubicBezTo>
                    <a:pt x="524251" y="556152"/>
                    <a:pt x="521967" y="540242"/>
                    <a:pt x="512618" y="529023"/>
                  </a:cubicBezTo>
                  <a:cubicBezTo>
                    <a:pt x="497836" y="511284"/>
                    <a:pt x="474939" y="502241"/>
                    <a:pt x="457200" y="487459"/>
                  </a:cubicBezTo>
                  <a:cubicBezTo>
                    <a:pt x="406487" y="445198"/>
                    <a:pt x="456054" y="468605"/>
                    <a:pt x="387927" y="445896"/>
                  </a:cubicBezTo>
                  <a:lnTo>
                    <a:pt x="318654" y="376623"/>
                  </a:lnTo>
                  <a:cubicBezTo>
                    <a:pt x="305190" y="363159"/>
                    <a:pt x="311486" y="339034"/>
                    <a:pt x="304800" y="321205"/>
                  </a:cubicBezTo>
                  <a:cubicBezTo>
                    <a:pt x="297548" y="301867"/>
                    <a:pt x="286327" y="284259"/>
                    <a:pt x="277090" y="265786"/>
                  </a:cubicBezTo>
                  <a:cubicBezTo>
                    <a:pt x="272472" y="242695"/>
                    <a:pt x="268947" y="219359"/>
                    <a:pt x="263236" y="196514"/>
                  </a:cubicBezTo>
                  <a:cubicBezTo>
                    <a:pt x="259694" y="182346"/>
                    <a:pt x="252923" y="169118"/>
                    <a:pt x="249381" y="154950"/>
                  </a:cubicBezTo>
                  <a:cubicBezTo>
                    <a:pt x="243670" y="132105"/>
                    <a:pt x="243795" y="107726"/>
                    <a:pt x="235527" y="85677"/>
                  </a:cubicBezTo>
                  <a:cubicBezTo>
                    <a:pt x="229681" y="70086"/>
                    <a:pt x="221938" y="52939"/>
                    <a:pt x="207818" y="44114"/>
                  </a:cubicBezTo>
                  <a:cubicBezTo>
                    <a:pt x="198784" y="38468"/>
                    <a:pt x="92946" y="5181"/>
                    <a:pt x="69272" y="2550"/>
                  </a:cubicBezTo>
                  <a:cubicBezTo>
                    <a:pt x="46323" y="0"/>
                    <a:pt x="23091" y="2550"/>
                    <a:pt x="0" y="255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791200" y="304800"/>
            <a:ext cx="3178696" cy="10661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TG </a:t>
            </a:r>
            <a:r>
              <a:rPr kumimoji="0" lang="en-I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Halli</a:t>
            </a:r>
            <a:r>
              <a:rPr kumimoji="0" lang="en-I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Catchment in </a:t>
            </a:r>
            <a:r>
              <a:rPr kumimoji="0" lang="en-IN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peri</a:t>
            </a:r>
            <a:r>
              <a:rPr kumimoji="0" lang="en-I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-urban Bangalore in South India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00" y="3962400"/>
            <a:ext cx="325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tx2"/>
                </a:solidFill>
              </a:rPr>
              <a:t>Tippegondana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Halli</a:t>
            </a:r>
            <a:endParaRPr lang="en-US" sz="22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tx2"/>
                </a:solidFill>
              </a:rPr>
              <a:t>(TG </a:t>
            </a:r>
            <a:r>
              <a:rPr lang="en-US" sz="2200" b="1" dirty="0" err="1" smtClean="0">
                <a:solidFill>
                  <a:schemeClr val="tx2"/>
                </a:solidFill>
              </a:rPr>
              <a:t>Halli</a:t>
            </a:r>
            <a:r>
              <a:rPr lang="en-US" sz="2200" b="1" dirty="0" smtClean="0">
                <a:solidFill>
                  <a:schemeClr val="tx2"/>
                </a:solidFill>
              </a:rPr>
              <a:t>)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2743200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chemeClr val="tx2"/>
                </a:solidFill>
              </a:rPr>
              <a:t>Hesarghatta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22860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</a:rPr>
              <a:t>Milli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-watersheds</a:t>
            </a:r>
            <a:endParaRPr lang="en-US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2000" y="4648200"/>
            <a:ext cx="233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Bangalore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0" y="3276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1447 sq km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3467100" y="723900"/>
            <a:ext cx="304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819400" y="1143000"/>
            <a:ext cx="1219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0" t="28970" r="68719" b="13750"/>
          <a:stretch>
            <a:fillRect/>
          </a:stretch>
        </p:blipFill>
        <p:spPr bwMode="auto">
          <a:xfrm>
            <a:off x="90736" y="5257800"/>
            <a:ext cx="1280864" cy="155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3B. Cumulatively, capture much of the runoff – only large storms reach the tank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381000" y="1581150"/>
          <a:ext cx="7553325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066799"/>
          </a:xfrm>
        </p:spPr>
        <p:txBody>
          <a:bodyPr>
            <a:noAutofit/>
          </a:bodyPr>
          <a:lstStyle/>
          <a:p>
            <a:pPr lvl="0"/>
            <a:r>
              <a:rPr lang="en-US" sz="3200" b="1" dirty="0" smtClean="0"/>
              <a:t>Anthropogenic changes in TG </a:t>
            </a:r>
            <a:r>
              <a:rPr lang="en-US" sz="3200" b="1" dirty="0" err="1" smtClean="0"/>
              <a:t>Halli</a:t>
            </a:r>
            <a:r>
              <a:rPr lang="en-US" sz="3200" b="1" dirty="0" smtClean="0"/>
              <a:t> catchment over the last 3 decades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7772400" cy="48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big or quit: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Urbanisation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induces farmers to intensify (deep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borewell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irrigated commercial agriculture) or abandon agriculture (and place land under eucalyptus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work in the city.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Conversion of surface to groundwater: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groundwater has depleted, villages have introduced check-dams on streams to increase recharge.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b="1" dirty="0" smtClean="0"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Shallow to deep aquifer connectivity: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deeper fracture aquifers have depleted, this has induced recharge from shallower to deeper fractures.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=&gt; Increase in ET, GW depletion AND surface water declines.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3400" y="4648200"/>
            <a:ext cx="8153400" cy="1143000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73152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Evidence of depletion of deep fracture aquifers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2133600"/>
            <a:ext cx="312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Farmers have been drilling deeper and deeper </a:t>
            </a:r>
            <a:r>
              <a:rPr lang="en-US" sz="2400" dirty="0" err="1" smtClean="0">
                <a:latin typeface="+mj-lt"/>
              </a:rPr>
              <a:t>borewells</a:t>
            </a:r>
            <a:endParaRPr lang="en-US" sz="2400" dirty="0" smtClean="0">
              <a:latin typeface="+mj-lt"/>
            </a:endParaRPr>
          </a:p>
          <a:p>
            <a:pPr marL="225425" indent="-225425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Yet, the number of functioning </a:t>
            </a:r>
            <a:r>
              <a:rPr lang="en-US" sz="2400" dirty="0" err="1" smtClean="0">
                <a:latin typeface="+mj-lt"/>
              </a:rPr>
              <a:t>borewells</a:t>
            </a:r>
            <a:r>
              <a:rPr lang="en-US" sz="2400" dirty="0" smtClean="0">
                <a:latin typeface="+mj-lt"/>
              </a:rPr>
              <a:t> has increased.</a:t>
            </a:r>
          </a:p>
          <a:p>
            <a:pPr marL="225425" indent="-225425"/>
            <a:r>
              <a:rPr lang="en-US" sz="2400" dirty="0" smtClean="0">
                <a:latin typeface="+mj-lt"/>
              </a:rPr>
              <a:t>=&gt; More, deeper </a:t>
            </a:r>
            <a:r>
              <a:rPr lang="en-US" sz="2400" dirty="0" err="1" smtClean="0">
                <a:latin typeface="+mj-lt"/>
              </a:rPr>
              <a:t>borewells</a:t>
            </a:r>
            <a:r>
              <a:rPr lang="en-US" sz="2400" dirty="0" smtClean="0">
                <a:latin typeface="+mj-lt"/>
              </a:rPr>
              <a:t> irrigating a smaller area.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096000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Primary Surveys - Well Census in two </a:t>
            </a:r>
            <a:r>
              <a:rPr lang="en-US" sz="1400" i="1" dirty="0" err="1" smtClean="0"/>
              <a:t>milli</a:t>
            </a:r>
            <a:r>
              <a:rPr lang="en-US" sz="1400" i="1" dirty="0" smtClean="0"/>
              <a:t>-watersheds</a:t>
            </a:r>
            <a:endParaRPr lang="en-US" sz="1400" i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5257800" cy="37814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267200" y="5562600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5410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Increasing Depth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2514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Increasing Number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24200" y="2209800"/>
            <a:ext cx="1066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543800" cy="10668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Evidence of connectivity: Recharge from shallow zones reaches deep zones</a:t>
            </a:r>
            <a:endParaRPr lang="en-US" sz="3200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212912" y="1066800"/>
          <a:ext cx="8718176" cy="53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5867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Participatory groundwater monitoring wells respond to rain =&gt; Rainfall recharge is definitely reaching deeper fractures.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4000500" y="30861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066799"/>
          </a:xfrm>
        </p:spPr>
        <p:txBody>
          <a:bodyPr>
            <a:noAutofit/>
          </a:bodyPr>
          <a:lstStyle/>
          <a:p>
            <a:pPr lvl="0"/>
            <a:r>
              <a:rPr lang="en-US" sz="3200" b="1" dirty="0" smtClean="0"/>
              <a:t>Anthropogenic changes in TG </a:t>
            </a:r>
            <a:r>
              <a:rPr lang="en-US" sz="3200" b="1" dirty="0" err="1" smtClean="0"/>
              <a:t>Halli</a:t>
            </a:r>
            <a:r>
              <a:rPr lang="en-US" sz="3200" b="1" dirty="0" smtClean="0"/>
              <a:t> catchment over the last 3 decades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7772400" cy="48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big or quit: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Urbanisation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induces farmers to intensify (deep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borewell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irrigated commercial agriculture) or abandon agriculture (and place land under eucalyptus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work in the city.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Conversion of surface to groundwater: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groundwater has depleted, villages have introduced check-dams on streams to increase recharge.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b="1" dirty="0" smtClean="0"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Shallow to deep aquifer connectivity: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As deeper fracture aquifers have depleted, this has induced recharge from shallower to deeper fractures.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=&gt; Increase in ET, GW depletion AND surface water declines.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5791200"/>
            <a:ext cx="8153400" cy="533400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Recap: Land Use, Land Cover Change</a:t>
            </a:r>
            <a:endParaRPr lang="en-US" sz="3600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04801" y="1295400"/>
          <a:ext cx="8686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62484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Greens are </a:t>
            </a:r>
            <a:r>
              <a:rPr lang="en-US" sz="2400" b="1" dirty="0" err="1" smtClean="0"/>
              <a:t>rainfed</a:t>
            </a:r>
            <a:r>
              <a:rPr lang="en-US" sz="2400" b="1" dirty="0" smtClean="0"/>
              <a:t>, reds are irrigated, yellows are fallow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15200" cy="1143000"/>
          </a:xfrm>
        </p:spPr>
        <p:txBody>
          <a:bodyPr/>
          <a:lstStyle/>
          <a:p>
            <a:r>
              <a:rPr lang="en-US" b="1" dirty="0" smtClean="0"/>
              <a:t>Where does the rain end up?</a:t>
            </a:r>
            <a:endParaRPr lang="en-US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381000" y="1524000"/>
          <a:ext cx="8229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Agricultural pumping and eucalyptus =&gt; GW depletion</a:t>
            </a:r>
            <a:endParaRPr lang="en-US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914400" y="1676401"/>
          <a:ext cx="7315199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914400" y="4038600"/>
          <a:ext cx="7357221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IN" b="1" dirty="0" smtClean="0"/>
              <a:t>Hydrology of TG </a:t>
            </a:r>
            <a:r>
              <a:rPr lang="en-IN" b="1" dirty="0" err="1" smtClean="0"/>
              <a:t>Halli</a:t>
            </a:r>
            <a:r>
              <a:rPr lang="en-IN" b="1" dirty="0" smtClean="0"/>
              <a:t> </a:t>
            </a:r>
            <a:r>
              <a:rPr lang="en-IN" b="1" dirty="0" err="1" smtClean="0"/>
              <a:t>catcment</a:t>
            </a:r>
            <a:endParaRPr lang="en-IN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55" t="13407" r="32208" b="8829"/>
          <a:stretch>
            <a:fillRect/>
          </a:stretch>
        </p:blipFill>
        <p:spPr bwMode="auto">
          <a:xfrm>
            <a:off x="611560" y="980728"/>
            <a:ext cx="729079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Socio-hydrology of TG </a:t>
            </a:r>
            <a:r>
              <a:rPr lang="en-IN" b="1" dirty="0" err="1" smtClean="0"/>
              <a:t>Halli</a:t>
            </a:r>
            <a:r>
              <a:rPr lang="en-IN" b="1" dirty="0" smtClean="0"/>
              <a:t> catchment</a:t>
            </a:r>
            <a:endParaRPr lang="en-IN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15" t="22266" r="39403" b="16704"/>
          <a:stretch>
            <a:fillRect/>
          </a:stretch>
        </p:blipFill>
        <p:spPr bwMode="auto">
          <a:xfrm>
            <a:off x="611560" y="980728"/>
            <a:ext cx="7704856" cy="582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Traditional Approach: Downscale climate projections, apply them to hydrologic models</a:t>
            </a:r>
            <a:endParaRPr lang="en-US" sz="3600" b="1" dirty="0"/>
          </a:p>
        </p:txBody>
      </p:sp>
      <p:grpSp>
        <p:nvGrpSpPr>
          <p:cNvPr id="3" name="Group 25"/>
          <p:cNvGrpSpPr/>
          <p:nvPr/>
        </p:nvGrpSpPr>
        <p:grpSpPr>
          <a:xfrm>
            <a:off x="364843" y="2057400"/>
            <a:ext cx="8488411" cy="2775466"/>
            <a:chOff x="364843" y="2057400"/>
            <a:chExt cx="8488411" cy="2775466"/>
          </a:xfrm>
        </p:grpSpPr>
        <p:grpSp>
          <p:nvGrpSpPr>
            <p:cNvPr id="4" name="Group 5"/>
            <p:cNvGrpSpPr/>
            <p:nvPr/>
          </p:nvGrpSpPr>
          <p:grpSpPr>
            <a:xfrm>
              <a:off x="364843" y="2057400"/>
              <a:ext cx="8488411" cy="2360950"/>
              <a:chOff x="288643" y="1330781"/>
              <a:chExt cx="8488411" cy="236095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94847" y="1330781"/>
                <a:ext cx="2110753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+mj-lt"/>
                  </a:rPr>
                  <a:t>Water Supply</a:t>
                </a:r>
              </a:p>
              <a:p>
                <a:r>
                  <a:rPr lang="en-US" sz="2200" dirty="0" smtClean="0">
                    <a:latin typeface="+mj-lt"/>
                  </a:rPr>
                  <a:t>(Quantity, </a:t>
                </a:r>
              </a:p>
              <a:p>
                <a:r>
                  <a:rPr lang="en-US" sz="2200" dirty="0" smtClean="0">
                    <a:latin typeface="+mj-lt"/>
                  </a:rPr>
                  <a:t>Quality, Timing)</a:t>
                </a:r>
                <a:endParaRPr lang="en-US" sz="2200" dirty="0">
                  <a:latin typeface="+mj-lt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8643" y="2245181"/>
                <a:ext cx="1921157" cy="1446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latin typeface="+mj-lt"/>
                  </a:rPr>
                  <a:t>Climate Stressors:</a:t>
                </a:r>
              </a:p>
              <a:p>
                <a:r>
                  <a:rPr lang="en-US" sz="2200" dirty="0" smtClean="0">
                    <a:latin typeface="+mj-lt"/>
                  </a:rPr>
                  <a:t>Rainfall</a:t>
                </a:r>
              </a:p>
              <a:p>
                <a:r>
                  <a:rPr lang="en-US" sz="2200" dirty="0" smtClean="0">
                    <a:latin typeface="+mj-lt"/>
                  </a:rPr>
                  <a:t>Temperature</a:t>
                </a:r>
                <a:endParaRPr lang="en-US" sz="2200" dirty="0">
                  <a:latin typeface="+mj-lt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>
              <a:xfrm>
                <a:off x="1948886" y="2702381"/>
                <a:ext cx="337114" cy="287688"/>
              </a:xfrm>
              <a:prstGeom prst="rightArrow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latin typeface="+mj-lt"/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4191000" y="2667000"/>
                <a:ext cx="337114" cy="287688"/>
              </a:xfrm>
              <a:prstGeom prst="rightArrow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latin typeface="+mj-lt"/>
                </a:endParaRPr>
              </a:p>
            </p:txBody>
          </p:sp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7010400" y="1787981"/>
                <a:ext cx="1766654" cy="10969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</a:pPr>
                <a:r>
                  <a:rPr lang="it-IT" sz="2200" dirty="0" smtClean="0">
                    <a:latin typeface="+mj-lt"/>
                  </a:rPr>
                  <a:t>Livelihood / Domestic Water Security. Sustainability</a:t>
                </a:r>
                <a:endParaRPr lang="en-GB" sz="2200" dirty="0">
                  <a:latin typeface="+mj-lt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6597086" y="2617409"/>
                <a:ext cx="337114" cy="287688"/>
              </a:xfrm>
              <a:prstGeom prst="rightArrow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>
                  <a:latin typeface="+mj-lt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671048" y="3724870"/>
              <a:ext cx="218695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+mj-lt"/>
                </a:rPr>
                <a:t>Water Demand</a:t>
              </a:r>
            </a:p>
            <a:p>
              <a:r>
                <a:rPr lang="en-US" sz="2200" dirty="0" smtClean="0">
                  <a:latin typeface="+mj-lt"/>
                </a:rPr>
                <a:t>(Quantity, Quality, Timing)</a:t>
              </a:r>
            </a:p>
          </p:txBody>
        </p:sp>
      </p:grpSp>
      <p:sp>
        <p:nvSpPr>
          <p:cNvPr id="27" name="Left Brace 26"/>
          <p:cNvSpPr/>
          <p:nvPr/>
        </p:nvSpPr>
        <p:spPr>
          <a:xfrm rot="16200000">
            <a:off x="3162300" y="3924300"/>
            <a:ext cx="533400" cy="1981200"/>
          </a:xfrm>
          <a:prstGeom prst="leftBrac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57400" y="5334000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70C0"/>
                </a:solidFill>
                <a:latin typeface="+mj-lt"/>
              </a:rPr>
              <a:t>Assumes stable rainfall-runoff relationships</a:t>
            </a:r>
            <a:endParaRPr lang="en-US" sz="2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6" name="Picture 25" descr="Aquifer_HardRo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2895600"/>
            <a:ext cx="1524000" cy="11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90513" y="0"/>
            <a:ext cx="8701087" cy="6858000"/>
            <a:chOff x="290052" y="0"/>
            <a:chExt cx="8701548" cy="6858000"/>
          </a:xfrm>
        </p:grpSpPr>
        <p:grpSp>
          <p:nvGrpSpPr>
            <p:cNvPr id="11" name="Group 73"/>
            <p:cNvGrpSpPr>
              <a:grpSpLocks/>
            </p:cNvGrpSpPr>
            <p:nvPr/>
          </p:nvGrpSpPr>
          <p:grpSpPr bwMode="auto">
            <a:xfrm>
              <a:off x="1524000" y="0"/>
              <a:ext cx="7467600" cy="6858000"/>
              <a:chOff x="990600" y="0"/>
              <a:chExt cx="7467600" cy="6858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990204" y="0"/>
                <a:ext cx="7467996" cy="6858000"/>
              </a:xfrm>
              <a:prstGeom prst="ellipse">
                <a:avLst/>
              </a:prstGeom>
              <a:solidFill>
                <a:srgbClr val="C9F6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752244" y="609600"/>
                <a:ext cx="6096323" cy="5715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61948" y="1570038"/>
                <a:ext cx="3867355" cy="3840162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463660" y="2320925"/>
                <a:ext cx="2479807" cy="232727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1090222" y="3124200"/>
                <a:ext cx="2965607" cy="990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Human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Society</a:t>
                </a:r>
                <a:endParaRPr lang="en-GB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5302083" y="3124200"/>
                <a:ext cx="3079913" cy="990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Natural Environment</a:t>
                </a:r>
                <a:endParaRPr lang="en-GB" sz="28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Elbow Connector 13"/>
              <p:cNvCxnSpPr/>
              <p:nvPr/>
            </p:nvCxnSpPr>
            <p:spPr>
              <a:xfrm rot="16200000" flipV="1">
                <a:off x="4617041" y="2386767"/>
                <a:ext cx="12700" cy="1462166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/>
              <p:cNvCxnSpPr/>
              <p:nvPr/>
            </p:nvCxnSpPr>
            <p:spPr>
              <a:xfrm rot="16200000" flipH="1">
                <a:off x="4617041" y="3390067"/>
                <a:ext cx="12700" cy="1462166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/>
              <p:cNvCxnSpPr/>
              <p:nvPr/>
            </p:nvCxnSpPr>
            <p:spPr>
              <a:xfrm rot="16200000" flipV="1">
                <a:off x="4627360" y="1954150"/>
                <a:ext cx="12700" cy="2327398"/>
              </a:xfrm>
              <a:prstGeom prst="bentConnector3">
                <a:avLst>
                  <a:gd name="adj1" fmla="val 7258031"/>
                </a:avLst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/>
              <p:nvPr/>
            </p:nvCxnSpPr>
            <p:spPr>
              <a:xfrm rot="16200000" flipH="1">
                <a:off x="4627360" y="2957450"/>
                <a:ext cx="12700" cy="2327398"/>
              </a:xfrm>
              <a:prstGeom prst="bentConnector3">
                <a:avLst>
                  <a:gd name="adj1" fmla="val 4354843"/>
                </a:avLst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/>
              <p:cNvCxnSpPr/>
              <p:nvPr/>
            </p:nvCxnSpPr>
            <p:spPr>
              <a:xfrm rot="16200000" flipV="1">
                <a:off x="4709121" y="1075423"/>
                <a:ext cx="12700" cy="4084855"/>
              </a:xfrm>
              <a:prstGeom prst="bentConnector3">
                <a:avLst>
                  <a:gd name="adj1" fmla="val 12600000"/>
                </a:avLst>
              </a:prstGeom>
              <a:ln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rot="16200000" flipH="1">
                <a:off x="4709121" y="2078723"/>
                <a:ext cx="12700" cy="4084855"/>
              </a:xfrm>
              <a:prstGeom prst="bentConnector3">
                <a:avLst>
                  <a:gd name="adj1" fmla="val 10625803"/>
                </a:avLst>
              </a:prstGeom>
              <a:ln>
                <a:tailEnd type="arrow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/>
              <p:cNvCxnSpPr/>
              <p:nvPr/>
            </p:nvCxnSpPr>
            <p:spPr>
              <a:xfrm rot="16200000" flipH="1">
                <a:off x="4709121" y="592744"/>
                <a:ext cx="12700" cy="7056812"/>
              </a:xfrm>
              <a:prstGeom prst="bentConnector3">
                <a:avLst>
                  <a:gd name="adj1" fmla="val 18522583"/>
                </a:avLst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/>
              <p:cNvCxnSpPr/>
              <p:nvPr/>
            </p:nvCxnSpPr>
            <p:spPr>
              <a:xfrm rot="16200000" flipV="1">
                <a:off x="4709121" y="-410556"/>
                <a:ext cx="12700" cy="7056812"/>
              </a:xfrm>
              <a:prstGeom prst="bentConnector3">
                <a:avLst>
                  <a:gd name="adj1" fmla="val 20845165"/>
                </a:avLst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200121" y="76200"/>
                <a:ext cx="301323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cs typeface="+mn-cs"/>
                  </a:rPr>
                  <a:t>Climate Change</a:t>
                </a:r>
                <a:endParaRPr lang="en-GB" dirty="0">
                  <a:solidFill>
                    <a:schemeClr val="accent3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387456" y="6477000"/>
                <a:ext cx="301323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cs typeface="+mn-cs"/>
                  </a:rPr>
                  <a:t>Political and Cultural Change</a:t>
                </a:r>
                <a:endParaRPr lang="en-GB" dirty="0">
                  <a:solidFill>
                    <a:schemeClr val="accent3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208060" y="877888"/>
                <a:ext cx="3013235" cy="6461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cs typeface="+mn-cs"/>
                  </a:rPr>
                  <a:t>GW Depletion,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cs typeface="+mn-cs"/>
                  </a:rPr>
                  <a:t>Loss of Ecosystem Services</a:t>
                </a:r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889133" y="2320925"/>
                <a:ext cx="1462166" cy="6461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cs typeface="+mn-cs"/>
                  </a:rPr>
                  <a:t>Supply Disruption</a:t>
                </a:r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928823" y="4278313"/>
                <a:ext cx="1463753" cy="3698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cs typeface="+mn-cs"/>
                  </a:rPr>
                  <a:t>Coping</a:t>
                </a:r>
                <a:endParaRPr lang="en-GB" dirty="0">
                  <a:solidFill>
                    <a:schemeClr val="accent4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928823" y="1828800"/>
                <a:ext cx="1463753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cs typeface="+mn-cs"/>
                  </a:rPr>
                  <a:t>Drought</a:t>
                </a:r>
                <a:endPara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123917" y="5410200"/>
                <a:ext cx="3259311" cy="92392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cs typeface="+mn-cs"/>
                  </a:rPr>
                  <a:t>New Infrastructure,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cs typeface="+mn-cs"/>
                  </a:rPr>
                  <a:t>Technology Innovation, Governance Change</a:t>
                </a:r>
                <a:endParaRPr lang="en-GB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517638" y="4652963"/>
                <a:ext cx="2565536" cy="64770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cs typeface="+mn-cs"/>
                  </a:rPr>
                  <a:t>Emergency Responses, Markets</a:t>
                </a:r>
                <a:endPara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290052" y="593328"/>
              <a:ext cx="1334729" cy="1289928"/>
              <a:chOff x="533400" y="81672"/>
              <a:chExt cx="1334729" cy="128992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801701" y="82069"/>
                <a:ext cx="762041" cy="36830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cs typeface="Arial" charset="0"/>
                  </a:rPr>
                  <a:t>Days</a:t>
                </a:r>
                <a:endParaRPr lang="en-GB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533400" y="196369"/>
                <a:ext cx="228612" cy="1841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01701" y="380519"/>
                <a:ext cx="1066857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cs typeface="Arial" charset="0"/>
                  </a:rPr>
                  <a:t>Months</a:t>
                </a:r>
                <a:endParaRPr lang="en-GB" dirty="0">
                  <a:solidFill>
                    <a:schemeClr val="accent2">
                      <a:lumMod val="60000"/>
                      <a:lumOff val="40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01701" y="698019"/>
                <a:ext cx="1066857" cy="36830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cs typeface="Arial" charset="0"/>
                  </a:rPr>
                  <a:t>Years</a:t>
                </a:r>
                <a:endParaRPr lang="en-GB" dirty="0">
                  <a:solidFill>
                    <a:schemeClr val="accent5">
                      <a:lumMod val="7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1701" y="1002819"/>
                <a:ext cx="1066857" cy="36830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  <a:cs typeface="Arial" charset="0"/>
                  </a:rPr>
                  <a:t>Decades</a:t>
                </a:r>
                <a:endParaRPr lang="en-GB" dirty="0">
                  <a:solidFill>
                    <a:schemeClr val="accent3">
                      <a:lumMod val="7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533400" y="501169"/>
                <a:ext cx="228612" cy="18415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533400" y="805969"/>
                <a:ext cx="228612" cy="18415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533400" y="1110769"/>
                <a:ext cx="228612" cy="184150"/>
              </a:xfrm>
              <a:prstGeom prst="roundRect">
                <a:avLst/>
              </a:prstGeom>
              <a:solidFill>
                <a:srgbClr val="C9F6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9"/>
            <a:ext cx="7772400" cy="864096"/>
          </a:xfrm>
        </p:spPr>
        <p:txBody>
          <a:bodyPr/>
          <a:lstStyle/>
          <a:p>
            <a:pPr algn="ctr"/>
            <a:r>
              <a:rPr lang="en-IN" dirty="0" smtClean="0"/>
              <a:t>THANK YOU!</a:t>
            </a:r>
            <a:endParaRPr lang="en-IN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3528" y="1077699"/>
            <a:ext cx="432092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ARKAVATHY RESEARCH TEAM</a:t>
            </a:r>
          </a:p>
          <a:p>
            <a:r>
              <a:rPr lang="en-US" b="1" dirty="0" smtClean="0">
                <a:latin typeface="Calibri" pitchFamily="34" charset="0"/>
              </a:rPr>
              <a:t>Research Staff</a:t>
            </a:r>
          </a:p>
          <a:p>
            <a:r>
              <a:rPr lang="en-US" dirty="0" err="1" smtClean="0">
                <a:latin typeface="Calibri" pitchFamily="34" charset="0"/>
              </a:rPr>
              <a:t>Meghana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Eswar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Sanjeev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Kenchaigol</a:t>
            </a:r>
            <a:r>
              <a:rPr lang="en-US" dirty="0" smtClean="0">
                <a:latin typeface="Calibri" pitchFamily="34" charset="0"/>
              </a:rPr>
              <a:t>, 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T. </a:t>
            </a:r>
            <a:r>
              <a:rPr lang="en-US" dirty="0" err="1" smtClean="0">
                <a:latin typeface="Calibri" pitchFamily="34" charset="0"/>
              </a:rPr>
              <a:t>Zuhail</a:t>
            </a:r>
            <a:r>
              <a:rPr lang="en-US" dirty="0" smtClean="0">
                <a:latin typeface="Calibri" pitchFamily="34" charset="0"/>
              </a:rPr>
              <a:t>, M. </a:t>
            </a:r>
            <a:r>
              <a:rPr lang="en-US" dirty="0" err="1" smtClean="0">
                <a:latin typeface="Calibri" pitchFamily="34" charset="0"/>
              </a:rPr>
              <a:t>Idris</a:t>
            </a:r>
            <a:r>
              <a:rPr lang="en-US" dirty="0" smtClean="0">
                <a:latin typeface="Calibri" pitchFamily="34" charset="0"/>
              </a:rPr>
              <a:t>, Praveen  </a:t>
            </a:r>
            <a:r>
              <a:rPr lang="en-US" dirty="0" err="1" smtClean="0">
                <a:latin typeface="Calibri" pitchFamily="34" charset="0"/>
              </a:rPr>
              <a:t>Urs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Kirubaharan</a:t>
            </a:r>
            <a:r>
              <a:rPr lang="en-US" dirty="0" smtClean="0">
                <a:latin typeface="Calibri" pitchFamily="34" charset="0"/>
              </a:rPr>
              <a:t> Jeremiah, </a:t>
            </a:r>
            <a:r>
              <a:rPr lang="en-US" dirty="0" err="1" smtClean="0">
                <a:latin typeface="Calibri" pitchFamily="34" charset="0"/>
              </a:rPr>
              <a:t>Apoorva</a:t>
            </a:r>
            <a:r>
              <a:rPr lang="en-US" dirty="0" smtClean="0">
                <a:latin typeface="Calibri" pitchFamily="34" charset="0"/>
              </a:rPr>
              <a:t> R., </a:t>
            </a:r>
            <a:r>
              <a:rPr lang="en-US" dirty="0" err="1" smtClean="0">
                <a:latin typeface="Calibri" pitchFamily="34" charset="0"/>
              </a:rPr>
              <a:t>Karthik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Madhyastha</a:t>
            </a:r>
            <a:r>
              <a:rPr lang="en-US" dirty="0" smtClean="0">
                <a:latin typeface="Calibri" pitchFamily="34" charset="0"/>
              </a:rPr>
              <a:t>, </a:t>
            </a:r>
            <a:endParaRPr lang="en-US" dirty="0">
              <a:latin typeface="Calibri" pitchFamily="34" charset="0"/>
            </a:endParaRPr>
          </a:p>
          <a:p>
            <a:pPr marL="342900" indent="-342900">
              <a:buAutoNum type="alphaUcPeriod"/>
            </a:pPr>
            <a:r>
              <a:rPr lang="en-US" dirty="0" err="1" smtClean="0">
                <a:latin typeface="Calibri" pitchFamily="34" charset="0"/>
              </a:rPr>
              <a:t>Kavitha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Dipak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Samal</a:t>
            </a:r>
            <a:r>
              <a:rPr lang="en-US" dirty="0" smtClean="0">
                <a:latin typeface="Calibri" pitchFamily="34" charset="0"/>
              </a:rPr>
              <a:t>, </a:t>
            </a:r>
          </a:p>
          <a:p>
            <a:pPr marL="342900" indent="-342900"/>
            <a:endParaRPr lang="en-US" dirty="0" smtClean="0">
              <a:latin typeface="Calibri" pitchFamily="34" charset="0"/>
            </a:endParaRPr>
          </a:p>
          <a:p>
            <a:pPr marL="342900" indent="-342900"/>
            <a:r>
              <a:rPr lang="en-US" b="1" dirty="0" smtClean="0">
                <a:latin typeface="Calibri" pitchFamily="34" charset="0"/>
              </a:rPr>
              <a:t>Field Enumerators</a:t>
            </a:r>
          </a:p>
          <a:p>
            <a:r>
              <a:rPr lang="en-US" dirty="0" err="1" smtClean="0">
                <a:latin typeface="Calibri" pitchFamily="34" charset="0"/>
              </a:rPr>
              <a:t>Chidanand</a:t>
            </a:r>
            <a:r>
              <a:rPr lang="en-US" dirty="0" smtClean="0">
                <a:latin typeface="Calibri" pitchFamily="34" charset="0"/>
              </a:rPr>
              <a:t>, G. C. </a:t>
            </a:r>
            <a:r>
              <a:rPr lang="en-US" dirty="0" err="1" smtClean="0">
                <a:latin typeface="Calibri" pitchFamily="34" charset="0"/>
              </a:rPr>
              <a:t>Guruswamy</a:t>
            </a:r>
            <a:r>
              <a:rPr lang="en-US" dirty="0" smtClean="0">
                <a:latin typeface="Calibri" pitchFamily="34" charset="0"/>
              </a:rPr>
              <a:t>, D. S. Kumar, B. K. </a:t>
            </a:r>
            <a:r>
              <a:rPr lang="en-US" dirty="0" err="1" smtClean="0">
                <a:latin typeface="Calibri" pitchFamily="34" charset="0"/>
              </a:rPr>
              <a:t>Manjunatha</a:t>
            </a:r>
            <a:r>
              <a:rPr lang="en-US" dirty="0" smtClean="0">
                <a:latin typeface="Calibri" pitchFamily="34" charset="0"/>
              </a:rPr>
              <a:t>, P. </a:t>
            </a:r>
            <a:r>
              <a:rPr lang="en-US" dirty="0" err="1" smtClean="0">
                <a:latin typeface="Calibri" pitchFamily="34" charset="0"/>
              </a:rPr>
              <a:t>Nagendra</a:t>
            </a:r>
            <a:r>
              <a:rPr lang="en-US" dirty="0" smtClean="0">
                <a:latin typeface="Calibri" pitchFamily="34" charset="0"/>
              </a:rPr>
              <a:t>, A. H. </a:t>
            </a:r>
            <a:r>
              <a:rPr lang="en-US" dirty="0" err="1" smtClean="0">
                <a:latin typeface="Calibri" pitchFamily="34" charset="0"/>
              </a:rPr>
              <a:t>Sathish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Outreach/ Water Literacy Campaign</a:t>
            </a:r>
          </a:p>
          <a:p>
            <a:r>
              <a:rPr lang="en-US" dirty="0" err="1" smtClean="0">
                <a:latin typeface="Calibri" pitchFamily="34" charset="0"/>
              </a:rPr>
              <a:t>G.,Manjunatha</a:t>
            </a:r>
            <a:r>
              <a:rPr lang="en-US" dirty="0" smtClean="0">
                <a:latin typeface="Calibri" pitchFamily="34" charset="0"/>
              </a:rPr>
              <a:t>, K. </a:t>
            </a:r>
            <a:r>
              <a:rPr lang="en-US" dirty="0" err="1" smtClean="0">
                <a:latin typeface="Calibri" pitchFamily="34" charset="0"/>
              </a:rPr>
              <a:t>Janardhan</a:t>
            </a:r>
            <a:r>
              <a:rPr lang="en-US" dirty="0" smtClean="0">
                <a:latin typeface="Calibri" pitchFamily="34" charset="0"/>
              </a:rPr>
              <a:t> 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USAID-RI Fellow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</a:rPr>
              <a:t>Gopal</a:t>
            </a:r>
            <a:r>
              <a:rPr lang="en-US" dirty="0" smtClean="0">
                <a:latin typeface="Calibri" pitchFamily="34" charset="0"/>
              </a:rPr>
              <a:t> Penny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Interns (2013, 2014)</a:t>
            </a:r>
          </a:p>
          <a:p>
            <a:r>
              <a:rPr lang="en-US" dirty="0" smtClean="0">
                <a:latin typeface="Calibri" pitchFamily="34" charset="0"/>
              </a:rPr>
              <a:t>Tagore, </a:t>
            </a:r>
            <a:r>
              <a:rPr lang="en-US" dirty="0" err="1" smtClean="0">
                <a:latin typeface="Calibri" pitchFamily="34" charset="0"/>
              </a:rPr>
              <a:t>Nagaraju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Shilu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Veena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Pradnya</a:t>
            </a:r>
            <a:r>
              <a:rPr lang="en-US" dirty="0" smtClean="0">
                <a:latin typeface="Calibri" pitchFamily="34" charset="0"/>
              </a:rPr>
              <a:t> </a:t>
            </a:r>
          </a:p>
          <a:p>
            <a:r>
              <a:rPr lang="en-US" dirty="0" err="1" smtClean="0">
                <a:latin typeface="Calibri" pitchFamily="34" charset="0"/>
              </a:rPr>
              <a:t>Shilpa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Sayan</a:t>
            </a:r>
            <a:r>
              <a:rPr lang="en-US" dirty="0" smtClean="0">
                <a:latin typeface="Calibri" pitchFamily="34" charset="0"/>
              </a:rPr>
              <a:t>, Sana, </a:t>
            </a:r>
            <a:r>
              <a:rPr lang="en-US" dirty="0" err="1" smtClean="0">
                <a:latin typeface="Calibri" pitchFamily="34" charset="0"/>
              </a:rPr>
              <a:t>Arjun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Kritika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Aravind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88024" y="764704"/>
            <a:ext cx="3816350" cy="738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Consultants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Dr. </a:t>
            </a:r>
            <a:r>
              <a:rPr lang="en-US" dirty="0" err="1" smtClean="0">
                <a:latin typeface="Calibri" pitchFamily="34" charset="0"/>
              </a:rPr>
              <a:t>Ballukraya</a:t>
            </a:r>
            <a:r>
              <a:rPr lang="en-US" dirty="0" smtClean="0">
                <a:latin typeface="Calibri" pitchFamily="34" charset="0"/>
              </a:rPr>
              <a:t> (Hydrogeology)</a:t>
            </a:r>
            <a:r>
              <a:rPr lang="en-US" b="1" dirty="0" smtClean="0">
                <a:latin typeface="Calibri" pitchFamily="34" charset="0"/>
              </a:rPr>
              <a:t> </a:t>
            </a:r>
          </a:p>
          <a:p>
            <a:endParaRPr lang="en-US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RS/GIS support</a:t>
            </a:r>
          </a:p>
          <a:p>
            <a:r>
              <a:rPr lang="en-US" dirty="0" err="1" smtClean="0">
                <a:latin typeface="Calibri" pitchFamily="34" charset="0"/>
              </a:rPr>
              <a:t>Jayalakshmi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Ameya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Sowmyashree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Muneeswaran</a:t>
            </a:r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FUNDING:</a:t>
            </a:r>
          </a:p>
          <a:p>
            <a:r>
              <a:rPr lang="en-US" dirty="0" smtClean="0">
                <a:latin typeface="Calibri" pitchFamily="34" charset="0"/>
              </a:rPr>
              <a:t>International Development Research Centre (IDRC) </a:t>
            </a:r>
            <a:r>
              <a:rPr lang="en-IN" dirty="0" smtClean="0"/>
              <a:t>Grant No. 107086-001 </a:t>
            </a:r>
          </a:p>
          <a:p>
            <a:endParaRPr lang="en-IN" dirty="0" smtClean="0"/>
          </a:p>
          <a:p>
            <a:r>
              <a:rPr lang="en-IN" dirty="0" smtClean="0"/>
              <a:t>NSF CNIC IIA-1427761 and USAID RI Fellowship Program for support of ATREE-UC Berkeley collaborations</a:t>
            </a:r>
          </a:p>
          <a:p>
            <a:endParaRPr lang="en-IN" dirty="0" smtClean="0"/>
          </a:p>
          <a:p>
            <a:r>
              <a:rPr lang="en-IN" dirty="0" smtClean="0"/>
              <a:t>NSF SESYNC Grant for socio-hydrologic synthesis work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Note: Government monitoring wells do not show depletion</a:t>
            </a:r>
            <a:endParaRPr lang="en-US" b="1" dirty="0"/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914400" y="4495800"/>
          <a:ext cx="4343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953000" y="1600200"/>
          <a:ext cx="3810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914400" y="1524000"/>
          <a:ext cx="4114800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Left Brace 7"/>
          <p:cNvSpPr/>
          <p:nvPr/>
        </p:nvSpPr>
        <p:spPr>
          <a:xfrm>
            <a:off x="533400" y="1752600"/>
            <a:ext cx="304800" cy="25146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419600"/>
            <a:ext cx="381000" cy="2209800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805934" y="27871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Dug Wells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05934" y="52255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Borewells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Evidence of depletion of deep fracture aquifers</a:t>
            </a:r>
            <a:br>
              <a:rPr lang="en-US" dirty="0" smtClean="0"/>
            </a:br>
            <a:r>
              <a:rPr lang="en-US" sz="2200" b="1" dirty="0" smtClean="0"/>
              <a:t>Novel, low-cost approach: </a:t>
            </a:r>
            <a:r>
              <a:rPr lang="en-US" sz="2200" b="1" dirty="0" err="1" smtClean="0"/>
              <a:t>Crowdsourced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borewell</a:t>
            </a:r>
            <a:r>
              <a:rPr lang="en-US" sz="2200" b="1" dirty="0" smtClean="0"/>
              <a:t> scans</a:t>
            </a:r>
            <a:endParaRPr lang="en-US" sz="22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05000"/>
            <a:ext cx="636057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315200" y="2590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 150 Well scans in two </a:t>
            </a:r>
            <a:r>
              <a:rPr lang="en-US" b="1" dirty="0" err="1" smtClean="0"/>
              <a:t>milli</a:t>
            </a:r>
            <a:r>
              <a:rPr lang="en-US" b="1" dirty="0" smtClean="0"/>
              <a:t>-watersheds!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Evidence of depletion in deep aquifers </a:t>
            </a:r>
            <a:br>
              <a:rPr lang="en-US" sz="3600" b="1" dirty="0" smtClean="0"/>
            </a:br>
            <a:r>
              <a:rPr lang="en-US" sz="3600" b="1" dirty="0" smtClean="0"/>
              <a:t>Very little deep storage</a:t>
            </a:r>
            <a:endParaRPr lang="en-US" sz="3600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457200" y="1447800"/>
          <a:ext cx="718185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own Arrow 6"/>
          <p:cNvSpPr/>
          <p:nvPr/>
        </p:nvSpPr>
        <p:spPr>
          <a:xfrm>
            <a:off x="5410200" y="4191000"/>
            <a:ext cx="381000" cy="3048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2667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Small changes in volume =&gt; big drops in depth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55" t="38117" r="51918" b="19058"/>
          <a:stretch/>
        </p:blipFill>
        <p:spPr bwMode="auto">
          <a:xfrm>
            <a:off x="914400" y="2055168"/>
            <a:ext cx="355751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/>
          <p:nvPr/>
        </p:nvGrpSpPr>
        <p:grpSpPr>
          <a:xfrm>
            <a:off x="5203489" y="3032852"/>
            <a:ext cx="2124236" cy="2097524"/>
            <a:chOff x="5940152" y="1556792"/>
            <a:chExt cx="2124236" cy="2097524"/>
          </a:xfrm>
        </p:grpSpPr>
        <p:sp>
          <p:nvSpPr>
            <p:cNvPr id="17" name="Rectangle 16"/>
            <p:cNvSpPr/>
            <p:nvPr/>
          </p:nvSpPr>
          <p:spPr>
            <a:xfrm>
              <a:off x="5940152" y="1561438"/>
              <a:ext cx="576064" cy="3600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40152" y="1988840"/>
              <a:ext cx="576064" cy="360040"/>
            </a:xfrm>
            <a:prstGeom prst="rect">
              <a:avLst/>
            </a:prstGeom>
            <a:solidFill>
              <a:srgbClr val="E587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0152" y="2420888"/>
              <a:ext cx="576064" cy="36004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40152" y="2852936"/>
              <a:ext cx="576064" cy="360040"/>
            </a:xfrm>
            <a:prstGeom prst="rect">
              <a:avLst/>
            </a:prstGeom>
            <a:solidFill>
              <a:srgbClr val="75F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0152" y="3284984"/>
              <a:ext cx="576064" cy="36004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60232" y="1556792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&lt; -5%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60232" y="1979548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-5% - 0%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60232" y="2411596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  <a:r>
                <a:rPr lang="en-US" dirty="0" smtClean="0"/>
                <a:t>% - 5%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60232" y="2852936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5% - 10%</a:t>
              </a:r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60232" y="3284984"/>
              <a:ext cx="1404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10% - 15%</a:t>
              </a:r>
              <a:endParaRPr lang="en-GB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095477" y="227119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Projected Increase in Rainfall 2035 A1B Scenario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95477" y="51422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BCCI-Karnataka, 2011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8" t="17613" r="28309" b="29570"/>
          <a:stretch/>
        </p:blipFill>
        <p:spPr>
          <a:xfrm>
            <a:off x="3810000" y="2057400"/>
            <a:ext cx="833523" cy="962001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Climate models suggest </a:t>
            </a:r>
            <a:r>
              <a:rPr lang="en-US" sz="3200" b="1" dirty="0" smtClean="0">
                <a:solidFill>
                  <a:srgbClr val="0070C0"/>
                </a:solidFill>
              </a:rPr>
              <a:t>an increasing trend</a:t>
            </a:r>
            <a:r>
              <a:rPr lang="en-US" sz="3200" b="1" dirty="0" smtClean="0"/>
              <a:t> in annual rainfall.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0" name="Picture 19" descr="TG Halli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0957" y="4689376"/>
            <a:ext cx="88890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5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 smtClean="0"/>
              <a:t>Baseflows</a:t>
            </a:r>
            <a:r>
              <a:rPr lang="en-US" sz="3600" b="1" dirty="0" smtClean="0"/>
              <a:t> into TG </a:t>
            </a:r>
            <a:r>
              <a:rPr lang="en-US" sz="3600" b="1" dirty="0" err="1" smtClean="0"/>
              <a:t>Halli</a:t>
            </a:r>
            <a:r>
              <a:rPr lang="en-US" sz="3600" b="1" dirty="0" smtClean="0"/>
              <a:t> also declined – virtually disappeared after 1992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 l="14692" t="34915" r="5792" b="31297"/>
          <a:stretch>
            <a:fillRect/>
          </a:stretch>
        </p:blipFill>
        <p:spPr bwMode="auto">
          <a:xfrm>
            <a:off x="0" y="1600200"/>
            <a:ext cx="8610600" cy="3581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6400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Srinivasan</a:t>
            </a:r>
            <a:r>
              <a:rPr lang="en-US" dirty="0" smtClean="0"/>
              <a:t> et al. (2015)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6743700" y="4229101"/>
            <a:ext cx="457200" cy="175260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5257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one month after 1992, where there was inflow into TG </a:t>
            </a:r>
            <a:r>
              <a:rPr lang="en-US" b="1" dirty="0" err="1" smtClean="0">
                <a:solidFill>
                  <a:srgbClr val="FF0000"/>
                </a:solidFill>
              </a:rPr>
              <a:t>Halli</a:t>
            </a:r>
            <a:r>
              <a:rPr lang="en-US" b="1" dirty="0" smtClean="0">
                <a:solidFill>
                  <a:srgbClr val="FF0000"/>
                </a:solidFill>
              </a:rPr>
              <a:t> in a no-rain month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600" b="1" dirty="0" smtClean="0"/>
              <a:t>BUT inflows into TG </a:t>
            </a:r>
            <a:r>
              <a:rPr lang="en-IN" sz="3600" b="1" dirty="0" err="1" smtClean="0"/>
              <a:t>Halli</a:t>
            </a:r>
            <a:r>
              <a:rPr lang="en-IN" sz="3600" b="1" dirty="0" smtClean="0"/>
              <a:t> catchment have declined sharply.</a:t>
            </a:r>
            <a:endParaRPr lang="en-GB" sz="3600" b="1" dirty="0"/>
          </a:p>
        </p:txBody>
      </p:sp>
      <p:grpSp>
        <p:nvGrpSpPr>
          <p:cNvPr id="2" name="Group 11"/>
          <p:cNvGrpSpPr/>
          <p:nvPr/>
        </p:nvGrpSpPr>
        <p:grpSpPr>
          <a:xfrm>
            <a:off x="152400" y="1700808"/>
            <a:ext cx="8839200" cy="4176464"/>
            <a:chOff x="2200603" y="4725144"/>
            <a:chExt cx="5029607" cy="2132856"/>
          </a:xfrm>
        </p:grpSpPr>
        <p:pic>
          <p:nvPicPr>
            <p:cNvPr id="9" name="Picture 8" descr="Figure2a.eps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527" t="93049" r="4632"/>
            <a:stretch>
              <a:fillRect/>
            </a:stretch>
          </p:blipFill>
          <p:spPr>
            <a:xfrm>
              <a:off x="2200603" y="6381328"/>
              <a:ext cx="5029607" cy="476672"/>
            </a:xfrm>
            <a:prstGeom prst="rect">
              <a:avLst/>
            </a:prstGeom>
          </p:spPr>
        </p:pic>
        <p:pic>
          <p:nvPicPr>
            <p:cNvPr id="10" name="Picture 9" descr="Figure2a.eps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86" r="6598" b="77300"/>
            <a:stretch>
              <a:fillRect/>
            </a:stretch>
          </p:blipFill>
          <p:spPr>
            <a:xfrm>
              <a:off x="2200603" y="4725144"/>
              <a:ext cx="4963684" cy="15567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286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i="1" dirty="0" err="1" smtClean="0"/>
              <a:t>Srinivsan</a:t>
            </a:r>
            <a:r>
              <a:rPr lang="en-US" i="1" dirty="0" smtClean="0"/>
              <a:t> et al., 2015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32960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b="1" dirty="0" smtClean="0"/>
              <a:t>Secondary data show that the surface water irrigation and open wells disappeared by the mid-1990s.</a:t>
            </a:r>
            <a:endParaRPr lang="en-IN" sz="3200" b="1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395536" y="1719261"/>
          <a:ext cx="4076452" cy="4158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672013" y="1762125"/>
          <a:ext cx="4076451" cy="4043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6488668"/>
            <a:ext cx="821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 smtClean="0"/>
              <a:t>Source: KA Annual Season Crop Report. </a:t>
            </a:r>
            <a:r>
              <a:rPr lang="en-IN" i="1" dirty="0" err="1" smtClean="0"/>
              <a:t>Doddaballapur</a:t>
            </a:r>
            <a:r>
              <a:rPr lang="en-IN" i="1" dirty="0" smtClean="0"/>
              <a:t> </a:t>
            </a:r>
            <a:r>
              <a:rPr lang="en-IN" i="1" dirty="0" err="1" smtClean="0"/>
              <a:t>Taluk</a:t>
            </a:r>
            <a:endParaRPr lang="en-IN" i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819400" y="3962400"/>
            <a:ext cx="2514600" cy="2209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4876800" y="4267200"/>
            <a:ext cx="23622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57600" y="5867400"/>
            <a:ext cx="32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Evidence the shallow aquifer dried up in the early 1990s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9"/>
          <p:cNvGrpSpPr/>
          <p:nvPr/>
        </p:nvGrpSpPr>
        <p:grpSpPr>
          <a:xfrm>
            <a:off x="1688080" y="2968052"/>
            <a:ext cx="369320" cy="2070671"/>
            <a:chOff x="1768839" y="2968052"/>
            <a:chExt cx="369320" cy="2070671"/>
          </a:xfrm>
        </p:grpSpPr>
        <p:sp>
          <p:nvSpPr>
            <p:cNvPr id="174" name="Freeform 173"/>
            <p:cNvSpPr/>
            <p:nvPr/>
          </p:nvSpPr>
          <p:spPr>
            <a:xfrm>
              <a:off x="1858780" y="2968052"/>
              <a:ext cx="106072" cy="2070671"/>
            </a:xfrm>
            <a:custGeom>
              <a:avLst/>
              <a:gdLst>
                <a:gd name="connsiteX0" fmla="*/ 74951 w 106072"/>
                <a:gd name="connsiteY0" fmla="*/ 0 h 2070671"/>
                <a:gd name="connsiteX1" fmla="*/ 59961 w 106072"/>
                <a:gd name="connsiteY1" fmla="*/ 74951 h 2070671"/>
                <a:gd name="connsiteX2" fmla="*/ 44971 w 106072"/>
                <a:gd name="connsiteY2" fmla="*/ 119922 h 2070671"/>
                <a:gd name="connsiteX3" fmla="*/ 29981 w 106072"/>
                <a:gd name="connsiteY3" fmla="*/ 179882 h 2070671"/>
                <a:gd name="connsiteX4" fmla="*/ 0 w 106072"/>
                <a:gd name="connsiteY4" fmla="*/ 344774 h 2070671"/>
                <a:gd name="connsiteX5" fmla="*/ 14990 w 106072"/>
                <a:gd name="connsiteY5" fmla="*/ 794479 h 2070671"/>
                <a:gd name="connsiteX6" fmla="*/ 44971 w 106072"/>
                <a:gd name="connsiteY6" fmla="*/ 839450 h 2070671"/>
                <a:gd name="connsiteX7" fmla="*/ 74951 w 106072"/>
                <a:gd name="connsiteY7" fmla="*/ 899410 h 2070671"/>
                <a:gd name="connsiteX8" fmla="*/ 104931 w 106072"/>
                <a:gd name="connsiteY8" fmla="*/ 989351 h 2070671"/>
                <a:gd name="connsiteX9" fmla="*/ 89941 w 106072"/>
                <a:gd name="connsiteY9" fmla="*/ 1094282 h 2070671"/>
                <a:gd name="connsiteX10" fmla="*/ 59961 w 106072"/>
                <a:gd name="connsiteY10" fmla="*/ 1514007 h 2070671"/>
                <a:gd name="connsiteX11" fmla="*/ 44971 w 106072"/>
                <a:gd name="connsiteY11" fmla="*/ 1843791 h 2070671"/>
                <a:gd name="connsiteX12" fmla="*/ 29981 w 106072"/>
                <a:gd name="connsiteY12" fmla="*/ 1918741 h 207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072" h="2070671">
                  <a:moveTo>
                    <a:pt x="74951" y="0"/>
                  </a:moveTo>
                  <a:cubicBezTo>
                    <a:pt x="69954" y="24984"/>
                    <a:pt x="66140" y="50233"/>
                    <a:pt x="59961" y="74951"/>
                  </a:cubicBezTo>
                  <a:cubicBezTo>
                    <a:pt x="56129" y="90280"/>
                    <a:pt x="49312" y="104729"/>
                    <a:pt x="44971" y="119922"/>
                  </a:cubicBezTo>
                  <a:cubicBezTo>
                    <a:pt x="39311" y="139731"/>
                    <a:pt x="34450" y="159771"/>
                    <a:pt x="29981" y="179882"/>
                  </a:cubicBezTo>
                  <a:cubicBezTo>
                    <a:pt x="16010" y="242750"/>
                    <a:pt x="10851" y="279669"/>
                    <a:pt x="0" y="344774"/>
                  </a:cubicBezTo>
                  <a:cubicBezTo>
                    <a:pt x="4997" y="494676"/>
                    <a:pt x="1411" y="645110"/>
                    <a:pt x="14990" y="794479"/>
                  </a:cubicBezTo>
                  <a:cubicBezTo>
                    <a:pt x="16621" y="812421"/>
                    <a:pt x="36032" y="823808"/>
                    <a:pt x="44971" y="839450"/>
                  </a:cubicBezTo>
                  <a:cubicBezTo>
                    <a:pt x="56058" y="858852"/>
                    <a:pt x="66652" y="878662"/>
                    <a:pt x="74951" y="899410"/>
                  </a:cubicBezTo>
                  <a:cubicBezTo>
                    <a:pt x="86688" y="928752"/>
                    <a:pt x="104931" y="989351"/>
                    <a:pt x="104931" y="989351"/>
                  </a:cubicBezTo>
                  <a:cubicBezTo>
                    <a:pt x="99934" y="1024328"/>
                    <a:pt x="92216" y="1059023"/>
                    <a:pt x="89941" y="1094282"/>
                  </a:cubicBezTo>
                  <a:cubicBezTo>
                    <a:pt x="62380" y="1521485"/>
                    <a:pt x="106072" y="1329562"/>
                    <a:pt x="59961" y="1514007"/>
                  </a:cubicBezTo>
                  <a:cubicBezTo>
                    <a:pt x="54964" y="1623935"/>
                    <a:pt x="53746" y="1734100"/>
                    <a:pt x="44971" y="1843791"/>
                  </a:cubicBezTo>
                  <a:cubicBezTo>
                    <a:pt x="26821" y="2070671"/>
                    <a:pt x="29981" y="1763906"/>
                    <a:pt x="29981" y="1918741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1953512" y="3057993"/>
              <a:ext cx="184647" cy="1618938"/>
            </a:xfrm>
            <a:custGeom>
              <a:avLst/>
              <a:gdLst>
                <a:gd name="connsiteX0" fmla="*/ 115131 w 184647"/>
                <a:gd name="connsiteY0" fmla="*/ 0 h 1618938"/>
                <a:gd name="connsiteX1" fmla="*/ 85150 w 184647"/>
                <a:gd name="connsiteY1" fmla="*/ 44971 h 1618938"/>
                <a:gd name="connsiteX2" fmla="*/ 25190 w 184647"/>
                <a:gd name="connsiteY2" fmla="*/ 164892 h 1618938"/>
                <a:gd name="connsiteX3" fmla="*/ 25190 w 184647"/>
                <a:gd name="connsiteY3" fmla="*/ 479686 h 1618938"/>
                <a:gd name="connsiteX4" fmla="*/ 40180 w 184647"/>
                <a:gd name="connsiteY4" fmla="*/ 554637 h 1618938"/>
                <a:gd name="connsiteX5" fmla="*/ 100140 w 184647"/>
                <a:gd name="connsiteY5" fmla="*/ 704538 h 1618938"/>
                <a:gd name="connsiteX6" fmla="*/ 130121 w 184647"/>
                <a:gd name="connsiteY6" fmla="*/ 794479 h 1618938"/>
                <a:gd name="connsiteX7" fmla="*/ 160101 w 184647"/>
                <a:gd name="connsiteY7" fmla="*/ 899410 h 1618938"/>
                <a:gd name="connsiteX8" fmla="*/ 160101 w 184647"/>
                <a:gd name="connsiteY8" fmla="*/ 1394086 h 1618938"/>
                <a:gd name="connsiteX9" fmla="*/ 115131 w 184647"/>
                <a:gd name="connsiteY9" fmla="*/ 1499017 h 1618938"/>
                <a:gd name="connsiteX10" fmla="*/ 100140 w 184647"/>
                <a:gd name="connsiteY10" fmla="*/ 1618938 h 16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647" h="1618938">
                  <a:moveTo>
                    <a:pt x="115131" y="0"/>
                  </a:moveTo>
                  <a:cubicBezTo>
                    <a:pt x="105137" y="14990"/>
                    <a:pt x="93207" y="28857"/>
                    <a:pt x="85150" y="44971"/>
                  </a:cubicBezTo>
                  <a:cubicBezTo>
                    <a:pt x="11806" y="191659"/>
                    <a:pt x="94650" y="60702"/>
                    <a:pt x="25190" y="164892"/>
                  </a:cubicBezTo>
                  <a:cubicBezTo>
                    <a:pt x="0" y="316023"/>
                    <a:pt x="2861" y="256401"/>
                    <a:pt x="25190" y="479686"/>
                  </a:cubicBezTo>
                  <a:cubicBezTo>
                    <a:pt x="27725" y="505038"/>
                    <a:pt x="32123" y="530466"/>
                    <a:pt x="40180" y="554637"/>
                  </a:cubicBezTo>
                  <a:cubicBezTo>
                    <a:pt x="57198" y="605691"/>
                    <a:pt x="83122" y="653484"/>
                    <a:pt x="100140" y="704538"/>
                  </a:cubicBezTo>
                  <a:cubicBezTo>
                    <a:pt x="110134" y="734518"/>
                    <a:pt x="122456" y="763820"/>
                    <a:pt x="130121" y="794479"/>
                  </a:cubicBezTo>
                  <a:cubicBezTo>
                    <a:pt x="148943" y="869769"/>
                    <a:pt x="138596" y="834895"/>
                    <a:pt x="160101" y="899410"/>
                  </a:cubicBezTo>
                  <a:cubicBezTo>
                    <a:pt x="179981" y="1137967"/>
                    <a:pt x="184647" y="1099526"/>
                    <a:pt x="160101" y="1394086"/>
                  </a:cubicBezTo>
                  <a:cubicBezTo>
                    <a:pt x="157677" y="1423178"/>
                    <a:pt x="124413" y="1477360"/>
                    <a:pt x="115131" y="1499017"/>
                  </a:cubicBezTo>
                  <a:cubicBezTo>
                    <a:pt x="92239" y="1552431"/>
                    <a:pt x="100140" y="1552310"/>
                    <a:pt x="100140" y="1618938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1768839" y="347771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1921239" y="363011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1876269" y="320414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Freeform 165"/>
          <p:cNvSpPr/>
          <p:nvPr/>
        </p:nvSpPr>
        <p:spPr>
          <a:xfrm>
            <a:off x="1828800" y="2971800"/>
            <a:ext cx="4581525" cy="1890712"/>
          </a:xfrm>
          <a:custGeom>
            <a:avLst/>
            <a:gdLst>
              <a:gd name="connsiteX0" fmla="*/ 0 w 5532493"/>
              <a:gd name="connsiteY0" fmla="*/ 0 h 1667952"/>
              <a:gd name="connsiteX1" fmla="*/ 1150374 w 5532493"/>
              <a:gd name="connsiteY1" fmla="*/ 309716 h 1667952"/>
              <a:gd name="connsiteX2" fmla="*/ 1976284 w 5532493"/>
              <a:gd name="connsiteY2" fmla="*/ 722671 h 1667952"/>
              <a:gd name="connsiteX3" fmla="*/ 3539613 w 5532493"/>
              <a:gd name="connsiteY3" fmla="*/ 1371600 h 1667952"/>
              <a:gd name="connsiteX4" fmla="*/ 5338916 w 5532493"/>
              <a:gd name="connsiteY4" fmla="*/ 1637071 h 1667952"/>
              <a:gd name="connsiteX5" fmla="*/ 5397910 w 5532493"/>
              <a:gd name="connsiteY5" fmla="*/ 1651820 h 166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2493" h="1667952">
                <a:moveTo>
                  <a:pt x="0" y="0"/>
                </a:moveTo>
                <a:cubicBezTo>
                  <a:pt x="410496" y="94635"/>
                  <a:pt x="820993" y="189271"/>
                  <a:pt x="1150374" y="309716"/>
                </a:cubicBezTo>
                <a:cubicBezTo>
                  <a:pt x="1479755" y="430161"/>
                  <a:pt x="1578078" y="545690"/>
                  <a:pt x="1976284" y="722671"/>
                </a:cubicBezTo>
                <a:cubicBezTo>
                  <a:pt x="2374490" y="899652"/>
                  <a:pt x="2979174" y="1219200"/>
                  <a:pt x="3539613" y="1371600"/>
                </a:cubicBezTo>
                <a:cubicBezTo>
                  <a:pt x="4100052" y="1524000"/>
                  <a:pt x="5029200" y="1590368"/>
                  <a:pt x="5338916" y="1637071"/>
                </a:cubicBezTo>
                <a:cubicBezTo>
                  <a:pt x="5648632" y="1683774"/>
                  <a:pt x="5523271" y="1667797"/>
                  <a:pt x="5397910" y="1651820"/>
                </a:cubicBezTo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6387" name="Shape 112"/>
          <p:cNvCxnSpPr>
            <a:cxnSpLocks noChangeShapeType="1"/>
          </p:cNvCxnSpPr>
          <p:nvPr/>
        </p:nvCxnSpPr>
        <p:spPr bwMode="auto">
          <a:xfrm rot="10800000">
            <a:off x="4000500" y="2819400"/>
            <a:ext cx="114300" cy="0"/>
          </a:xfrm>
          <a:prstGeom prst="straightConnector1">
            <a:avLst/>
          </a:prstGeom>
          <a:noFill/>
          <a:ln w="9525" cap="rnd">
            <a:solidFill>
              <a:srgbClr val="B6DCDF"/>
            </a:solidFill>
            <a:miter lim="800000"/>
            <a:headEnd/>
            <a:tailEnd/>
          </a:ln>
        </p:spPr>
      </p:cxnSp>
      <p:sp>
        <p:nvSpPr>
          <p:cNvPr id="16388" name="Shape 114"/>
          <p:cNvSpPr txBox="1">
            <a:spLocks noChangeArrowheads="1"/>
          </p:cNvSpPr>
          <p:nvPr/>
        </p:nvSpPr>
        <p:spPr bwMode="auto">
          <a:xfrm>
            <a:off x="0" y="990600"/>
            <a:ext cx="2819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4)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Increased </a:t>
            </a:r>
            <a:r>
              <a:rPr lang="en-US" altLang="en-US" sz="2000" dirty="0" err="1" smtClean="0">
                <a:solidFill>
                  <a:srgbClr val="000000"/>
                </a:solidFill>
                <a:sym typeface="Garamond" pitchFamily="18" charset="0"/>
              </a:rPr>
              <a:t>evapotranspiration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due 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to land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use change</a:t>
            </a:r>
          </a:p>
        </p:txBody>
      </p:sp>
      <p:grpSp>
        <p:nvGrpSpPr>
          <p:cNvPr id="3" name="Shape 117"/>
          <p:cNvGrpSpPr>
            <a:grpSpLocks/>
          </p:cNvGrpSpPr>
          <p:nvPr/>
        </p:nvGrpSpPr>
        <p:grpSpPr bwMode="auto">
          <a:xfrm>
            <a:off x="865228" y="2004534"/>
            <a:ext cx="7897772" cy="4396266"/>
            <a:chOff x="0" y="0"/>
            <a:chExt cx="2147483646" cy="2147483646"/>
          </a:xfrm>
        </p:grpSpPr>
        <p:sp>
          <p:nvSpPr>
            <p:cNvPr id="16519" name="Shape 118"/>
            <p:cNvSpPr>
              <a:spLocks/>
            </p:cNvSpPr>
            <p:nvPr/>
          </p:nvSpPr>
          <p:spPr bwMode="auto">
            <a:xfrm>
              <a:off x="53427525" y="350048993"/>
              <a:ext cx="2082125372" cy="1259927247"/>
            </a:xfrm>
            <a:custGeom>
              <a:avLst/>
              <a:gdLst>
                <a:gd name="T0" fmla="*/ 2147483647 w 7034981"/>
                <a:gd name="T1" fmla="*/ 2147483647 h 3470968"/>
                <a:gd name="T2" fmla="*/ 2147483647 w 7034981"/>
                <a:gd name="T3" fmla="*/ 2147483647 h 3470968"/>
                <a:gd name="T4" fmla="*/ 2147483647 w 7034981"/>
                <a:gd name="T5" fmla="*/ 2147483647 h 3470968"/>
                <a:gd name="T6" fmla="*/ 2147483647 w 7034981"/>
                <a:gd name="T7" fmla="*/ 2147483647 h 3470968"/>
                <a:gd name="T8" fmla="*/ 2147483647 w 7034981"/>
                <a:gd name="T9" fmla="*/ 2147483647 h 3470968"/>
                <a:gd name="T10" fmla="*/ 2147483647 w 7034981"/>
                <a:gd name="T11" fmla="*/ 2147483647 h 3470968"/>
                <a:gd name="T12" fmla="*/ 2147483647 w 7034981"/>
                <a:gd name="T13" fmla="*/ 2147483647 h 3470968"/>
                <a:gd name="T14" fmla="*/ 2147483647 w 7034981"/>
                <a:gd name="T15" fmla="*/ 2147483647 h 3470968"/>
                <a:gd name="T16" fmla="*/ 2147483647 w 7034981"/>
                <a:gd name="T17" fmla="*/ 2147483647 h 3470968"/>
                <a:gd name="T18" fmla="*/ 2147483647 w 7034981"/>
                <a:gd name="T19" fmla="*/ 2147483647 h 3470968"/>
                <a:gd name="T20" fmla="*/ 2147483647 w 7034981"/>
                <a:gd name="T21" fmla="*/ 2147483647 h 3470968"/>
                <a:gd name="T22" fmla="*/ 2147483647 w 7034981"/>
                <a:gd name="T23" fmla="*/ 2147483647 h 3470968"/>
                <a:gd name="T24" fmla="*/ 2147483647 w 7034981"/>
                <a:gd name="T25" fmla="*/ 2147483647 h 3470968"/>
                <a:gd name="T26" fmla="*/ 2147483647 w 7034981"/>
                <a:gd name="T27" fmla="*/ 2147483647 h 3470968"/>
                <a:gd name="T28" fmla="*/ 2147483647 w 7034981"/>
                <a:gd name="T29" fmla="*/ 2147483647 h 3470968"/>
                <a:gd name="T30" fmla="*/ 2147483647 w 7034981"/>
                <a:gd name="T31" fmla="*/ 2147483647 h 3470968"/>
                <a:gd name="T32" fmla="*/ 2147483647 w 7034981"/>
                <a:gd name="T33" fmla="*/ 2147483647 h 3470968"/>
                <a:gd name="T34" fmla="*/ 2147483647 w 7034981"/>
                <a:gd name="T35" fmla="*/ 2147483647 h 3470968"/>
                <a:gd name="T36" fmla="*/ 2147483647 w 7034981"/>
                <a:gd name="T37" fmla="*/ 2147483647 h 3470968"/>
                <a:gd name="T38" fmla="*/ 2147483647 w 7034981"/>
                <a:gd name="T39" fmla="*/ 2147483647 h 3470968"/>
                <a:gd name="T40" fmla="*/ 2147483647 w 7034981"/>
                <a:gd name="T41" fmla="*/ 2147483647 h 3470968"/>
                <a:gd name="T42" fmla="*/ 2147483647 w 7034981"/>
                <a:gd name="T43" fmla="*/ 2147483647 h 3470968"/>
                <a:gd name="T44" fmla="*/ 2147483647 w 7034981"/>
                <a:gd name="T45" fmla="*/ 2147483647 h 3470968"/>
                <a:gd name="T46" fmla="*/ 2147483647 w 7034981"/>
                <a:gd name="T47" fmla="*/ 2147483647 h 3470968"/>
                <a:gd name="T48" fmla="*/ 2147483647 w 7034981"/>
                <a:gd name="T49" fmla="*/ 2147483647 h 3470968"/>
                <a:gd name="T50" fmla="*/ 2147483647 w 7034981"/>
                <a:gd name="T51" fmla="*/ 2147483647 h 3470968"/>
                <a:gd name="T52" fmla="*/ 2147483647 w 7034981"/>
                <a:gd name="T53" fmla="*/ 2147483647 h 3470968"/>
                <a:gd name="T54" fmla="*/ 2147483647 w 7034981"/>
                <a:gd name="T55" fmla="*/ 2147483647 h 3470968"/>
                <a:gd name="T56" fmla="*/ 2147483647 w 7034981"/>
                <a:gd name="T57" fmla="*/ 2147483647 h 3470968"/>
                <a:gd name="T58" fmla="*/ 2147483647 w 7034981"/>
                <a:gd name="T59" fmla="*/ 2147483647 h 3470968"/>
                <a:gd name="T60" fmla="*/ 2147483647 w 7034981"/>
                <a:gd name="T61" fmla="*/ 2147483647 h 3470968"/>
                <a:gd name="T62" fmla="*/ 2147483647 w 7034981"/>
                <a:gd name="T63" fmla="*/ 2147483647 h 3470968"/>
                <a:gd name="T64" fmla="*/ 2147483647 w 7034981"/>
                <a:gd name="T65" fmla="*/ 2147483647 h 3470968"/>
                <a:gd name="T66" fmla="*/ 2147483647 w 7034981"/>
                <a:gd name="T67" fmla="*/ 2147483647 h 3470968"/>
                <a:gd name="T68" fmla="*/ 2147483647 w 7034981"/>
                <a:gd name="T69" fmla="*/ 2147483647 h 3470968"/>
                <a:gd name="T70" fmla="*/ 2147483647 w 7034981"/>
                <a:gd name="T71" fmla="*/ 2147483647 h 3470968"/>
                <a:gd name="T72" fmla="*/ 2147483647 w 7034981"/>
                <a:gd name="T73" fmla="*/ 2147483647 h 3470968"/>
                <a:gd name="T74" fmla="*/ 2147483647 w 7034981"/>
                <a:gd name="T75" fmla="*/ 2147483647 h 3470968"/>
                <a:gd name="T76" fmla="*/ 2147483647 w 7034981"/>
                <a:gd name="T77" fmla="*/ 2147483647 h 3470968"/>
                <a:gd name="T78" fmla="*/ 2147483647 w 7034981"/>
                <a:gd name="T79" fmla="*/ 2147483647 h 3470968"/>
                <a:gd name="T80" fmla="*/ 2147483647 w 7034981"/>
                <a:gd name="T81" fmla="*/ 2147483647 h 3470968"/>
                <a:gd name="T82" fmla="*/ 2147483647 w 7034981"/>
                <a:gd name="T83" fmla="*/ 2147483647 h 3470968"/>
                <a:gd name="T84" fmla="*/ 2147483647 w 7034981"/>
                <a:gd name="T85" fmla="*/ 2147483647 h 3470968"/>
                <a:gd name="T86" fmla="*/ 2147483647 w 7034981"/>
                <a:gd name="T87" fmla="*/ 2147483647 h 3470968"/>
                <a:gd name="T88" fmla="*/ 2147483647 w 7034981"/>
                <a:gd name="T89" fmla="*/ 2147483647 h 3470968"/>
                <a:gd name="T90" fmla="*/ 2147483647 w 7034981"/>
                <a:gd name="T91" fmla="*/ 2147483647 h 34709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34981"/>
                <a:gd name="T139" fmla="*/ 0 h 3470968"/>
                <a:gd name="T140" fmla="*/ 7034981 w 7034981"/>
                <a:gd name="T141" fmla="*/ 3470968 h 34709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34981" h="3470968" extrusionOk="0">
                  <a:moveTo>
                    <a:pt x="0" y="0"/>
                  </a:moveTo>
                  <a:cubicBezTo>
                    <a:pt x="13118" y="2624"/>
                    <a:pt x="114516" y="21689"/>
                    <a:pt x="132736" y="29497"/>
                  </a:cubicBezTo>
                  <a:cubicBezTo>
                    <a:pt x="149028" y="36479"/>
                    <a:pt x="160689" y="52012"/>
                    <a:pt x="176981" y="58994"/>
                  </a:cubicBezTo>
                  <a:cubicBezTo>
                    <a:pt x="195612" y="66979"/>
                    <a:pt x="216559" y="67918"/>
                    <a:pt x="235974" y="73742"/>
                  </a:cubicBezTo>
                  <a:cubicBezTo>
                    <a:pt x="265755" y="82676"/>
                    <a:pt x="294968" y="93407"/>
                    <a:pt x="324465" y="103239"/>
                  </a:cubicBezTo>
                  <a:cubicBezTo>
                    <a:pt x="339213" y="108155"/>
                    <a:pt x="354805" y="111034"/>
                    <a:pt x="368710" y="117987"/>
                  </a:cubicBezTo>
                  <a:cubicBezTo>
                    <a:pt x="388374" y="127819"/>
                    <a:pt x="407290" y="139319"/>
                    <a:pt x="427703" y="147484"/>
                  </a:cubicBezTo>
                  <a:cubicBezTo>
                    <a:pt x="456572" y="159032"/>
                    <a:pt x="488384" y="163076"/>
                    <a:pt x="516194" y="176981"/>
                  </a:cubicBezTo>
                  <a:cubicBezTo>
                    <a:pt x="535858" y="186813"/>
                    <a:pt x="554129" y="200161"/>
                    <a:pt x="575187" y="206478"/>
                  </a:cubicBezTo>
                  <a:cubicBezTo>
                    <a:pt x="603829" y="215071"/>
                    <a:pt x="634180" y="216310"/>
                    <a:pt x="663677" y="221226"/>
                  </a:cubicBezTo>
                  <a:cubicBezTo>
                    <a:pt x="693174" y="235974"/>
                    <a:pt x="722032" y="252077"/>
                    <a:pt x="752168" y="265471"/>
                  </a:cubicBezTo>
                  <a:cubicBezTo>
                    <a:pt x="766374" y="271785"/>
                    <a:pt x="781857" y="274761"/>
                    <a:pt x="796413" y="280220"/>
                  </a:cubicBezTo>
                  <a:cubicBezTo>
                    <a:pt x="821201" y="289516"/>
                    <a:pt x="845367" y="300420"/>
                    <a:pt x="870155" y="309716"/>
                  </a:cubicBezTo>
                  <a:cubicBezTo>
                    <a:pt x="884711" y="315175"/>
                    <a:pt x="900111" y="318341"/>
                    <a:pt x="914400" y="324465"/>
                  </a:cubicBezTo>
                  <a:cubicBezTo>
                    <a:pt x="934608" y="333126"/>
                    <a:pt x="953186" y="345300"/>
                    <a:pt x="973394" y="353961"/>
                  </a:cubicBezTo>
                  <a:cubicBezTo>
                    <a:pt x="1003022" y="366659"/>
                    <a:pt x="1046687" y="375972"/>
                    <a:pt x="1076632" y="383458"/>
                  </a:cubicBezTo>
                  <a:cubicBezTo>
                    <a:pt x="1096297" y="393290"/>
                    <a:pt x="1116982" y="401303"/>
                    <a:pt x="1135626" y="412955"/>
                  </a:cubicBezTo>
                  <a:cubicBezTo>
                    <a:pt x="1214664" y="462354"/>
                    <a:pt x="1179730" y="452866"/>
                    <a:pt x="1253613" y="516194"/>
                  </a:cubicBezTo>
                  <a:cubicBezTo>
                    <a:pt x="1267071" y="527729"/>
                    <a:pt x="1284241" y="534343"/>
                    <a:pt x="1297858" y="545690"/>
                  </a:cubicBezTo>
                  <a:cubicBezTo>
                    <a:pt x="1411415" y="640321"/>
                    <a:pt x="1276497" y="546200"/>
                    <a:pt x="1386348" y="619432"/>
                  </a:cubicBezTo>
                  <a:cubicBezTo>
                    <a:pt x="1459580" y="729282"/>
                    <a:pt x="1365462" y="594370"/>
                    <a:pt x="1460090" y="707923"/>
                  </a:cubicBezTo>
                  <a:cubicBezTo>
                    <a:pt x="1471438" y="721540"/>
                    <a:pt x="1477811" y="738920"/>
                    <a:pt x="1489587" y="752168"/>
                  </a:cubicBezTo>
                  <a:cubicBezTo>
                    <a:pt x="1517301" y="783346"/>
                    <a:pt x="1554938" y="805949"/>
                    <a:pt x="1578077" y="840658"/>
                  </a:cubicBezTo>
                  <a:cubicBezTo>
                    <a:pt x="1651312" y="950510"/>
                    <a:pt x="1557188" y="815591"/>
                    <a:pt x="1651819" y="929149"/>
                  </a:cubicBezTo>
                  <a:cubicBezTo>
                    <a:pt x="1663166" y="942766"/>
                    <a:pt x="1667475" y="962321"/>
                    <a:pt x="1681316" y="973394"/>
                  </a:cubicBezTo>
                  <a:cubicBezTo>
                    <a:pt x="1693455" y="983105"/>
                    <a:pt x="1710813" y="983226"/>
                    <a:pt x="1725561" y="988142"/>
                  </a:cubicBezTo>
                  <a:cubicBezTo>
                    <a:pt x="1753348" y="1015929"/>
                    <a:pt x="1777091" y="1045457"/>
                    <a:pt x="1814052" y="1061884"/>
                  </a:cubicBezTo>
                  <a:cubicBezTo>
                    <a:pt x="1842464" y="1074512"/>
                    <a:pt x="1873045" y="1081549"/>
                    <a:pt x="1902542" y="1091381"/>
                  </a:cubicBezTo>
                  <a:lnTo>
                    <a:pt x="1946787" y="1106129"/>
                  </a:lnTo>
                  <a:cubicBezTo>
                    <a:pt x="1961535" y="1111045"/>
                    <a:pt x="1975950" y="1117108"/>
                    <a:pt x="1991032" y="1120878"/>
                  </a:cubicBezTo>
                  <a:cubicBezTo>
                    <a:pt x="2030361" y="1130710"/>
                    <a:pt x="2069267" y="1142423"/>
                    <a:pt x="2109019" y="1150374"/>
                  </a:cubicBezTo>
                  <a:cubicBezTo>
                    <a:pt x="2133600" y="1155290"/>
                    <a:pt x="2158980" y="1157196"/>
                    <a:pt x="2182761" y="1165123"/>
                  </a:cubicBezTo>
                  <a:cubicBezTo>
                    <a:pt x="2232992" y="1181867"/>
                    <a:pt x="2280014" y="1207372"/>
                    <a:pt x="2330245" y="1224116"/>
                  </a:cubicBezTo>
                  <a:lnTo>
                    <a:pt x="2418736" y="1253613"/>
                  </a:lnTo>
                  <a:cubicBezTo>
                    <a:pt x="2518287" y="1319981"/>
                    <a:pt x="2394394" y="1243878"/>
                    <a:pt x="2566219" y="1312607"/>
                  </a:cubicBezTo>
                  <a:cubicBezTo>
                    <a:pt x="2582677" y="1319190"/>
                    <a:pt x="2594173" y="1335121"/>
                    <a:pt x="2610465" y="1342103"/>
                  </a:cubicBezTo>
                  <a:cubicBezTo>
                    <a:pt x="2758655" y="1405613"/>
                    <a:pt x="2559676" y="1287215"/>
                    <a:pt x="2757948" y="1386349"/>
                  </a:cubicBezTo>
                  <a:cubicBezTo>
                    <a:pt x="2889841" y="1452294"/>
                    <a:pt x="2834221" y="1431437"/>
                    <a:pt x="2920181" y="1460090"/>
                  </a:cubicBezTo>
                  <a:cubicBezTo>
                    <a:pt x="2949678" y="1479755"/>
                    <a:pt x="2983604" y="1494017"/>
                    <a:pt x="3008671" y="1519084"/>
                  </a:cubicBezTo>
                  <a:cubicBezTo>
                    <a:pt x="3065450" y="1575863"/>
                    <a:pt x="3035562" y="1551759"/>
                    <a:pt x="3097161" y="1592826"/>
                  </a:cubicBezTo>
                  <a:cubicBezTo>
                    <a:pt x="3100972" y="1600447"/>
                    <a:pt x="3141562" y="1687726"/>
                    <a:pt x="3156155" y="1696065"/>
                  </a:cubicBezTo>
                  <a:cubicBezTo>
                    <a:pt x="3177920" y="1708502"/>
                    <a:pt x="3205426" y="1705375"/>
                    <a:pt x="3229897" y="1710813"/>
                  </a:cubicBezTo>
                  <a:cubicBezTo>
                    <a:pt x="3271757" y="1720115"/>
                    <a:pt x="3342213" y="1739073"/>
                    <a:pt x="3377381" y="1755058"/>
                  </a:cubicBezTo>
                  <a:cubicBezTo>
                    <a:pt x="3403477" y="1766920"/>
                    <a:pt x="3426815" y="1784110"/>
                    <a:pt x="3451123" y="1799303"/>
                  </a:cubicBezTo>
                  <a:cubicBezTo>
                    <a:pt x="3466154" y="1808697"/>
                    <a:pt x="3479076" y="1821817"/>
                    <a:pt x="3495368" y="1828800"/>
                  </a:cubicBezTo>
                  <a:cubicBezTo>
                    <a:pt x="3513598" y="1836613"/>
                    <a:pt x="3614972" y="1855671"/>
                    <a:pt x="3628103" y="1858297"/>
                  </a:cubicBezTo>
                  <a:cubicBezTo>
                    <a:pt x="3642851" y="1868129"/>
                    <a:pt x="3655751" y="1881570"/>
                    <a:pt x="3672348" y="1887794"/>
                  </a:cubicBezTo>
                  <a:cubicBezTo>
                    <a:pt x="3695819" y="1896596"/>
                    <a:pt x="3721771" y="1896462"/>
                    <a:pt x="3746090" y="1902542"/>
                  </a:cubicBezTo>
                  <a:cubicBezTo>
                    <a:pt x="3761172" y="1906312"/>
                    <a:pt x="3775587" y="1912374"/>
                    <a:pt x="3790336" y="1917290"/>
                  </a:cubicBezTo>
                  <a:cubicBezTo>
                    <a:pt x="3867313" y="1968609"/>
                    <a:pt x="3803851" y="1935042"/>
                    <a:pt x="3923071" y="1961536"/>
                  </a:cubicBezTo>
                  <a:cubicBezTo>
                    <a:pt x="3938247" y="1964908"/>
                    <a:pt x="3952021" y="1973503"/>
                    <a:pt x="3967316" y="1976284"/>
                  </a:cubicBezTo>
                  <a:cubicBezTo>
                    <a:pt x="4006312" y="1983374"/>
                    <a:pt x="4045974" y="1986116"/>
                    <a:pt x="4085303" y="1991032"/>
                  </a:cubicBezTo>
                  <a:cubicBezTo>
                    <a:pt x="4144297" y="2005781"/>
                    <a:pt x="4204595" y="2016049"/>
                    <a:pt x="4262284" y="2035278"/>
                  </a:cubicBezTo>
                  <a:cubicBezTo>
                    <a:pt x="4277032" y="2040194"/>
                    <a:pt x="4292624" y="2043074"/>
                    <a:pt x="4306529" y="2050026"/>
                  </a:cubicBezTo>
                  <a:cubicBezTo>
                    <a:pt x="4332168" y="2062846"/>
                    <a:pt x="4355963" y="2079078"/>
                    <a:pt x="4380271" y="2094271"/>
                  </a:cubicBezTo>
                  <a:cubicBezTo>
                    <a:pt x="4395302" y="2103665"/>
                    <a:pt x="4408318" y="2116569"/>
                    <a:pt x="4424516" y="2123768"/>
                  </a:cubicBezTo>
                  <a:cubicBezTo>
                    <a:pt x="4452928" y="2136396"/>
                    <a:pt x="4513006" y="2153265"/>
                    <a:pt x="4513006" y="2153265"/>
                  </a:cubicBezTo>
                  <a:cubicBezTo>
                    <a:pt x="4552335" y="2192594"/>
                    <a:pt x="4613406" y="2218486"/>
                    <a:pt x="4630994" y="2271252"/>
                  </a:cubicBezTo>
                  <a:cubicBezTo>
                    <a:pt x="4653515" y="2338816"/>
                    <a:pt x="4636414" y="2303060"/>
                    <a:pt x="4689987" y="2374490"/>
                  </a:cubicBezTo>
                  <a:cubicBezTo>
                    <a:pt x="4718330" y="2516201"/>
                    <a:pt x="4685384" y="2385106"/>
                    <a:pt x="4734232" y="2507226"/>
                  </a:cubicBezTo>
                  <a:cubicBezTo>
                    <a:pt x="4745779" y="2536094"/>
                    <a:pt x="4753897" y="2566219"/>
                    <a:pt x="4763729" y="2595716"/>
                  </a:cubicBezTo>
                  <a:lnTo>
                    <a:pt x="4778477" y="2639961"/>
                  </a:lnTo>
                  <a:cubicBezTo>
                    <a:pt x="4781077" y="2665963"/>
                    <a:pt x="4787055" y="2797628"/>
                    <a:pt x="4807974" y="2846439"/>
                  </a:cubicBezTo>
                  <a:cubicBezTo>
                    <a:pt x="4814956" y="2862731"/>
                    <a:pt x="4827639" y="2875936"/>
                    <a:pt x="4837471" y="2890684"/>
                  </a:cubicBezTo>
                  <a:cubicBezTo>
                    <a:pt x="4849507" y="2926792"/>
                    <a:pt x="4858934" y="2962029"/>
                    <a:pt x="4881716" y="2993923"/>
                  </a:cubicBezTo>
                  <a:cubicBezTo>
                    <a:pt x="4893839" y="3010895"/>
                    <a:pt x="4912608" y="3022145"/>
                    <a:pt x="4925961" y="3038168"/>
                  </a:cubicBezTo>
                  <a:cubicBezTo>
                    <a:pt x="4997846" y="3124430"/>
                    <a:pt x="4901404" y="3041873"/>
                    <a:pt x="5014452" y="3126658"/>
                  </a:cubicBezTo>
                  <a:cubicBezTo>
                    <a:pt x="5024284" y="3141406"/>
                    <a:pt x="5032172" y="3157655"/>
                    <a:pt x="5043948" y="3170903"/>
                  </a:cubicBezTo>
                  <a:cubicBezTo>
                    <a:pt x="5071662" y="3202081"/>
                    <a:pt x="5109299" y="3224685"/>
                    <a:pt x="5132439" y="3259394"/>
                  </a:cubicBezTo>
                  <a:cubicBezTo>
                    <a:pt x="5170559" y="3316574"/>
                    <a:pt x="5145120" y="3298034"/>
                    <a:pt x="5206181" y="3318387"/>
                  </a:cubicBezTo>
                  <a:cubicBezTo>
                    <a:pt x="5246089" y="3344993"/>
                    <a:pt x="5262641" y="3358670"/>
                    <a:pt x="5309419" y="3377381"/>
                  </a:cubicBezTo>
                  <a:cubicBezTo>
                    <a:pt x="5338288" y="3388929"/>
                    <a:pt x="5368413" y="3397046"/>
                    <a:pt x="5397910" y="3406878"/>
                  </a:cubicBezTo>
                  <a:cubicBezTo>
                    <a:pt x="5412658" y="3411794"/>
                    <a:pt x="5426729" y="3419698"/>
                    <a:pt x="5442155" y="3421626"/>
                  </a:cubicBezTo>
                  <a:lnTo>
                    <a:pt x="5560142" y="3436374"/>
                  </a:lnTo>
                  <a:cubicBezTo>
                    <a:pt x="5651693" y="3459262"/>
                    <a:pt x="5671579" y="3470968"/>
                    <a:pt x="5796116" y="3436374"/>
                  </a:cubicBezTo>
                  <a:cubicBezTo>
                    <a:pt x="5830273" y="3426886"/>
                    <a:pt x="5855109" y="3397045"/>
                    <a:pt x="5884606" y="3377381"/>
                  </a:cubicBezTo>
                  <a:lnTo>
                    <a:pt x="5928852" y="3347884"/>
                  </a:lnTo>
                  <a:lnTo>
                    <a:pt x="5973097" y="3318387"/>
                  </a:lnTo>
                  <a:lnTo>
                    <a:pt x="6002594" y="3229897"/>
                  </a:lnTo>
                  <a:cubicBezTo>
                    <a:pt x="6017437" y="3185367"/>
                    <a:pt x="6015070" y="3170480"/>
                    <a:pt x="6061587" y="3141407"/>
                  </a:cubicBezTo>
                  <a:cubicBezTo>
                    <a:pt x="6084037" y="3127376"/>
                    <a:pt x="6111650" y="3123750"/>
                    <a:pt x="6135329" y="3111910"/>
                  </a:cubicBezTo>
                  <a:cubicBezTo>
                    <a:pt x="6151183" y="3103983"/>
                    <a:pt x="6164826" y="3092245"/>
                    <a:pt x="6179574" y="3082413"/>
                  </a:cubicBezTo>
                  <a:cubicBezTo>
                    <a:pt x="6223818" y="3016047"/>
                    <a:pt x="6221362" y="2995151"/>
                    <a:pt x="6282813" y="2964426"/>
                  </a:cubicBezTo>
                  <a:cubicBezTo>
                    <a:pt x="6296718" y="2957474"/>
                    <a:pt x="6312310" y="2954594"/>
                    <a:pt x="6327058" y="2949678"/>
                  </a:cubicBezTo>
                  <a:cubicBezTo>
                    <a:pt x="6331974" y="2934929"/>
                    <a:pt x="6330813" y="2916425"/>
                    <a:pt x="6341806" y="2905432"/>
                  </a:cubicBezTo>
                  <a:cubicBezTo>
                    <a:pt x="6352799" y="2894439"/>
                    <a:pt x="6372147" y="2897636"/>
                    <a:pt x="6386052" y="2890684"/>
                  </a:cubicBezTo>
                  <a:cubicBezTo>
                    <a:pt x="6502177" y="2832622"/>
                    <a:pt x="6325180" y="2872866"/>
                    <a:pt x="6563032" y="2846439"/>
                  </a:cubicBezTo>
                  <a:cubicBezTo>
                    <a:pt x="6577780" y="2841523"/>
                    <a:pt x="6592329" y="2835961"/>
                    <a:pt x="6607277" y="2831690"/>
                  </a:cubicBezTo>
                  <a:cubicBezTo>
                    <a:pt x="6626767" y="2826121"/>
                    <a:pt x="6647640" y="2824927"/>
                    <a:pt x="6666271" y="2816942"/>
                  </a:cubicBezTo>
                  <a:cubicBezTo>
                    <a:pt x="6682563" y="2809960"/>
                    <a:pt x="6693184" y="2791159"/>
                    <a:pt x="6710516" y="2787445"/>
                  </a:cubicBezTo>
                  <a:cubicBezTo>
                    <a:pt x="6763611" y="2776068"/>
                    <a:pt x="6818717" y="2778100"/>
                    <a:pt x="6872748" y="2772697"/>
                  </a:cubicBezTo>
                  <a:cubicBezTo>
                    <a:pt x="7031090" y="2756863"/>
                    <a:pt x="6957469" y="2757949"/>
                    <a:pt x="7034981" y="2757949"/>
                  </a:cubicBezTo>
                </a:path>
              </a:pathLst>
            </a:custGeom>
            <a:noFill/>
            <a:ln w="190500" cap="flat">
              <a:solidFill>
                <a:srgbClr val="60606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45700" rIns="91425" bIns="45700" anchor="ctr"/>
            <a:lstStyle/>
            <a:p>
              <a:endParaRPr lang="en-IN" sz="2000"/>
            </a:p>
          </p:txBody>
        </p:sp>
        <p:sp>
          <p:nvSpPr>
            <p:cNvPr id="16520" name="Shape 119"/>
            <p:cNvSpPr>
              <a:spLocks noChangeArrowheads="1"/>
            </p:cNvSpPr>
            <p:nvPr/>
          </p:nvSpPr>
          <p:spPr bwMode="auto">
            <a:xfrm>
              <a:off x="65159640" y="165679677"/>
              <a:ext cx="202989067" cy="249577854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1" name="Shape 120"/>
            <p:cNvSpPr>
              <a:spLocks noChangeArrowheads="1"/>
            </p:cNvSpPr>
            <p:nvPr/>
          </p:nvSpPr>
          <p:spPr bwMode="auto">
            <a:xfrm>
              <a:off x="359503696" y="378408424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2" name="Shape 121"/>
            <p:cNvSpPr>
              <a:spLocks noChangeArrowheads="1"/>
            </p:cNvSpPr>
            <p:nvPr/>
          </p:nvSpPr>
          <p:spPr bwMode="auto">
            <a:xfrm>
              <a:off x="251285324" y="281081193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3" name="Shape 122"/>
            <p:cNvSpPr>
              <a:spLocks noChangeArrowheads="1"/>
            </p:cNvSpPr>
            <p:nvPr/>
          </p:nvSpPr>
          <p:spPr bwMode="auto">
            <a:xfrm>
              <a:off x="1203209504" y="866170496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cxnSp>
          <p:nvCxnSpPr>
            <p:cNvPr id="16524" name="Shape 123"/>
            <p:cNvCxnSpPr>
              <a:cxnSpLocks noChangeShapeType="1"/>
            </p:cNvCxnSpPr>
            <p:nvPr/>
          </p:nvCxnSpPr>
          <p:spPr bwMode="auto">
            <a:xfrm>
              <a:off x="1497014067" y="1391924718"/>
              <a:ext cx="445058191" cy="530230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5" name="Shape 124"/>
            <p:cNvCxnSpPr>
              <a:cxnSpLocks noChangeShapeType="1"/>
            </p:cNvCxnSpPr>
            <p:nvPr/>
          </p:nvCxnSpPr>
          <p:spPr bwMode="auto">
            <a:xfrm rot="10800000">
              <a:off x="1720061681" y="146018986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6" name="Shape 125"/>
            <p:cNvCxnSpPr>
              <a:cxnSpLocks noChangeShapeType="1"/>
            </p:cNvCxnSpPr>
            <p:nvPr/>
          </p:nvCxnSpPr>
          <p:spPr bwMode="auto">
            <a:xfrm rot="10800000">
              <a:off x="1765190006" y="151586293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7" name="Shape 126"/>
            <p:cNvCxnSpPr>
              <a:cxnSpLocks noChangeShapeType="1"/>
            </p:cNvCxnSpPr>
            <p:nvPr/>
          </p:nvCxnSpPr>
          <p:spPr bwMode="auto">
            <a:xfrm rot="10800000">
              <a:off x="1722655124" y="1571535637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8" name="Shape 127"/>
            <p:cNvCxnSpPr>
              <a:cxnSpLocks noChangeShapeType="1"/>
            </p:cNvCxnSpPr>
            <p:nvPr/>
          </p:nvCxnSpPr>
          <p:spPr bwMode="auto">
            <a:xfrm rot="10800000">
              <a:off x="1810318182" y="1433016563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9" name="Shape 128"/>
            <p:cNvCxnSpPr>
              <a:cxnSpLocks noChangeShapeType="1"/>
            </p:cNvCxnSpPr>
            <p:nvPr/>
          </p:nvCxnSpPr>
          <p:spPr bwMode="auto">
            <a:xfrm rot="10800000">
              <a:off x="1655222025" y="151586293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30" name="Shape 129"/>
            <p:cNvCxnSpPr>
              <a:cxnSpLocks noChangeShapeType="1"/>
            </p:cNvCxnSpPr>
            <p:nvPr/>
          </p:nvCxnSpPr>
          <p:spPr bwMode="auto">
            <a:xfrm rot="10800000">
              <a:off x="1655222025" y="1433016563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31" name="Shape 130"/>
            <p:cNvCxnSpPr>
              <a:cxnSpLocks noChangeShapeType="1"/>
            </p:cNvCxnSpPr>
            <p:nvPr/>
          </p:nvCxnSpPr>
          <p:spPr bwMode="auto">
            <a:xfrm rot="10800000">
              <a:off x="1561853362" y="1460189864"/>
              <a:ext cx="48240607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sp>
          <p:nvSpPr>
            <p:cNvPr id="16532" name="Shape 131"/>
            <p:cNvSpPr>
              <a:spLocks noChangeArrowheads="1"/>
            </p:cNvSpPr>
            <p:nvPr/>
          </p:nvSpPr>
          <p:spPr bwMode="auto">
            <a:xfrm>
              <a:off x="1080043409" y="811646750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3" name="Shape 132"/>
            <p:cNvSpPr>
              <a:spLocks noChangeArrowheads="1"/>
            </p:cNvSpPr>
            <p:nvPr/>
          </p:nvSpPr>
          <p:spPr bwMode="auto">
            <a:xfrm>
              <a:off x="158222491" y="204146857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4" name="Shape 133"/>
            <p:cNvSpPr>
              <a:spLocks noChangeArrowheads="1"/>
            </p:cNvSpPr>
            <p:nvPr/>
          </p:nvSpPr>
          <p:spPr bwMode="auto">
            <a:xfrm>
              <a:off x="1025949008" y="822049494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5" name="Shape 134"/>
            <p:cNvSpPr>
              <a:spLocks noChangeArrowheads="1"/>
            </p:cNvSpPr>
            <p:nvPr/>
          </p:nvSpPr>
          <p:spPr bwMode="auto">
            <a:xfrm>
              <a:off x="1144177538" y="843832118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6" name="Shape 135"/>
            <p:cNvSpPr>
              <a:spLocks noChangeArrowheads="1"/>
            </p:cNvSpPr>
            <p:nvPr/>
          </p:nvSpPr>
          <p:spPr bwMode="auto">
            <a:xfrm>
              <a:off x="1245672491" y="891085811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grpSp>
          <p:nvGrpSpPr>
            <p:cNvPr id="4" name="Shape 136"/>
            <p:cNvGrpSpPr>
              <a:grpSpLocks/>
            </p:cNvGrpSpPr>
            <p:nvPr/>
          </p:nvGrpSpPr>
          <p:grpSpPr bwMode="auto">
            <a:xfrm>
              <a:off x="672677499" y="0"/>
              <a:ext cx="535787232" cy="701369661"/>
              <a:chOff x="0" y="0"/>
              <a:chExt cx="2147483646" cy="2147483647"/>
            </a:xfrm>
          </p:grpSpPr>
          <p:grpSp>
            <p:nvGrpSpPr>
              <p:cNvPr id="5" name="Shape 137"/>
              <p:cNvGrpSpPr>
                <a:grpSpLocks/>
              </p:cNvGrpSpPr>
              <p:nvPr/>
            </p:nvGrpSpPr>
            <p:grpSpPr bwMode="auto">
              <a:xfrm>
                <a:off x="0" y="294085549"/>
                <a:ext cx="1881372085" cy="1584738497"/>
                <a:chOff x="0" y="0"/>
                <a:chExt cx="2147483647" cy="2147483647"/>
              </a:xfrm>
            </p:grpSpPr>
            <p:sp>
              <p:nvSpPr>
                <p:cNvPr id="16551" name="Shape 138"/>
                <p:cNvSpPr>
                  <a:spLocks noChangeArrowheads="1"/>
                </p:cNvSpPr>
                <p:nvPr/>
              </p:nvSpPr>
              <p:spPr bwMode="auto">
                <a:xfrm rot="2340000">
                  <a:off x="156952882" y="535238711"/>
                  <a:ext cx="1591071567" cy="1185569946"/>
                </a:xfrm>
                <a:prstGeom prst="rect">
                  <a:avLst/>
                </a:prstGeom>
                <a:blipFill dpi="0" rotWithShape="1">
                  <a:blip r:embed="rId5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  <p:sp>
              <p:nvSpPr>
                <p:cNvPr id="16552" name="Shape 139"/>
                <p:cNvSpPr>
                  <a:spLocks noChangeArrowheads="1"/>
                </p:cNvSpPr>
                <p:nvPr/>
              </p:nvSpPr>
              <p:spPr bwMode="auto">
                <a:xfrm rot="2340000">
                  <a:off x="387234858" y="421843485"/>
                  <a:ext cx="1591071567" cy="1228930324"/>
                </a:xfrm>
                <a:prstGeom prst="rect">
                  <a:avLst/>
                </a:prstGeom>
                <a:blipFill dpi="0" rotWithShape="1">
                  <a:blip r:embed="rId6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</p:grpSp>
          <p:grpSp>
            <p:nvGrpSpPr>
              <p:cNvPr id="6" name="Shape 140"/>
              <p:cNvGrpSpPr>
                <a:grpSpLocks/>
              </p:cNvGrpSpPr>
              <p:nvPr/>
            </p:nvGrpSpPr>
            <p:grpSpPr bwMode="auto">
              <a:xfrm>
                <a:off x="91292179" y="0"/>
                <a:ext cx="2056191467" cy="2147483647"/>
                <a:chOff x="0" y="0"/>
                <a:chExt cx="2147483647" cy="2147483647"/>
              </a:xfrm>
            </p:grpSpPr>
            <p:sp>
              <p:nvSpPr>
                <p:cNvPr id="16547" name="Shape 141"/>
                <p:cNvSpPr>
                  <a:spLocks noChangeArrowheads="1"/>
                </p:cNvSpPr>
                <p:nvPr/>
              </p:nvSpPr>
              <p:spPr bwMode="auto">
                <a:xfrm rot="2340000">
                  <a:off x="548077921" y="648231111"/>
                  <a:ext cx="1455797128" cy="874892964"/>
                </a:xfrm>
                <a:prstGeom prst="rect">
                  <a:avLst/>
                </a:prstGeom>
                <a:blipFill dpi="0" rotWithShape="1">
                  <a:blip r:embed="rId5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  <p:grpSp>
              <p:nvGrpSpPr>
                <p:cNvPr id="7" name="Shape 14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025956297" cy="2147483647"/>
                  <a:chOff x="0" y="0"/>
                  <a:chExt cx="2147483647" cy="2147483647"/>
                </a:xfrm>
              </p:grpSpPr>
              <p:sp>
                <p:nvSpPr>
                  <p:cNvPr id="16549" name="Shape 143"/>
                  <p:cNvSpPr>
                    <a:spLocks noChangeArrowheads="1"/>
                  </p:cNvSpPr>
                  <p:nvPr/>
                </p:nvSpPr>
                <p:spPr bwMode="auto">
                  <a:xfrm rot="2340000">
                    <a:off x="452137284" y="957725289"/>
                    <a:ext cx="1543123378" cy="874892964"/>
                  </a:xfrm>
                  <a:prstGeom prst="rect">
                    <a:avLst/>
                  </a:prstGeom>
                  <a:blipFill dpi="0" rotWithShape="1">
                    <a:blip r:embed="rId5" cstate="print"/>
                    <a:srcRect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altLang="en-US" sz="2000"/>
                  </a:p>
                </p:txBody>
              </p:sp>
              <p:sp>
                <p:nvSpPr>
                  <p:cNvPr id="16550" name="Shape 144"/>
                  <p:cNvSpPr>
                    <a:spLocks noChangeArrowheads="1"/>
                  </p:cNvSpPr>
                  <p:nvPr/>
                </p:nvSpPr>
                <p:spPr bwMode="auto">
                  <a:xfrm rot="2340000">
                    <a:off x="152222984" y="314865392"/>
                    <a:ext cx="1543123378" cy="874892964"/>
                  </a:xfrm>
                  <a:prstGeom prst="rect">
                    <a:avLst/>
                  </a:prstGeom>
                  <a:blipFill dpi="0" rotWithShape="1">
                    <a:blip r:embed="rId5" cstate="print"/>
                    <a:srcRect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altLang="en-US" sz="2000"/>
                  </a:p>
                </p:txBody>
              </p:sp>
            </p:grpSp>
          </p:grpSp>
        </p:grpSp>
        <p:sp>
          <p:nvSpPr>
            <p:cNvPr id="16538" name="Shape 145"/>
            <p:cNvSpPr>
              <a:spLocks/>
            </p:cNvSpPr>
            <p:nvPr/>
          </p:nvSpPr>
          <p:spPr bwMode="auto">
            <a:xfrm>
              <a:off x="0" y="644982011"/>
              <a:ext cx="2147483646" cy="1259927627"/>
            </a:xfrm>
            <a:custGeom>
              <a:avLst/>
              <a:gdLst>
                <a:gd name="T0" fmla="*/ 2147483647 w 7034981"/>
                <a:gd name="T1" fmla="*/ 2147483647 h 3470968"/>
                <a:gd name="T2" fmla="*/ 2147483647 w 7034981"/>
                <a:gd name="T3" fmla="*/ 2147483647 h 3470968"/>
                <a:gd name="T4" fmla="*/ 2147483647 w 7034981"/>
                <a:gd name="T5" fmla="*/ 2147483647 h 3470968"/>
                <a:gd name="T6" fmla="*/ 2147483647 w 7034981"/>
                <a:gd name="T7" fmla="*/ 2147483647 h 3470968"/>
                <a:gd name="T8" fmla="*/ 2147483647 w 7034981"/>
                <a:gd name="T9" fmla="*/ 2147483647 h 3470968"/>
                <a:gd name="T10" fmla="*/ 2147483647 w 7034981"/>
                <a:gd name="T11" fmla="*/ 2147483647 h 3470968"/>
                <a:gd name="T12" fmla="*/ 2147483647 w 7034981"/>
                <a:gd name="T13" fmla="*/ 2147483647 h 3470968"/>
                <a:gd name="T14" fmla="*/ 2147483647 w 7034981"/>
                <a:gd name="T15" fmla="*/ 2147483647 h 3470968"/>
                <a:gd name="T16" fmla="*/ 2147483647 w 7034981"/>
                <a:gd name="T17" fmla="*/ 2147483647 h 3470968"/>
                <a:gd name="T18" fmla="*/ 2147483647 w 7034981"/>
                <a:gd name="T19" fmla="*/ 2147483647 h 3470968"/>
                <a:gd name="T20" fmla="*/ 2147483647 w 7034981"/>
                <a:gd name="T21" fmla="*/ 2147483647 h 3470968"/>
                <a:gd name="T22" fmla="*/ 2147483647 w 7034981"/>
                <a:gd name="T23" fmla="*/ 2147483647 h 3470968"/>
                <a:gd name="T24" fmla="*/ 2147483647 w 7034981"/>
                <a:gd name="T25" fmla="*/ 2147483647 h 3470968"/>
                <a:gd name="T26" fmla="*/ 2147483647 w 7034981"/>
                <a:gd name="T27" fmla="*/ 2147483647 h 3470968"/>
                <a:gd name="T28" fmla="*/ 2147483647 w 7034981"/>
                <a:gd name="T29" fmla="*/ 2147483647 h 3470968"/>
                <a:gd name="T30" fmla="*/ 2147483647 w 7034981"/>
                <a:gd name="T31" fmla="*/ 2147483647 h 3470968"/>
                <a:gd name="T32" fmla="*/ 2147483647 w 7034981"/>
                <a:gd name="T33" fmla="*/ 2147483647 h 3470968"/>
                <a:gd name="T34" fmla="*/ 2147483647 w 7034981"/>
                <a:gd name="T35" fmla="*/ 2147483647 h 3470968"/>
                <a:gd name="T36" fmla="*/ 2147483647 w 7034981"/>
                <a:gd name="T37" fmla="*/ 2147483647 h 3470968"/>
                <a:gd name="T38" fmla="*/ 2147483647 w 7034981"/>
                <a:gd name="T39" fmla="*/ 2147483647 h 3470968"/>
                <a:gd name="T40" fmla="*/ 2147483647 w 7034981"/>
                <a:gd name="T41" fmla="*/ 2147483647 h 3470968"/>
                <a:gd name="T42" fmla="*/ 2147483647 w 7034981"/>
                <a:gd name="T43" fmla="*/ 2147483647 h 3470968"/>
                <a:gd name="T44" fmla="*/ 2147483647 w 7034981"/>
                <a:gd name="T45" fmla="*/ 2147483647 h 3470968"/>
                <a:gd name="T46" fmla="*/ 2147483647 w 7034981"/>
                <a:gd name="T47" fmla="*/ 2147483647 h 3470968"/>
                <a:gd name="T48" fmla="*/ 2147483647 w 7034981"/>
                <a:gd name="T49" fmla="*/ 2147483647 h 3470968"/>
                <a:gd name="T50" fmla="*/ 2147483647 w 7034981"/>
                <a:gd name="T51" fmla="*/ 2147483647 h 3470968"/>
                <a:gd name="T52" fmla="*/ 2147483647 w 7034981"/>
                <a:gd name="T53" fmla="*/ 2147483647 h 3470968"/>
                <a:gd name="T54" fmla="*/ 2147483647 w 7034981"/>
                <a:gd name="T55" fmla="*/ 2147483647 h 3470968"/>
                <a:gd name="T56" fmla="*/ 2147483647 w 7034981"/>
                <a:gd name="T57" fmla="*/ 2147483647 h 3470968"/>
                <a:gd name="T58" fmla="*/ 2147483647 w 7034981"/>
                <a:gd name="T59" fmla="*/ 2147483647 h 3470968"/>
                <a:gd name="T60" fmla="*/ 2147483647 w 7034981"/>
                <a:gd name="T61" fmla="*/ 2147483647 h 3470968"/>
                <a:gd name="T62" fmla="*/ 2147483647 w 7034981"/>
                <a:gd name="T63" fmla="*/ 2147483647 h 3470968"/>
                <a:gd name="T64" fmla="*/ 2147483647 w 7034981"/>
                <a:gd name="T65" fmla="*/ 2147483647 h 3470968"/>
                <a:gd name="T66" fmla="*/ 2147483647 w 7034981"/>
                <a:gd name="T67" fmla="*/ 2147483647 h 3470968"/>
                <a:gd name="T68" fmla="*/ 2147483647 w 7034981"/>
                <a:gd name="T69" fmla="*/ 2147483647 h 3470968"/>
                <a:gd name="T70" fmla="*/ 2147483647 w 7034981"/>
                <a:gd name="T71" fmla="*/ 2147483647 h 3470968"/>
                <a:gd name="T72" fmla="*/ 2147483647 w 7034981"/>
                <a:gd name="T73" fmla="*/ 2147483647 h 3470968"/>
                <a:gd name="T74" fmla="*/ 2147483647 w 7034981"/>
                <a:gd name="T75" fmla="*/ 2147483647 h 3470968"/>
                <a:gd name="T76" fmla="*/ 2147483647 w 7034981"/>
                <a:gd name="T77" fmla="*/ 2147483647 h 3470968"/>
                <a:gd name="T78" fmla="*/ 2147483647 w 7034981"/>
                <a:gd name="T79" fmla="*/ 2147483647 h 3470968"/>
                <a:gd name="T80" fmla="*/ 2147483647 w 7034981"/>
                <a:gd name="T81" fmla="*/ 2147483647 h 3470968"/>
                <a:gd name="T82" fmla="*/ 2147483647 w 7034981"/>
                <a:gd name="T83" fmla="*/ 2147483647 h 3470968"/>
                <a:gd name="T84" fmla="*/ 2147483647 w 7034981"/>
                <a:gd name="T85" fmla="*/ 2147483647 h 3470968"/>
                <a:gd name="T86" fmla="*/ 2147483647 w 7034981"/>
                <a:gd name="T87" fmla="*/ 2147483647 h 3470968"/>
                <a:gd name="T88" fmla="*/ 2147483647 w 7034981"/>
                <a:gd name="T89" fmla="*/ 2147483647 h 3470968"/>
                <a:gd name="T90" fmla="*/ 2147483647 w 7034981"/>
                <a:gd name="T91" fmla="*/ 2147483647 h 34709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34981"/>
                <a:gd name="T139" fmla="*/ 0 h 3470968"/>
                <a:gd name="T140" fmla="*/ 7034981 w 7034981"/>
                <a:gd name="T141" fmla="*/ 3470968 h 34709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34981" h="3470968" extrusionOk="0">
                  <a:moveTo>
                    <a:pt x="0" y="0"/>
                  </a:moveTo>
                  <a:cubicBezTo>
                    <a:pt x="13118" y="2624"/>
                    <a:pt x="114516" y="21689"/>
                    <a:pt x="132736" y="29497"/>
                  </a:cubicBezTo>
                  <a:cubicBezTo>
                    <a:pt x="149028" y="36479"/>
                    <a:pt x="160689" y="52012"/>
                    <a:pt x="176981" y="58994"/>
                  </a:cubicBezTo>
                  <a:cubicBezTo>
                    <a:pt x="195612" y="66979"/>
                    <a:pt x="216559" y="67918"/>
                    <a:pt x="235974" y="73742"/>
                  </a:cubicBezTo>
                  <a:cubicBezTo>
                    <a:pt x="265755" y="82676"/>
                    <a:pt x="294968" y="93407"/>
                    <a:pt x="324465" y="103239"/>
                  </a:cubicBezTo>
                  <a:cubicBezTo>
                    <a:pt x="339213" y="108155"/>
                    <a:pt x="354805" y="111034"/>
                    <a:pt x="368710" y="117987"/>
                  </a:cubicBezTo>
                  <a:cubicBezTo>
                    <a:pt x="388374" y="127819"/>
                    <a:pt x="407290" y="139319"/>
                    <a:pt x="427703" y="147484"/>
                  </a:cubicBezTo>
                  <a:cubicBezTo>
                    <a:pt x="456572" y="159032"/>
                    <a:pt x="488384" y="163076"/>
                    <a:pt x="516194" y="176981"/>
                  </a:cubicBezTo>
                  <a:cubicBezTo>
                    <a:pt x="535858" y="186813"/>
                    <a:pt x="554129" y="200161"/>
                    <a:pt x="575187" y="206478"/>
                  </a:cubicBezTo>
                  <a:cubicBezTo>
                    <a:pt x="603829" y="215071"/>
                    <a:pt x="634180" y="216310"/>
                    <a:pt x="663677" y="221226"/>
                  </a:cubicBezTo>
                  <a:cubicBezTo>
                    <a:pt x="693174" y="235974"/>
                    <a:pt x="722032" y="252077"/>
                    <a:pt x="752168" y="265471"/>
                  </a:cubicBezTo>
                  <a:cubicBezTo>
                    <a:pt x="766374" y="271785"/>
                    <a:pt x="781857" y="274761"/>
                    <a:pt x="796413" y="280220"/>
                  </a:cubicBezTo>
                  <a:cubicBezTo>
                    <a:pt x="821201" y="289516"/>
                    <a:pt x="845367" y="300420"/>
                    <a:pt x="870155" y="309716"/>
                  </a:cubicBezTo>
                  <a:cubicBezTo>
                    <a:pt x="884711" y="315175"/>
                    <a:pt x="900111" y="318341"/>
                    <a:pt x="914400" y="324465"/>
                  </a:cubicBezTo>
                  <a:cubicBezTo>
                    <a:pt x="934608" y="333126"/>
                    <a:pt x="953186" y="345300"/>
                    <a:pt x="973394" y="353961"/>
                  </a:cubicBezTo>
                  <a:cubicBezTo>
                    <a:pt x="1003022" y="366659"/>
                    <a:pt x="1046687" y="375972"/>
                    <a:pt x="1076632" y="383458"/>
                  </a:cubicBezTo>
                  <a:cubicBezTo>
                    <a:pt x="1096297" y="393290"/>
                    <a:pt x="1116982" y="401303"/>
                    <a:pt x="1135626" y="412955"/>
                  </a:cubicBezTo>
                  <a:cubicBezTo>
                    <a:pt x="1214664" y="462354"/>
                    <a:pt x="1179730" y="452866"/>
                    <a:pt x="1253613" y="516194"/>
                  </a:cubicBezTo>
                  <a:cubicBezTo>
                    <a:pt x="1267071" y="527729"/>
                    <a:pt x="1284241" y="534343"/>
                    <a:pt x="1297858" y="545690"/>
                  </a:cubicBezTo>
                  <a:cubicBezTo>
                    <a:pt x="1411415" y="640321"/>
                    <a:pt x="1276497" y="546200"/>
                    <a:pt x="1386348" y="619432"/>
                  </a:cubicBezTo>
                  <a:cubicBezTo>
                    <a:pt x="1459580" y="729282"/>
                    <a:pt x="1365462" y="594370"/>
                    <a:pt x="1460090" y="707923"/>
                  </a:cubicBezTo>
                  <a:cubicBezTo>
                    <a:pt x="1471438" y="721540"/>
                    <a:pt x="1477811" y="738920"/>
                    <a:pt x="1489587" y="752168"/>
                  </a:cubicBezTo>
                  <a:cubicBezTo>
                    <a:pt x="1517301" y="783346"/>
                    <a:pt x="1554938" y="805949"/>
                    <a:pt x="1578077" y="840658"/>
                  </a:cubicBezTo>
                  <a:cubicBezTo>
                    <a:pt x="1651312" y="950510"/>
                    <a:pt x="1557188" y="815591"/>
                    <a:pt x="1651819" y="929149"/>
                  </a:cubicBezTo>
                  <a:cubicBezTo>
                    <a:pt x="1663166" y="942766"/>
                    <a:pt x="1667475" y="962321"/>
                    <a:pt x="1681316" y="973394"/>
                  </a:cubicBezTo>
                  <a:cubicBezTo>
                    <a:pt x="1693455" y="983105"/>
                    <a:pt x="1710813" y="983226"/>
                    <a:pt x="1725561" y="988142"/>
                  </a:cubicBezTo>
                  <a:cubicBezTo>
                    <a:pt x="1753348" y="1015929"/>
                    <a:pt x="1777091" y="1045457"/>
                    <a:pt x="1814052" y="1061884"/>
                  </a:cubicBezTo>
                  <a:cubicBezTo>
                    <a:pt x="1842464" y="1074512"/>
                    <a:pt x="1873045" y="1081549"/>
                    <a:pt x="1902542" y="1091381"/>
                  </a:cubicBezTo>
                  <a:lnTo>
                    <a:pt x="1946787" y="1106129"/>
                  </a:lnTo>
                  <a:cubicBezTo>
                    <a:pt x="1961535" y="1111045"/>
                    <a:pt x="1975950" y="1117108"/>
                    <a:pt x="1991032" y="1120878"/>
                  </a:cubicBezTo>
                  <a:cubicBezTo>
                    <a:pt x="2030361" y="1130710"/>
                    <a:pt x="2069267" y="1142423"/>
                    <a:pt x="2109019" y="1150374"/>
                  </a:cubicBezTo>
                  <a:cubicBezTo>
                    <a:pt x="2133600" y="1155290"/>
                    <a:pt x="2158980" y="1157196"/>
                    <a:pt x="2182761" y="1165123"/>
                  </a:cubicBezTo>
                  <a:cubicBezTo>
                    <a:pt x="2232992" y="1181867"/>
                    <a:pt x="2280014" y="1207372"/>
                    <a:pt x="2330245" y="1224116"/>
                  </a:cubicBezTo>
                  <a:lnTo>
                    <a:pt x="2418736" y="1253613"/>
                  </a:lnTo>
                  <a:cubicBezTo>
                    <a:pt x="2518287" y="1319981"/>
                    <a:pt x="2394394" y="1243878"/>
                    <a:pt x="2566219" y="1312607"/>
                  </a:cubicBezTo>
                  <a:cubicBezTo>
                    <a:pt x="2582677" y="1319190"/>
                    <a:pt x="2594173" y="1335121"/>
                    <a:pt x="2610465" y="1342103"/>
                  </a:cubicBezTo>
                  <a:cubicBezTo>
                    <a:pt x="2758655" y="1405613"/>
                    <a:pt x="2559676" y="1287215"/>
                    <a:pt x="2757948" y="1386349"/>
                  </a:cubicBezTo>
                  <a:cubicBezTo>
                    <a:pt x="2889841" y="1452294"/>
                    <a:pt x="2834221" y="1431437"/>
                    <a:pt x="2920181" y="1460090"/>
                  </a:cubicBezTo>
                  <a:cubicBezTo>
                    <a:pt x="2949678" y="1479755"/>
                    <a:pt x="2983604" y="1494017"/>
                    <a:pt x="3008671" y="1519084"/>
                  </a:cubicBezTo>
                  <a:cubicBezTo>
                    <a:pt x="3065450" y="1575863"/>
                    <a:pt x="3035562" y="1551759"/>
                    <a:pt x="3097161" y="1592826"/>
                  </a:cubicBezTo>
                  <a:cubicBezTo>
                    <a:pt x="3100972" y="1600447"/>
                    <a:pt x="3141562" y="1687726"/>
                    <a:pt x="3156155" y="1696065"/>
                  </a:cubicBezTo>
                  <a:cubicBezTo>
                    <a:pt x="3177920" y="1708502"/>
                    <a:pt x="3205426" y="1705375"/>
                    <a:pt x="3229897" y="1710813"/>
                  </a:cubicBezTo>
                  <a:cubicBezTo>
                    <a:pt x="3271757" y="1720115"/>
                    <a:pt x="3342213" y="1739073"/>
                    <a:pt x="3377381" y="1755058"/>
                  </a:cubicBezTo>
                  <a:cubicBezTo>
                    <a:pt x="3403477" y="1766920"/>
                    <a:pt x="3426815" y="1784110"/>
                    <a:pt x="3451123" y="1799303"/>
                  </a:cubicBezTo>
                  <a:cubicBezTo>
                    <a:pt x="3466154" y="1808697"/>
                    <a:pt x="3479076" y="1821817"/>
                    <a:pt x="3495368" y="1828800"/>
                  </a:cubicBezTo>
                  <a:cubicBezTo>
                    <a:pt x="3513598" y="1836613"/>
                    <a:pt x="3614972" y="1855671"/>
                    <a:pt x="3628103" y="1858297"/>
                  </a:cubicBezTo>
                  <a:cubicBezTo>
                    <a:pt x="3642851" y="1868129"/>
                    <a:pt x="3655751" y="1881570"/>
                    <a:pt x="3672348" y="1887794"/>
                  </a:cubicBezTo>
                  <a:cubicBezTo>
                    <a:pt x="3695819" y="1896596"/>
                    <a:pt x="3721771" y="1896462"/>
                    <a:pt x="3746090" y="1902542"/>
                  </a:cubicBezTo>
                  <a:cubicBezTo>
                    <a:pt x="3761172" y="1906312"/>
                    <a:pt x="3775587" y="1912374"/>
                    <a:pt x="3790336" y="1917290"/>
                  </a:cubicBezTo>
                  <a:cubicBezTo>
                    <a:pt x="3867313" y="1968609"/>
                    <a:pt x="3803851" y="1935042"/>
                    <a:pt x="3923071" y="1961536"/>
                  </a:cubicBezTo>
                  <a:cubicBezTo>
                    <a:pt x="3938247" y="1964908"/>
                    <a:pt x="3952021" y="1973503"/>
                    <a:pt x="3967316" y="1976284"/>
                  </a:cubicBezTo>
                  <a:cubicBezTo>
                    <a:pt x="4006312" y="1983374"/>
                    <a:pt x="4045974" y="1986116"/>
                    <a:pt x="4085303" y="1991032"/>
                  </a:cubicBezTo>
                  <a:cubicBezTo>
                    <a:pt x="4144297" y="2005781"/>
                    <a:pt x="4204595" y="2016049"/>
                    <a:pt x="4262284" y="2035278"/>
                  </a:cubicBezTo>
                  <a:cubicBezTo>
                    <a:pt x="4277032" y="2040194"/>
                    <a:pt x="4292624" y="2043074"/>
                    <a:pt x="4306529" y="2050026"/>
                  </a:cubicBezTo>
                  <a:cubicBezTo>
                    <a:pt x="4332168" y="2062846"/>
                    <a:pt x="4355963" y="2079078"/>
                    <a:pt x="4380271" y="2094271"/>
                  </a:cubicBezTo>
                  <a:cubicBezTo>
                    <a:pt x="4395302" y="2103665"/>
                    <a:pt x="4408318" y="2116569"/>
                    <a:pt x="4424516" y="2123768"/>
                  </a:cubicBezTo>
                  <a:cubicBezTo>
                    <a:pt x="4452928" y="2136396"/>
                    <a:pt x="4513006" y="2153265"/>
                    <a:pt x="4513006" y="2153265"/>
                  </a:cubicBezTo>
                  <a:cubicBezTo>
                    <a:pt x="4552335" y="2192594"/>
                    <a:pt x="4613406" y="2218486"/>
                    <a:pt x="4630994" y="2271252"/>
                  </a:cubicBezTo>
                  <a:cubicBezTo>
                    <a:pt x="4653515" y="2338816"/>
                    <a:pt x="4636414" y="2303060"/>
                    <a:pt x="4689987" y="2374490"/>
                  </a:cubicBezTo>
                  <a:cubicBezTo>
                    <a:pt x="4718330" y="2516201"/>
                    <a:pt x="4685384" y="2385106"/>
                    <a:pt x="4734232" y="2507226"/>
                  </a:cubicBezTo>
                  <a:cubicBezTo>
                    <a:pt x="4745779" y="2536094"/>
                    <a:pt x="4753897" y="2566219"/>
                    <a:pt x="4763729" y="2595716"/>
                  </a:cubicBezTo>
                  <a:lnTo>
                    <a:pt x="4778477" y="2639961"/>
                  </a:lnTo>
                  <a:cubicBezTo>
                    <a:pt x="4781077" y="2665963"/>
                    <a:pt x="4787055" y="2797628"/>
                    <a:pt x="4807974" y="2846439"/>
                  </a:cubicBezTo>
                  <a:cubicBezTo>
                    <a:pt x="4814956" y="2862731"/>
                    <a:pt x="4827639" y="2875936"/>
                    <a:pt x="4837471" y="2890684"/>
                  </a:cubicBezTo>
                  <a:cubicBezTo>
                    <a:pt x="4849507" y="2926792"/>
                    <a:pt x="4858934" y="2962029"/>
                    <a:pt x="4881716" y="2993923"/>
                  </a:cubicBezTo>
                  <a:cubicBezTo>
                    <a:pt x="4893839" y="3010895"/>
                    <a:pt x="4912608" y="3022145"/>
                    <a:pt x="4925961" y="3038168"/>
                  </a:cubicBezTo>
                  <a:cubicBezTo>
                    <a:pt x="4997846" y="3124430"/>
                    <a:pt x="4901404" y="3041873"/>
                    <a:pt x="5014452" y="3126658"/>
                  </a:cubicBezTo>
                  <a:cubicBezTo>
                    <a:pt x="5024284" y="3141406"/>
                    <a:pt x="5032172" y="3157655"/>
                    <a:pt x="5043948" y="3170903"/>
                  </a:cubicBezTo>
                  <a:cubicBezTo>
                    <a:pt x="5071662" y="3202081"/>
                    <a:pt x="5109299" y="3224685"/>
                    <a:pt x="5132439" y="3259394"/>
                  </a:cubicBezTo>
                  <a:cubicBezTo>
                    <a:pt x="5170559" y="3316574"/>
                    <a:pt x="5145120" y="3298034"/>
                    <a:pt x="5206181" y="3318387"/>
                  </a:cubicBezTo>
                  <a:cubicBezTo>
                    <a:pt x="5246089" y="3344993"/>
                    <a:pt x="5262641" y="3358670"/>
                    <a:pt x="5309419" y="3377381"/>
                  </a:cubicBezTo>
                  <a:cubicBezTo>
                    <a:pt x="5338288" y="3388929"/>
                    <a:pt x="5368413" y="3397046"/>
                    <a:pt x="5397910" y="3406878"/>
                  </a:cubicBezTo>
                  <a:cubicBezTo>
                    <a:pt x="5412658" y="3411794"/>
                    <a:pt x="5426729" y="3419698"/>
                    <a:pt x="5442155" y="3421626"/>
                  </a:cubicBezTo>
                  <a:lnTo>
                    <a:pt x="5560142" y="3436374"/>
                  </a:lnTo>
                  <a:cubicBezTo>
                    <a:pt x="5651693" y="3459262"/>
                    <a:pt x="5671579" y="3470968"/>
                    <a:pt x="5796116" y="3436374"/>
                  </a:cubicBezTo>
                  <a:cubicBezTo>
                    <a:pt x="5830273" y="3426886"/>
                    <a:pt x="5855109" y="3397045"/>
                    <a:pt x="5884606" y="3377381"/>
                  </a:cubicBezTo>
                  <a:lnTo>
                    <a:pt x="5928852" y="3347884"/>
                  </a:lnTo>
                  <a:lnTo>
                    <a:pt x="5973097" y="3318387"/>
                  </a:lnTo>
                  <a:lnTo>
                    <a:pt x="6002594" y="3229897"/>
                  </a:lnTo>
                  <a:cubicBezTo>
                    <a:pt x="6017437" y="3185367"/>
                    <a:pt x="6015070" y="3170480"/>
                    <a:pt x="6061587" y="3141407"/>
                  </a:cubicBezTo>
                  <a:cubicBezTo>
                    <a:pt x="6084037" y="3127376"/>
                    <a:pt x="6111650" y="3123750"/>
                    <a:pt x="6135329" y="3111910"/>
                  </a:cubicBezTo>
                  <a:cubicBezTo>
                    <a:pt x="6151183" y="3103983"/>
                    <a:pt x="6164826" y="3092245"/>
                    <a:pt x="6179574" y="3082413"/>
                  </a:cubicBezTo>
                  <a:cubicBezTo>
                    <a:pt x="6223818" y="3016047"/>
                    <a:pt x="6221362" y="2995151"/>
                    <a:pt x="6282813" y="2964426"/>
                  </a:cubicBezTo>
                  <a:cubicBezTo>
                    <a:pt x="6296718" y="2957474"/>
                    <a:pt x="6312310" y="2954594"/>
                    <a:pt x="6327058" y="2949678"/>
                  </a:cubicBezTo>
                  <a:cubicBezTo>
                    <a:pt x="6331974" y="2934929"/>
                    <a:pt x="6330813" y="2916425"/>
                    <a:pt x="6341806" y="2905432"/>
                  </a:cubicBezTo>
                  <a:cubicBezTo>
                    <a:pt x="6352799" y="2894439"/>
                    <a:pt x="6372147" y="2897636"/>
                    <a:pt x="6386052" y="2890684"/>
                  </a:cubicBezTo>
                  <a:cubicBezTo>
                    <a:pt x="6502177" y="2832622"/>
                    <a:pt x="6325180" y="2872866"/>
                    <a:pt x="6563032" y="2846439"/>
                  </a:cubicBezTo>
                  <a:cubicBezTo>
                    <a:pt x="6577780" y="2841523"/>
                    <a:pt x="6592329" y="2835961"/>
                    <a:pt x="6607277" y="2831690"/>
                  </a:cubicBezTo>
                  <a:cubicBezTo>
                    <a:pt x="6626767" y="2826121"/>
                    <a:pt x="6647640" y="2824927"/>
                    <a:pt x="6666271" y="2816942"/>
                  </a:cubicBezTo>
                  <a:cubicBezTo>
                    <a:pt x="6682563" y="2809960"/>
                    <a:pt x="6693184" y="2791159"/>
                    <a:pt x="6710516" y="2787445"/>
                  </a:cubicBezTo>
                  <a:cubicBezTo>
                    <a:pt x="6763611" y="2776068"/>
                    <a:pt x="6818717" y="2778100"/>
                    <a:pt x="6872748" y="2772697"/>
                  </a:cubicBezTo>
                  <a:cubicBezTo>
                    <a:pt x="7031090" y="2756863"/>
                    <a:pt x="6957469" y="2757949"/>
                    <a:pt x="7034981" y="2757949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45700" rIns="91425" bIns="45700" anchor="ctr"/>
            <a:lstStyle/>
            <a:p>
              <a:endParaRPr lang="en-IN" sz="2000"/>
            </a:p>
          </p:txBody>
        </p:sp>
        <p:cxnSp>
          <p:nvCxnSpPr>
            <p:cNvPr id="16539" name="Shape 146"/>
            <p:cNvCxnSpPr>
              <a:cxnSpLocks noChangeShapeType="1"/>
            </p:cNvCxnSpPr>
            <p:nvPr/>
          </p:nvCxnSpPr>
          <p:spPr bwMode="auto">
            <a:xfrm flipV="1">
              <a:off x="821432673" y="1551930042"/>
              <a:ext cx="517988661" cy="260554702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  <p:cxnSp>
          <p:nvCxnSpPr>
            <p:cNvPr id="16540" name="Shape 147"/>
            <p:cNvCxnSpPr>
              <a:cxnSpLocks noChangeShapeType="1"/>
            </p:cNvCxnSpPr>
            <p:nvPr/>
          </p:nvCxnSpPr>
          <p:spPr bwMode="auto">
            <a:xfrm>
              <a:off x="903603068" y="1664323352"/>
              <a:ext cx="671736730" cy="483160294"/>
            </a:xfrm>
            <a:prstGeom prst="straightConnector1">
              <a:avLst/>
            </a:prstGeom>
            <a:noFill/>
            <a:ln w="9525" cap="rnd">
              <a:solidFill>
                <a:srgbClr val="D9D9D9"/>
              </a:solidFill>
              <a:miter lim="800000"/>
              <a:headEnd/>
              <a:tailEnd/>
            </a:ln>
          </p:spPr>
        </p:cxnSp>
        <p:cxnSp>
          <p:nvCxnSpPr>
            <p:cNvPr id="16541" name="Shape 148"/>
            <p:cNvCxnSpPr>
              <a:cxnSpLocks noChangeShapeType="1"/>
            </p:cNvCxnSpPr>
            <p:nvPr/>
          </p:nvCxnSpPr>
          <p:spPr bwMode="auto">
            <a:xfrm>
              <a:off x="286849591" y="1419761070"/>
              <a:ext cx="656694241" cy="244562220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  <p:cxnSp>
          <p:nvCxnSpPr>
            <p:cNvPr id="16543" name="Shape 150"/>
            <p:cNvCxnSpPr>
              <a:cxnSpLocks noChangeShapeType="1"/>
            </p:cNvCxnSpPr>
            <p:nvPr/>
          </p:nvCxnSpPr>
          <p:spPr bwMode="auto">
            <a:xfrm>
              <a:off x="615196900" y="1124165507"/>
              <a:ext cx="604303900" cy="579261747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</p:grpSp>
      <p:sp>
        <p:nvSpPr>
          <p:cNvPr id="16516" name="Shape 152"/>
          <p:cNvSpPr>
            <a:spLocks noChangeArrowheads="1"/>
          </p:cNvSpPr>
          <p:nvPr/>
        </p:nvSpPr>
        <p:spPr bwMode="auto">
          <a:xfrm>
            <a:off x="2698503" y="3224518"/>
            <a:ext cx="364366" cy="281537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 sz="2000"/>
          </a:p>
        </p:txBody>
      </p:sp>
      <p:sp>
        <p:nvSpPr>
          <p:cNvPr id="16517" name="Shape 153"/>
          <p:cNvSpPr>
            <a:spLocks noChangeArrowheads="1"/>
          </p:cNvSpPr>
          <p:nvPr/>
        </p:nvSpPr>
        <p:spPr bwMode="auto">
          <a:xfrm>
            <a:off x="4829375" y="3982973"/>
            <a:ext cx="225106" cy="1742138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 sz="2000"/>
          </a:p>
        </p:txBody>
      </p:sp>
      <p:sp>
        <p:nvSpPr>
          <p:cNvPr id="16518" name="Shape 154"/>
          <p:cNvSpPr>
            <a:spLocks/>
          </p:cNvSpPr>
          <p:nvPr/>
        </p:nvSpPr>
        <p:spPr bwMode="auto">
          <a:xfrm>
            <a:off x="609600" y="4759066"/>
            <a:ext cx="7939740" cy="1272683"/>
          </a:xfrm>
          <a:custGeom>
            <a:avLst/>
            <a:gdLst>
              <a:gd name="T0" fmla="*/ 0 w 6607278"/>
              <a:gd name="T1" fmla="*/ 0 h 1489587"/>
              <a:gd name="T2" fmla="*/ 2147483647 w 6607278"/>
              <a:gd name="T3" fmla="*/ 2147483647 h 1489587"/>
              <a:gd name="T4" fmla="*/ 2147483647 w 6607278"/>
              <a:gd name="T5" fmla="*/ 2147483647 h 1489587"/>
              <a:gd name="T6" fmla="*/ 2147483647 w 6607278"/>
              <a:gd name="T7" fmla="*/ 2147483647 h 1489587"/>
              <a:gd name="T8" fmla="*/ 2147483647 w 6607278"/>
              <a:gd name="T9" fmla="*/ 2147483647 h 1489587"/>
              <a:gd name="T10" fmla="*/ 2147483647 w 6607278"/>
              <a:gd name="T11" fmla="*/ 2147483647 h 1489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07278"/>
              <a:gd name="T19" fmla="*/ 0 h 1489587"/>
              <a:gd name="T20" fmla="*/ 6607278 w 6607278"/>
              <a:gd name="T21" fmla="*/ 1489587 h 1489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07278" h="1489587" extrusionOk="0">
                <a:moveTo>
                  <a:pt x="0" y="0"/>
                </a:moveTo>
                <a:cubicBezTo>
                  <a:pt x="603455" y="72513"/>
                  <a:pt x="1206910" y="145026"/>
                  <a:pt x="1519084" y="339213"/>
                </a:cubicBezTo>
                <a:cubicBezTo>
                  <a:pt x="1831258" y="533400"/>
                  <a:pt x="1764890" y="1138084"/>
                  <a:pt x="1873045" y="1165123"/>
                </a:cubicBezTo>
                <a:cubicBezTo>
                  <a:pt x="1981200" y="1192162"/>
                  <a:pt x="1917290" y="533400"/>
                  <a:pt x="2168013" y="501445"/>
                </a:cubicBezTo>
                <a:cubicBezTo>
                  <a:pt x="2418736" y="469490"/>
                  <a:pt x="2637504" y="808704"/>
                  <a:pt x="3377381" y="973394"/>
                </a:cubicBezTo>
                <a:cubicBezTo>
                  <a:pt x="4117259" y="1138084"/>
                  <a:pt x="5362268" y="1313835"/>
                  <a:pt x="6607278" y="1489587"/>
                </a:cubicBezTo>
              </a:path>
            </a:pathLst>
          </a:custGeom>
          <a:noFill/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IN" sz="2000"/>
          </a:p>
        </p:txBody>
      </p:sp>
      <p:sp>
        <p:nvSpPr>
          <p:cNvPr id="16447" name="Shape 155"/>
          <p:cNvSpPr>
            <a:spLocks/>
          </p:cNvSpPr>
          <p:nvPr/>
        </p:nvSpPr>
        <p:spPr bwMode="auto">
          <a:xfrm>
            <a:off x="3378679" y="2990193"/>
            <a:ext cx="153838" cy="56869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2147483647 h 21600"/>
              <a:gd name="T54" fmla="*/ 2147483647 w 21600"/>
              <a:gd name="T55" fmla="*/ 2147483647 h 21600"/>
              <a:gd name="T56" fmla="*/ 2147483647 w 21600"/>
              <a:gd name="T57" fmla="*/ 2147483647 h 21600"/>
              <a:gd name="T58" fmla="*/ 2147483647 w 21600"/>
              <a:gd name="T59" fmla="*/ 2147483647 h 21600"/>
              <a:gd name="T60" fmla="*/ 2147483647 w 21600"/>
              <a:gd name="T61" fmla="*/ 2147483647 h 21600"/>
              <a:gd name="T62" fmla="*/ 2147483647 w 21600"/>
              <a:gd name="T63" fmla="*/ 2147483647 h 21600"/>
              <a:gd name="T64" fmla="*/ 2147483647 w 21600"/>
              <a:gd name="T65" fmla="*/ 2147483647 h 21600"/>
              <a:gd name="T66" fmla="*/ 2147483647 w 21600"/>
              <a:gd name="T67" fmla="*/ 2147483647 h 21600"/>
              <a:gd name="T68" fmla="*/ 2147483647 w 21600"/>
              <a:gd name="T69" fmla="*/ 2147483647 h 21600"/>
              <a:gd name="T70" fmla="*/ 2147483647 w 21600"/>
              <a:gd name="T71" fmla="*/ 2147483647 h 21600"/>
              <a:gd name="T72" fmla="*/ 2147483647 w 21600"/>
              <a:gd name="T73" fmla="*/ 2147483647 h 21600"/>
              <a:gd name="T74" fmla="*/ 2147483647 w 21600"/>
              <a:gd name="T75" fmla="*/ 2147483647 h 21600"/>
              <a:gd name="T76" fmla="*/ 2147483647 w 21600"/>
              <a:gd name="T77" fmla="*/ 2147483647 h 21600"/>
              <a:gd name="T78" fmla="*/ 2147483647 w 21600"/>
              <a:gd name="T79" fmla="*/ 2147483647 h 21600"/>
              <a:gd name="T80" fmla="*/ 2147483647 w 21600"/>
              <a:gd name="T81" fmla="*/ 2147483647 h 21600"/>
              <a:gd name="T82" fmla="*/ 2147483647 w 21600"/>
              <a:gd name="T83" fmla="*/ 2147483647 h 21600"/>
              <a:gd name="T84" fmla="*/ 2147483647 w 21600"/>
              <a:gd name="T85" fmla="*/ 2147483647 h 21600"/>
              <a:gd name="T86" fmla="*/ 2147483647 w 21600"/>
              <a:gd name="T87" fmla="*/ 2147483647 h 21600"/>
              <a:gd name="T88" fmla="*/ 2147483647 w 21600"/>
              <a:gd name="T89" fmla="*/ 2147483647 h 21600"/>
              <a:gd name="T90" fmla="*/ 2147483647 w 21600"/>
              <a:gd name="T91" fmla="*/ 2147483647 h 21600"/>
              <a:gd name="T92" fmla="*/ 2147483647 w 21600"/>
              <a:gd name="T93" fmla="*/ 2147483647 h 21600"/>
              <a:gd name="T94" fmla="*/ 2147483647 w 21600"/>
              <a:gd name="T95" fmla="*/ 2147483647 h 21600"/>
              <a:gd name="T96" fmla="*/ 2147483647 w 21600"/>
              <a:gd name="T97" fmla="*/ 2147483647 h 21600"/>
              <a:gd name="T98" fmla="*/ 2147483647 w 21600"/>
              <a:gd name="T99" fmla="*/ 2147483647 h 21600"/>
              <a:gd name="T100" fmla="*/ 2147483647 w 21600"/>
              <a:gd name="T101" fmla="*/ 2147483647 h 21600"/>
              <a:gd name="T102" fmla="*/ 2147483647 w 21600"/>
              <a:gd name="T103" fmla="*/ 2147483647 h 21600"/>
              <a:gd name="T104" fmla="*/ 2147483647 w 21600"/>
              <a:gd name="T105" fmla="*/ 2147483647 h 21600"/>
              <a:gd name="T106" fmla="*/ 2147483647 w 21600"/>
              <a:gd name="T107" fmla="*/ 2147483647 h 21600"/>
              <a:gd name="T108" fmla="*/ 2147483647 w 21600"/>
              <a:gd name="T109" fmla="*/ 2147483647 h 21600"/>
              <a:gd name="T110" fmla="*/ 2147483647 w 21600"/>
              <a:gd name="T111" fmla="*/ 2147483647 h 21600"/>
              <a:gd name="T112" fmla="*/ 2147483647 w 21600"/>
              <a:gd name="T113" fmla="*/ 2147483647 h 21600"/>
              <a:gd name="T114" fmla="*/ 2147483647 w 21600"/>
              <a:gd name="T115" fmla="*/ 2147483647 h 21600"/>
              <a:gd name="T116" fmla="*/ 2147483647 w 21600"/>
              <a:gd name="T117" fmla="*/ 2147483647 h 21600"/>
              <a:gd name="T118" fmla="*/ 2147483647 w 21600"/>
              <a:gd name="T119" fmla="*/ 2147483647 h 21600"/>
              <a:gd name="T120" fmla="*/ 2147483647 w 21600"/>
              <a:gd name="T121" fmla="*/ 2147483647 h 21600"/>
              <a:gd name="T122" fmla="*/ 2147483647 w 21600"/>
              <a:gd name="T123" fmla="*/ 2147483647 h 21600"/>
              <a:gd name="T124" fmla="*/ 2147483647 w 21600"/>
              <a:gd name="T125" fmla="*/ 2147483647 h 216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600"/>
              <a:gd name="T190" fmla="*/ 0 h 21600"/>
              <a:gd name="T191" fmla="*/ 21600 w 21600"/>
              <a:gd name="T192" fmla="*/ 21600 h 216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solidFill>
            <a:srgbClr val="996633"/>
          </a:solidFill>
          <a:ln w="9525" cap="rnd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/>
          <a:lstStyle/>
          <a:p>
            <a:endParaRPr lang="en-IN" sz="2000"/>
          </a:p>
        </p:txBody>
      </p:sp>
      <p:grpSp>
        <p:nvGrpSpPr>
          <p:cNvPr id="8" name="Shape 156"/>
          <p:cNvGrpSpPr>
            <a:grpSpLocks/>
          </p:cNvGrpSpPr>
          <p:nvPr/>
        </p:nvGrpSpPr>
        <p:grpSpPr bwMode="auto">
          <a:xfrm>
            <a:off x="3994030" y="3023972"/>
            <a:ext cx="615351" cy="818872"/>
            <a:chOff x="4953000" y="5029200"/>
            <a:chExt cx="947737" cy="614361"/>
          </a:xfrm>
        </p:grpSpPr>
        <p:sp>
          <p:nvSpPr>
            <p:cNvPr id="16461" name="Shape 157"/>
            <p:cNvSpPr>
              <a:spLocks noChangeArrowheads="1"/>
            </p:cNvSpPr>
            <p:nvPr/>
          </p:nvSpPr>
          <p:spPr bwMode="auto">
            <a:xfrm>
              <a:off x="4953000" y="5029200"/>
              <a:ext cx="947737" cy="614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62" name="Shape 158"/>
            <p:cNvSpPr>
              <a:spLocks/>
            </p:cNvSpPr>
            <p:nvPr/>
          </p:nvSpPr>
          <p:spPr bwMode="auto">
            <a:xfrm>
              <a:off x="4957762" y="5040312"/>
              <a:ext cx="939800" cy="598486"/>
            </a:xfrm>
            <a:custGeom>
              <a:avLst/>
              <a:gdLst>
                <a:gd name="T0" fmla="*/ 2147483647 w 592"/>
                <a:gd name="T1" fmla="*/ 2147483647 h 377"/>
                <a:gd name="T2" fmla="*/ 2147483647 w 592"/>
                <a:gd name="T3" fmla="*/ 2147483647 h 377"/>
                <a:gd name="T4" fmla="*/ 2147483647 w 592"/>
                <a:gd name="T5" fmla="*/ 0 h 377"/>
                <a:gd name="T6" fmla="*/ 2147483647 w 592"/>
                <a:gd name="T7" fmla="*/ 2147483647 h 377"/>
                <a:gd name="T8" fmla="*/ 2147483647 w 592"/>
                <a:gd name="T9" fmla="*/ 2147483647 h 377"/>
                <a:gd name="T10" fmla="*/ 2147483647 w 592"/>
                <a:gd name="T11" fmla="*/ 2147483647 h 377"/>
                <a:gd name="T12" fmla="*/ 2147483647 w 592"/>
                <a:gd name="T13" fmla="*/ 2147483647 h 377"/>
                <a:gd name="T14" fmla="*/ 2147483647 w 592"/>
                <a:gd name="T15" fmla="*/ 2147483647 h 377"/>
                <a:gd name="T16" fmla="*/ 2147483647 w 592"/>
                <a:gd name="T17" fmla="*/ 2147483647 h 377"/>
                <a:gd name="T18" fmla="*/ 2147483647 w 592"/>
                <a:gd name="T19" fmla="*/ 2147483647 h 377"/>
                <a:gd name="T20" fmla="*/ 2147483647 w 592"/>
                <a:gd name="T21" fmla="*/ 2147483647 h 377"/>
                <a:gd name="T22" fmla="*/ 2147483647 w 592"/>
                <a:gd name="T23" fmla="*/ 2147483647 h 377"/>
                <a:gd name="T24" fmla="*/ 2147483647 w 592"/>
                <a:gd name="T25" fmla="*/ 2147483647 h 377"/>
                <a:gd name="T26" fmla="*/ 2147483647 w 592"/>
                <a:gd name="T27" fmla="*/ 2147483647 h 377"/>
                <a:gd name="T28" fmla="*/ 2147483647 w 592"/>
                <a:gd name="T29" fmla="*/ 2147483647 h 377"/>
                <a:gd name="T30" fmla="*/ 2147483647 w 592"/>
                <a:gd name="T31" fmla="*/ 2147483647 h 377"/>
                <a:gd name="T32" fmla="*/ 2147483647 w 592"/>
                <a:gd name="T33" fmla="*/ 2147483647 h 377"/>
                <a:gd name="T34" fmla="*/ 2147483647 w 592"/>
                <a:gd name="T35" fmla="*/ 2147483647 h 377"/>
                <a:gd name="T36" fmla="*/ 0 w 592"/>
                <a:gd name="T37" fmla="*/ 2147483647 h 377"/>
                <a:gd name="T38" fmla="*/ 2147483647 w 592"/>
                <a:gd name="T39" fmla="*/ 2147483647 h 377"/>
                <a:gd name="T40" fmla="*/ 2147483647 w 592"/>
                <a:gd name="T41" fmla="*/ 2147483647 h 377"/>
                <a:gd name="T42" fmla="*/ 2147483647 w 592"/>
                <a:gd name="T43" fmla="*/ 2147483647 h 377"/>
                <a:gd name="T44" fmla="*/ 2147483647 w 592"/>
                <a:gd name="T45" fmla="*/ 2147483647 h 3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2"/>
                <a:gd name="T70" fmla="*/ 0 h 377"/>
                <a:gd name="T71" fmla="*/ 592 w 592"/>
                <a:gd name="T72" fmla="*/ 377 h 3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2" h="377" extrusionOk="0">
                  <a:moveTo>
                    <a:pt x="100" y="63"/>
                  </a:moveTo>
                  <a:lnTo>
                    <a:pt x="213" y="71"/>
                  </a:lnTo>
                  <a:lnTo>
                    <a:pt x="431" y="0"/>
                  </a:lnTo>
                  <a:lnTo>
                    <a:pt x="590" y="122"/>
                  </a:lnTo>
                  <a:lnTo>
                    <a:pt x="592" y="139"/>
                  </a:lnTo>
                  <a:lnTo>
                    <a:pt x="579" y="142"/>
                  </a:lnTo>
                  <a:lnTo>
                    <a:pt x="578" y="338"/>
                  </a:lnTo>
                  <a:lnTo>
                    <a:pt x="566" y="347"/>
                  </a:lnTo>
                  <a:lnTo>
                    <a:pt x="563" y="376"/>
                  </a:lnTo>
                  <a:lnTo>
                    <a:pt x="232" y="377"/>
                  </a:lnTo>
                  <a:lnTo>
                    <a:pt x="163" y="348"/>
                  </a:lnTo>
                  <a:lnTo>
                    <a:pt x="112" y="352"/>
                  </a:lnTo>
                  <a:lnTo>
                    <a:pt x="67" y="321"/>
                  </a:lnTo>
                  <a:lnTo>
                    <a:pt x="67" y="300"/>
                  </a:lnTo>
                  <a:lnTo>
                    <a:pt x="18" y="280"/>
                  </a:lnTo>
                  <a:lnTo>
                    <a:pt x="18" y="263"/>
                  </a:lnTo>
                  <a:lnTo>
                    <a:pt x="8" y="255"/>
                  </a:lnTo>
                  <a:lnTo>
                    <a:pt x="8" y="157"/>
                  </a:lnTo>
                  <a:lnTo>
                    <a:pt x="0" y="148"/>
                  </a:lnTo>
                  <a:lnTo>
                    <a:pt x="1" y="139"/>
                  </a:lnTo>
                  <a:lnTo>
                    <a:pt x="68" y="112"/>
                  </a:lnTo>
                  <a:lnTo>
                    <a:pt x="77" y="71"/>
                  </a:lnTo>
                  <a:lnTo>
                    <a:pt x="100" y="63"/>
                  </a:lnTo>
                  <a:close/>
                </a:path>
              </a:pathLst>
            </a:custGeom>
            <a:solidFill>
              <a:srgbClr val="9B8C78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3" name="Shape 159"/>
            <p:cNvSpPr>
              <a:spLocks/>
            </p:cNvSpPr>
            <p:nvPr/>
          </p:nvSpPr>
          <p:spPr bwMode="auto">
            <a:xfrm>
              <a:off x="4979987" y="5449887"/>
              <a:ext cx="115886" cy="55561"/>
            </a:xfrm>
            <a:custGeom>
              <a:avLst/>
              <a:gdLst>
                <a:gd name="T0" fmla="*/ 0 w 73"/>
                <a:gd name="T1" fmla="*/ 0 h 35"/>
                <a:gd name="T2" fmla="*/ 2147483647 w 73"/>
                <a:gd name="T3" fmla="*/ 2147483647 h 35"/>
                <a:gd name="T4" fmla="*/ 2147483647 w 73"/>
                <a:gd name="T5" fmla="*/ 2147483647 h 35"/>
                <a:gd name="T6" fmla="*/ 2147483647 w 73"/>
                <a:gd name="T7" fmla="*/ 2147483647 h 35"/>
                <a:gd name="T8" fmla="*/ 0 w 73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35"/>
                <a:gd name="T17" fmla="*/ 73 w 73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35" extrusionOk="0">
                  <a:moveTo>
                    <a:pt x="0" y="0"/>
                  </a:moveTo>
                  <a:lnTo>
                    <a:pt x="72" y="25"/>
                  </a:lnTo>
                  <a:lnTo>
                    <a:pt x="73" y="35"/>
                  </a:lnTo>
                  <a:lnTo>
                    <a:pt x="7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4" name="Shape 160"/>
            <p:cNvSpPr txBox="1">
              <a:spLocks noChangeArrowheads="1"/>
            </p:cNvSpPr>
            <p:nvPr/>
          </p:nvSpPr>
          <p:spPr bwMode="auto">
            <a:xfrm>
              <a:off x="5018087" y="5202237"/>
              <a:ext cx="6349" cy="36512"/>
            </a:xfrm>
            <a:prstGeom prst="rect">
              <a:avLst/>
            </a:prstGeom>
            <a:solidFill>
              <a:srgbClr val="55595B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65" name="Shape 161"/>
            <p:cNvSpPr>
              <a:spLocks/>
            </p:cNvSpPr>
            <p:nvPr/>
          </p:nvSpPr>
          <p:spPr bwMode="auto">
            <a:xfrm>
              <a:off x="5316537" y="5105400"/>
              <a:ext cx="560386" cy="485775"/>
            </a:xfrm>
            <a:custGeom>
              <a:avLst/>
              <a:gdLst>
                <a:gd name="T0" fmla="*/ 2147483647 w 353"/>
                <a:gd name="T1" fmla="*/ 2147483647 h 306"/>
                <a:gd name="T2" fmla="*/ 0 w 353"/>
                <a:gd name="T3" fmla="*/ 2147483647 h 306"/>
                <a:gd name="T4" fmla="*/ 2147483647 w 353"/>
                <a:gd name="T5" fmla="*/ 2147483647 h 306"/>
                <a:gd name="T6" fmla="*/ 2147483647 w 353"/>
                <a:gd name="T7" fmla="*/ 2147483647 h 306"/>
                <a:gd name="T8" fmla="*/ 2147483647 w 353"/>
                <a:gd name="T9" fmla="*/ 0 h 306"/>
                <a:gd name="T10" fmla="*/ 2147483647 w 353"/>
                <a:gd name="T11" fmla="*/ 2147483647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3"/>
                <a:gd name="T19" fmla="*/ 0 h 306"/>
                <a:gd name="T20" fmla="*/ 353 w 353"/>
                <a:gd name="T21" fmla="*/ 306 h 3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3" h="306" extrusionOk="0">
                  <a:moveTo>
                    <a:pt x="2" y="67"/>
                  </a:moveTo>
                  <a:lnTo>
                    <a:pt x="0" y="306"/>
                  </a:lnTo>
                  <a:lnTo>
                    <a:pt x="352" y="304"/>
                  </a:lnTo>
                  <a:lnTo>
                    <a:pt x="353" y="110"/>
                  </a:lnTo>
                  <a:lnTo>
                    <a:pt x="215" y="0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6" name="Shape 162"/>
            <p:cNvSpPr>
              <a:spLocks/>
            </p:cNvSpPr>
            <p:nvPr/>
          </p:nvSpPr>
          <p:spPr bwMode="auto">
            <a:xfrm>
              <a:off x="5305425" y="5033962"/>
              <a:ext cx="592137" cy="230187"/>
            </a:xfrm>
            <a:custGeom>
              <a:avLst/>
              <a:gdLst>
                <a:gd name="T0" fmla="*/ 0 w 373"/>
                <a:gd name="T1" fmla="*/ 2147483647 h 145"/>
                <a:gd name="T2" fmla="*/ 2147483647 w 373"/>
                <a:gd name="T3" fmla="*/ 0 h 145"/>
                <a:gd name="T4" fmla="*/ 2147483647 w 373"/>
                <a:gd name="T5" fmla="*/ 2147483647 h 145"/>
                <a:gd name="T6" fmla="*/ 2147483647 w 373"/>
                <a:gd name="T7" fmla="*/ 2147483647 h 145"/>
                <a:gd name="T8" fmla="*/ 2147483647 w 373"/>
                <a:gd name="T9" fmla="*/ 2147483647 h 145"/>
                <a:gd name="T10" fmla="*/ 2147483647 w 373"/>
                <a:gd name="T11" fmla="*/ 2147483647 h 145"/>
                <a:gd name="T12" fmla="*/ 0 w 373"/>
                <a:gd name="T13" fmla="*/ 2147483647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3"/>
                <a:gd name="T22" fmla="*/ 0 h 145"/>
                <a:gd name="T23" fmla="*/ 373 w 373"/>
                <a:gd name="T24" fmla="*/ 145 h 1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3" h="145" extrusionOk="0">
                  <a:moveTo>
                    <a:pt x="0" y="68"/>
                  </a:moveTo>
                  <a:lnTo>
                    <a:pt x="219" y="0"/>
                  </a:lnTo>
                  <a:lnTo>
                    <a:pt x="373" y="126"/>
                  </a:lnTo>
                  <a:lnTo>
                    <a:pt x="373" y="145"/>
                  </a:lnTo>
                  <a:lnTo>
                    <a:pt x="218" y="14"/>
                  </a:lnTo>
                  <a:lnTo>
                    <a:pt x="2" y="84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7" name="Shape 163"/>
            <p:cNvSpPr>
              <a:spLocks/>
            </p:cNvSpPr>
            <p:nvPr/>
          </p:nvSpPr>
          <p:spPr bwMode="auto">
            <a:xfrm>
              <a:off x="5167312" y="5143500"/>
              <a:ext cx="139700" cy="80961"/>
            </a:xfrm>
            <a:custGeom>
              <a:avLst/>
              <a:gdLst>
                <a:gd name="T0" fmla="*/ 2147483647 w 88"/>
                <a:gd name="T1" fmla="*/ 0 h 51"/>
                <a:gd name="T2" fmla="*/ 0 w 88"/>
                <a:gd name="T3" fmla="*/ 2147483647 h 51"/>
                <a:gd name="T4" fmla="*/ 2147483647 w 88"/>
                <a:gd name="T5" fmla="*/ 2147483647 h 51"/>
                <a:gd name="T6" fmla="*/ 2147483647 w 88"/>
                <a:gd name="T7" fmla="*/ 2147483647 h 51"/>
                <a:gd name="T8" fmla="*/ 2147483647 w 88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51"/>
                <a:gd name="T17" fmla="*/ 88 w 88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51" extrusionOk="0">
                  <a:moveTo>
                    <a:pt x="88" y="0"/>
                  </a:moveTo>
                  <a:lnTo>
                    <a:pt x="0" y="37"/>
                  </a:lnTo>
                  <a:lnTo>
                    <a:pt x="4" y="51"/>
                  </a:lnTo>
                  <a:lnTo>
                    <a:pt x="88" y="1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8" name="Shape 164"/>
            <p:cNvSpPr>
              <a:spLocks/>
            </p:cNvSpPr>
            <p:nvPr/>
          </p:nvSpPr>
          <p:spPr bwMode="auto">
            <a:xfrm>
              <a:off x="5167312" y="5141912"/>
              <a:ext cx="139700" cy="85725"/>
            </a:xfrm>
            <a:custGeom>
              <a:avLst/>
              <a:gdLst>
                <a:gd name="T0" fmla="*/ 2147483647 w 88"/>
                <a:gd name="T1" fmla="*/ 0 h 54"/>
                <a:gd name="T2" fmla="*/ 0 w 88"/>
                <a:gd name="T3" fmla="*/ 2147483647 h 54"/>
                <a:gd name="T4" fmla="*/ 2147483647 w 88"/>
                <a:gd name="T5" fmla="*/ 2147483647 h 54"/>
                <a:gd name="T6" fmla="*/ 2147483647 w 88"/>
                <a:gd name="T7" fmla="*/ 2147483647 h 54"/>
                <a:gd name="T8" fmla="*/ 2147483647 w 88"/>
                <a:gd name="T9" fmla="*/ 0 h 54"/>
                <a:gd name="T10" fmla="*/ 2147483647 w 88"/>
                <a:gd name="T11" fmla="*/ 2147483647 h 54"/>
                <a:gd name="T12" fmla="*/ 2147483647 w 88"/>
                <a:gd name="T13" fmla="*/ 2147483647 h 54"/>
                <a:gd name="T14" fmla="*/ 2147483647 w 88"/>
                <a:gd name="T15" fmla="*/ 2147483647 h 54"/>
                <a:gd name="T16" fmla="*/ 2147483647 w 88"/>
                <a:gd name="T17" fmla="*/ 2147483647 h 54"/>
                <a:gd name="T18" fmla="*/ 2147483647 w 88"/>
                <a:gd name="T19" fmla="*/ 2147483647 h 54"/>
                <a:gd name="T20" fmla="*/ 2147483647 w 88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4"/>
                <a:gd name="T35" fmla="*/ 88 w 88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4" extrusionOk="0">
                  <a:moveTo>
                    <a:pt x="88" y="0"/>
                  </a:moveTo>
                  <a:lnTo>
                    <a:pt x="0" y="36"/>
                  </a:lnTo>
                  <a:lnTo>
                    <a:pt x="3" y="54"/>
                  </a:lnTo>
                  <a:lnTo>
                    <a:pt x="88" y="16"/>
                  </a:lnTo>
                  <a:lnTo>
                    <a:pt x="88" y="0"/>
                  </a:lnTo>
                  <a:close/>
                  <a:moveTo>
                    <a:pt x="88" y="1"/>
                  </a:moveTo>
                  <a:lnTo>
                    <a:pt x="88" y="1"/>
                  </a:lnTo>
                  <a:lnTo>
                    <a:pt x="88" y="15"/>
                  </a:lnTo>
                  <a:lnTo>
                    <a:pt x="4" y="51"/>
                  </a:lnTo>
                  <a:lnTo>
                    <a:pt x="1" y="3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9" name="Shape 165"/>
            <p:cNvSpPr>
              <a:spLocks/>
            </p:cNvSpPr>
            <p:nvPr/>
          </p:nvSpPr>
          <p:spPr bwMode="auto">
            <a:xfrm>
              <a:off x="5154612" y="5245100"/>
              <a:ext cx="20637" cy="230187"/>
            </a:xfrm>
            <a:custGeom>
              <a:avLst/>
              <a:gdLst>
                <a:gd name="T0" fmla="*/ 2147483647 w 13"/>
                <a:gd name="T1" fmla="*/ 0 h 145"/>
                <a:gd name="T2" fmla="*/ 2147483647 w 13"/>
                <a:gd name="T3" fmla="*/ 2147483647 h 145"/>
                <a:gd name="T4" fmla="*/ 0 w 13"/>
                <a:gd name="T5" fmla="*/ 2147483647 h 145"/>
                <a:gd name="T6" fmla="*/ 0 w 13"/>
                <a:gd name="T7" fmla="*/ 0 h 145"/>
                <a:gd name="T8" fmla="*/ 2147483647 w 1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5"/>
                <a:gd name="T17" fmla="*/ 13 w 1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5" extrusionOk="0">
                  <a:moveTo>
                    <a:pt x="12" y="0"/>
                  </a:moveTo>
                  <a:lnTo>
                    <a:pt x="13" y="144"/>
                  </a:lnTo>
                  <a:lnTo>
                    <a:pt x="0" y="145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0" name="Shape 166"/>
            <p:cNvSpPr>
              <a:spLocks/>
            </p:cNvSpPr>
            <p:nvPr/>
          </p:nvSpPr>
          <p:spPr bwMode="auto">
            <a:xfrm>
              <a:off x="5110162" y="5281612"/>
              <a:ext cx="44450" cy="188912"/>
            </a:xfrm>
            <a:custGeom>
              <a:avLst/>
              <a:gdLst>
                <a:gd name="T0" fmla="*/ 0 w 28"/>
                <a:gd name="T1" fmla="*/ 0 h 119"/>
                <a:gd name="T2" fmla="*/ 2147483647 w 28"/>
                <a:gd name="T3" fmla="*/ 0 h 119"/>
                <a:gd name="T4" fmla="*/ 2147483647 w 28"/>
                <a:gd name="T5" fmla="*/ 2147483647 h 119"/>
                <a:gd name="T6" fmla="*/ 2147483647 w 28"/>
                <a:gd name="T7" fmla="*/ 2147483647 h 119"/>
                <a:gd name="T8" fmla="*/ 0 w 28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19"/>
                <a:gd name="T17" fmla="*/ 28 w 28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19" extrusionOk="0">
                  <a:moveTo>
                    <a:pt x="0" y="0"/>
                  </a:moveTo>
                  <a:lnTo>
                    <a:pt x="28" y="0"/>
                  </a:lnTo>
                  <a:lnTo>
                    <a:pt x="28" y="119"/>
                  </a:lnTo>
                  <a:lnTo>
                    <a:pt x="3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B4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1" name="Shape 167"/>
            <p:cNvSpPr>
              <a:spLocks/>
            </p:cNvSpPr>
            <p:nvPr/>
          </p:nvSpPr>
          <p:spPr bwMode="auto">
            <a:xfrm>
              <a:off x="5100637" y="5203825"/>
              <a:ext cx="73025" cy="23811"/>
            </a:xfrm>
            <a:custGeom>
              <a:avLst/>
              <a:gdLst>
                <a:gd name="T0" fmla="*/ 2147483647 w 46"/>
                <a:gd name="T1" fmla="*/ 2147483647 h 15"/>
                <a:gd name="T2" fmla="*/ 2147483647 w 46"/>
                <a:gd name="T3" fmla="*/ 0 h 15"/>
                <a:gd name="T4" fmla="*/ 2147483647 w 46"/>
                <a:gd name="T5" fmla="*/ 2147483647 h 15"/>
                <a:gd name="T6" fmla="*/ 0 w 46"/>
                <a:gd name="T7" fmla="*/ 2147483647 h 15"/>
                <a:gd name="T8" fmla="*/ 2147483647 w 46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5"/>
                <a:gd name="T17" fmla="*/ 46 w 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5" extrusionOk="0">
                  <a:moveTo>
                    <a:pt x="1" y="3"/>
                  </a:moveTo>
                  <a:lnTo>
                    <a:pt x="46" y="0"/>
                  </a:lnTo>
                  <a:lnTo>
                    <a:pt x="46" y="15"/>
                  </a:lnTo>
                  <a:lnTo>
                    <a:pt x="0" y="15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CBBE9A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2" name="Shape 168"/>
            <p:cNvSpPr>
              <a:spLocks/>
            </p:cNvSpPr>
            <p:nvPr/>
          </p:nvSpPr>
          <p:spPr bwMode="auto">
            <a:xfrm>
              <a:off x="5072062" y="5140325"/>
              <a:ext cx="236537" cy="68261"/>
            </a:xfrm>
            <a:custGeom>
              <a:avLst/>
              <a:gdLst>
                <a:gd name="T0" fmla="*/ 0 w 149"/>
                <a:gd name="T1" fmla="*/ 0 h 43"/>
                <a:gd name="T2" fmla="*/ 2147483647 w 149"/>
                <a:gd name="T3" fmla="*/ 2147483647 h 43"/>
                <a:gd name="T4" fmla="*/ 2147483647 w 149"/>
                <a:gd name="T5" fmla="*/ 2147483647 h 43"/>
                <a:gd name="T6" fmla="*/ 2147483647 w 149"/>
                <a:gd name="T7" fmla="*/ 2147483647 h 43"/>
                <a:gd name="T8" fmla="*/ 0 w 149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3"/>
                <a:gd name="T17" fmla="*/ 149 w 14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3" extrusionOk="0">
                  <a:moveTo>
                    <a:pt x="0" y="0"/>
                  </a:moveTo>
                  <a:lnTo>
                    <a:pt x="149" y="1"/>
                  </a:lnTo>
                  <a:lnTo>
                    <a:pt x="65" y="43"/>
                  </a:lnTo>
                  <a:lnTo>
                    <a:pt x="2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485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3" name="Shape 169"/>
            <p:cNvSpPr>
              <a:spLocks/>
            </p:cNvSpPr>
            <p:nvPr/>
          </p:nvSpPr>
          <p:spPr bwMode="auto">
            <a:xfrm>
              <a:off x="5094287" y="5238750"/>
              <a:ext cx="69850" cy="234950"/>
            </a:xfrm>
            <a:custGeom>
              <a:avLst/>
              <a:gdLst>
                <a:gd name="T0" fmla="*/ 0 w 44"/>
                <a:gd name="T1" fmla="*/ 0 h 148"/>
                <a:gd name="T2" fmla="*/ 2147483647 w 44"/>
                <a:gd name="T3" fmla="*/ 2147483647 h 148"/>
                <a:gd name="T4" fmla="*/ 2147483647 w 44"/>
                <a:gd name="T5" fmla="*/ 2147483647 h 148"/>
                <a:gd name="T6" fmla="*/ 2147483647 w 44"/>
                <a:gd name="T7" fmla="*/ 2147483647 h 148"/>
                <a:gd name="T8" fmla="*/ 2147483647 w 44"/>
                <a:gd name="T9" fmla="*/ 2147483647 h 148"/>
                <a:gd name="T10" fmla="*/ 2147483647 w 44"/>
                <a:gd name="T11" fmla="*/ 2147483647 h 148"/>
                <a:gd name="T12" fmla="*/ 2147483647 w 44"/>
                <a:gd name="T13" fmla="*/ 2147483647 h 148"/>
                <a:gd name="T14" fmla="*/ 0 w 44"/>
                <a:gd name="T15" fmla="*/ 0 h 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48"/>
                <a:gd name="T26" fmla="*/ 44 w 44"/>
                <a:gd name="T27" fmla="*/ 148 h 1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48" extrusionOk="0">
                  <a:moveTo>
                    <a:pt x="0" y="0"/>
                  </a:moveTo>
                  <a:lnTo>
                    <a:pt x="2" y="148"/>
                  </a:lnTo>
                  <a:lnTo>
                    <a:pt x="16" y="148"/>
                  </a:lnTo>
                  <a:lnTo>
                    <a:pt x="16" y="17"/>
                  </a:lnTo>
                  <a:lnTo>
                    <a:pt x="41" y="17"/>
                  </a:lnTo>
                  <a:lnTo>
                    <a:pt x="44" y="4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4" name="Shape 170"/>
            <p:cNvSpPr>
              <a:spLocks/>
            </p:cNvSpPr>
            <p:nvPr/>
          </p:nvSpPr>
          <p:spPr bwMode="auto">
            <a:xfrm>
              <a:off x="5056187" y="5140325"/>
              <a:ext cx="46036" cy="87312"/>
            </a:xfrm>
            <a:custGeom>
              <a:avLst/>
              <a:gdLst>
                <a:gd name="T0" fmla="*/ 2147483647 w 29"/>
                <a:gd name="T1" fmla="*/ 0 h 55"/>
                <a:gd name="T2" fmla="*/ 0 w 29"/>
                <a:gd name="T3" fmla="*/ 2147483647 h 55"/>
                <a:gd name="T4" fmla="*/ 2147483647 w 29"/>
                <a:gd name="T5" fmla="*/ 2147483647 h 55"/>
                <a:gd name="T6" fmla="*/ 2147483647 w 29"/>
                <a:gd name="T7" fmla="*/ 2147483647 h 55"/>
                <a:gd name="T8" fmla="*/ 2147483647 w 29"/>
                <a:gd name="T9" fmla="*/ 2147483647 h 55"/>
                <a:gd name="T10" fmla="*/ 2147483647 w 29"/>
                <a:gd name="T11" fmla="*/ 2147483647 h 55"/>
                <a:gd name="T12" fmla="*/ 2147483647 w 29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55"/>
                <a:gd name="T23" fmla="*/ 29 w 29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55" extrusionOk="0">
                  <a:moveTo>
                    <a:pt x="12" y="0"/>
                  </a:moveTo>
                  <a:lnTo>
                    <a:pt x="0" y="52"/>
                  </a:lnTo>
                  <a:lnTo>
                    <a:pt x="6" y="55"/>
                  </a:lnTo>
                  <a:lnTo>
                    <a:pt x="13" y="24"/>
                  </a:lnTo>
                  <a:lnTo>
                    <a:pt x="28" y="55"/>
                  </a:lnTo>
                  <a:lnTo>
                    <a:pt x="29" y="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5" name="Shape 171"/>
            <p:cNvSpPr>
              <a:spLocks/>
            </p:cNvSpPr>
            <p:nvPr/>
          </p:nvSpPr>
          <p:spPr bwMode="auto">
            <a:xfrm>
              <a:off x="5461000" y="5219700"/>
              <a:ext cx="104775" cy="220661"/>
            </a:xfrm>
            <a:custGeom>
              <a:avLst/>
              <a:gdLst>
                <a:gd name="T0" fmla="*/ 0 w 66"/>
                <a:gd name="T1" fmla="*/ 2147483647 h 139"/>
                <a:gd name="T2" fmla="*/ 2147483647 w 66"/>
                <a:gd name="T3" fmla="*/ 0 h 139"/>
                <a:gd name="T4" fmla="*/ 2147483647 w 66"/>
                <a:gd name="T5" fmla="*/ 2147483647 h 139"/>
                <a:gd name="T6" fmla="*/ 0 w 66"/>
                <a:gd name="T7" fmla="*/ 2147483647 h 139"/>
                <a:gd name="T8" fmla="*/ 0 w 66"/>
                <a:gd name="T9" fmla="*/ 2147483647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39"/>
                <a:gd name="T17" fmla="*/ 66 w 66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39" extrusionOk="0">
                  <a:moveTo>
                    <a:pt x="0" y="2"/>
                  </a:moveTo>
                  <a:lnTo>
                    <a:pt x="66" y="0"/>
                  </a:lnTo>
                  <a:lnTo>
                    <a:pt x="66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6" name="Shape 172"/>
            <p:cNvSpPr>
              <a:spLocks/>
            </p:cNvSpPr>
            <p:nvPr/>
          </p:nvSpPr>
          <p:spPr bwMode="auto">
            <a:xfrm>
              <a:off x="5470525" y="5229225"/>
              <a:ext cx="87312" cy="190500"/>
            </a:xfrm>
            <a:custGeom>
              <a:avLst/>
              <a:gdLst>
                <a:gd name="T0" fmla="*/ 0 w 55"/>
                <a:gd name="T1" fmla="*/ 2147483647 h 120"/>
                <a:gd name="T2" fmla="*/ 2147483647 w 55"/>
                <a:gd name="T3" fmla="*/ 0 h 120"/>
                <a:gd name="T4" fmla="*/ 2147483647 w 55"/>
                <a:gd name="T5" fmla="*/ 2147483647 h 120"/>
                <a:gd name="T6" fmla="*/ 0 w 55"/>
                <a:gd name="T7" fmla="*/ 2147483647 h 120"/>
                <a:gd name="T8" fmla="*/ 0 w 55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20"/>
                <a:gd name="T17" fmla="*/ 55 w 55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20" extrusionOk="0">
                  <a:moveTo>
                    <a:pt x="0" y="2"/>
                  </a:moveTo>
                  <a:lnTo>
                    <a:pt x="55" y="0"/>
                  </a:lnTo>
                  <a:lnTo>
                    <a:pt x="55" y="119"/>
                  </a:lnTo>
                  <a:lnTo>
                    <a:pt x="0" y="12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55455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7" name="Shape 173"/>
            <p:cNvSpPr>
              <a:spLocks/>
            </p:cNvSpPr>
            <p:nvPr/>
          </p:nvSpPr>
          <p:spPr bwMode="auto">
            <a:xfrm>
              <a:off x="5064125" y="5214937"/>
              <a:ext cx="76200" cy="387350"/>
            </a:xfrm>
            <a:custGeom>
              <a:avLst/>
              <a:gdLst>
                <a:gd name="T0" fmla="*/ 2147483647 w 48"/>
                <a:gd name="T1" fmla="*/ 0 h 244"/>
                <a:gd name="T2" fmla="*/ 0 w 48"/>
                <a:gd name="T3" fmla="*/ 2147483647 h 244"/>
                <a:gd name="T4" fmla="*/ 0 w 48"/>
                <a:gd name="T5" fmla="*/ 2147483647 h 244"/>
                <a:gd name="T6" fmla="*/ 2147483647 w 48"/>
                <a:gd name="T7" fmla="*/ 2147483647 h 244"/>
                <a:gd name="T8" fmla="*/ 2147483647 w 48"/>
                <a:gd name="T9" fmla="*/ 2147483647 h 244"/>
                <a:gd name="T10" fmla="*/ 2147483647 w 48"/>
                <a:gd name="T11" fmla="*/ 2147483647 h 244"/>
                <a:gd name="T12" fmla="*/ 2147483647 w 48"/>
                <a:gd name="T13" fmla="*/ 2147483647 h 244"/>
                <a:gd name="T14" fmla="*/ 2147483647 w 48"/>
                <a:gd name="T15" fmla="*/ 2147483647 h 244"/>
                <a:gd name="T16" fmla="*/ 2147483647 w 48"/>
                <a:gd name="T17" fmla="*/ 2147483647 h 244"/>
                <a:gd name="T18" fmla="*/ 2147483647 w 48"/>
                <a:gd name="T19" fmla="*/ 2147483647 h 244"/>
                <a:gd name="T20" fmla="*/ 2147483647 w 48"/>
                <a:gd name="T21" fmla="*/ 2147483647 h 244"/>
                <a:gd name="T22" fmla="*/ 2147483647 w 48"/>
                <a:gd name="T23" fmla="*/ 2147483647 h 244"/>
                <a:gd name="T24" fmla="*/ 2147483647 w 48"/>
                <a:gd name="T25" fmla="*/ 2147483647 h 244"/>
                <a:gd name="T26" fmla="*/ 2147483647 w 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44"/>
                <a:gd name="T44" fmla="*/ 48 w 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44" extrusionOk="0">
                  <a:moveTo>
                    <a:pt x="10" y="0"/>
                  </a:moveTo>
                  <a:lnTo>
                    <a:pt x="0" y="34"/>
                  </a:lnTo>
                  <a:lnTo>
                    <a:pt x="0" y="213"/>
                  </a:lnTo>
                  <a:lnTo>
                    <a:pt x="48" y="244"/>
                  </a:lnTo>
                  <a:lnTo>
                    <a:pt x="47" y="229"/>
                  </a:lnTo>
                  <a:lnTo>
                    <a:pt x="39" y="222"/>
                  </a:lnTo>
                  <a:lnTo>
                    <a:pt x="39" y="211"/>
                  </a:lnTo>
                  <a:lnTo>
                    <a:pt x="32" y="205"/>
                  </a:lnTo>
                  <a:lnTo>
                    <a:pt x="32" y="192"/>
                  </a:lnTo>
                  <a:lnTo>
                    <a:pt x="25" y="183"/>
                  </a:lnTo>
                  <a:lnTo>
                    <a:pt x="25" y="170"/>
                  </a:lnTo>
                  <a:lnTo>
                    <a:pt x="22" y="163"/>
                  </a:lnTo>
                  <a:lnTo>
                    <a:pt x="22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8" name="Shape 174"/>
            <p:cNvSpPr>
              <a:spLocks/>
            </p:cNvSpPr>
            <p:nvPr/>
          </p:nvSpPr>
          <p:spPr bwMode="auto">
            <a:xfrm>
              <a:off x="5173662" y="5214937"/>
              <a:ext cx="146050" cy="376237"/>
            </a:xfrm>
            <a:custGeom>
              <a:avLst/>
              <a:gdLst>
                <a:gd name="T0" fmla="*/ 2147483647 w 92"/>
                <a:gd name="T1" fmla="*/ 0 h 237"/>
                <a:gd name="T2" fmla="*/ 2147483647 w 92"/>
                <a:gd name="T3" fmla="*/ 2147483647 h 237"/>
                <a:gd name="T4" fmla="*/ 2147483647 w 92"/>
                <a:gd name="T5" fmla="*/ 2147483647 h 237"/>
                <a:gd name="T6" fmla="*/ 2147483647 w 92"/>
                <a:gd name="T7" fmla="*/ 2147483647 h 237"/>
                <a:gd name="T8" fmla="*/ 2147483647 w 92"/>
                <a:gd name="T9" fmla="*/ 2147483647 h 237"/>
                <a:gd name="T10" fmla="*/ 2147483647 w 92"/>
                <a:gd name="T11" fmla="*/ 2147483647 h 237"/>
                <a:gd name="T12" fmla="*/ 2147483647 w 92"/>
                <a:gd name="T13" fmla="*/ 2147483647 h 237"/>
                <a:gd name="T14" fmla="*/ 2147483647 w 92"/>
                <a:gd name="T15" fmla="*/ 2147483647 h 237"/>
                <a:gd name="T16" fmla="*/ 0 w 92"/>
                <a:gd name="T17" fmla="*/ 2147483647 h 237"/>
                <a:gd name="T18" fmla="*/ 2147483647 w 92"/>
                <a:gd name="T19" fmla="*/ 2147483647 h 237"/>
                <a:gd name="T20" fmla="*/ 2147483647 w 92"/>
                <a:gd name="T21" fmla="*/ 0 h 2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237"/>
                <a:gd name="T35" fmla="*/ 92 w 92"/>
                <a:gd name="T36" fmla="*/ 237 h 2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237" extrusionOk="0">
                  <a:moveTo>
                    <a:pt x="92" y="0"/>
                  </a:moveTo>
                  <a:lnTo>
                    <a:pt x="92" y="237"/>
                  </a:lnTo>
                  <a:lnTo>
                    <a:pt x="24" y="216"/>
                  </a:lnTo>
                  <a:lnTo>
                    <a:pt x="23" y="205"/>
                  </a:lnTo>
                  <a:lnTo>
                    <a:pt x="13" y="200"/>
                  </a:lnTo>
                  <a:lnTo>
                    <a:pt x="13" y="187"/>
                  </a:lnTo>
                  <a:lnTo>
                    <a:pt x="6" y="180"/>
                  </a:lnTo>
                  <a:lnTo>
                    <a:pt x="6" y="169"/>
                  </a:lnTo>
                  <a:lnTo>
                    <a:pt x="0" y="169"/>
                  </a:lnTo>
                  <a:lnTo>
                    <a:pt x="1" y="25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9" name="Shape 175"/>
            <p:cNvSpPr>
              <a:spLocks/>
            </p:cNvSpPr>
            <p:nvPr/>
          </p:nvSpPr>
          <p:spPr bwMode="auto">
            <a:xfrm>
              <a:off x="5195887" y="5222875"/>
              <a:ext cx="60325" cy="190500"/>
            </a:xfrm>
            <a:custGeom>
              <a:avLst/>
              <a:gdLst>
                <a:gd name="T0" fmla="*/ 0 w 38"/>
                <a:gd name="T1" fmla="*/ 2147483647 h 120"/>
                <a:gd name="T2" fmla="*/ 2147483647 w 38"/>
                <a:gd name="T3" fmla="*/ 0 h 120"/>
                <a:gd name="T4" fmla="*/ 2147483647 w 38"/>
                <a:gd name="T5" fmla="*/ 2147483647 h 120"/>
                <a:gd name="T6" fmla="*/ 0 w 38"/>
                <a:gd name="T7" fmla="*/ 2147483647 h 120"/>
                <a:gd name="T8" fmla="*/ 0 w 38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0"/>
                <a:gd name="T17" fmla="*/ 38 w 3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0" extrusionOk="0">
                  <a:moveTo>
                    <a:pt x="0" y="13"/>
                  </a:moveTo>
                  <a:lnTo>
                    <a:pt x="38" y="0"/>
                  </a:lnTo>
                  <a:lnTo>
                    <a:pt x="38" y="120"/>
                  </a:lnTo>
                  <a:lnTo>
                    <a:pt x="0" y="1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5BBA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0" name="Shape 176"/>
            <p:cNvSpPr>
              <a:spLocks/>
            </p:cNvSpPr>
            <p:nvPr/>
          </p:nvSpPr>
          <p:spPr bwMode="auto">
            <a:xfrm>
              <a:off x="5200650" y="5229225"/>
              <a:ext cx="52386" cy="173037"/>
            </a:xfrm>
            <a:custGeom>
              <a:avLst/>
              <a:gdLst>
                <a:gd name="T0" fmla="*/ 0 w 33"/>
                <a:gd name="T1" fmla="*/ 2147483647 h 109"/>
                <a:gd name="T2" fmla="*/ 2147483647 w 33"/>
                <a:gd name="T3" fmla="*/ 0 h 109"/>
                <a:gd name="T4" fmla="*/ 2147483647 w 33"/>
                <a:gd name="T5" fmla="*/ 2147483647 h 109"/>
                <a:gd name="T6" fmla="*/ 0 w 33"/>
                <a:gd name="T7" fmla="*/ 2147483647 h 109"/>
                <a:gd name="T8" fmla="*/ 0 w 33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09"/>
                <a:gd name="T17" fmla="*/ 33 w 33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09" extrusionOk="0">
                  <a:moveTo>
                    <a:pt x="0" y="12"/>
                  </a:moveTo>
                  <a:lnTo>
                    <a:pt x="33" y="0"/>
                  </a:lnTo>
                  <a:lnTo>
                    <a:pt x="33" y="109"/>
                  </a:lnTo>
                  <a:lnTo>
                    <a:pt x="0" y="10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1" name="Shape 177"/>
            <p:cNvSpPr>
              <a:spLocks/>
            </p:cNvSpPr>
            <p:nvPr/>
          </p:nvSpPr>
          <p:spPr bwMode="auto">
            <a:xfrm>
              <a:off x="4956175" y="5214937"/>
              <a:ext cx="109536" cy="60325"/>
            </a:xfrm>
            <a:custGeom>
              <a:avLst/>
              <a:gdLst>
                <a:gd name="T0" fmla="*/ 2147483647 w 69"/>
                <a:gd name="T1" fmla="*/ 2147483647 h 38"/>
                <a:gd name="T2" fmla="*/ 2147483647 w 69"/>
                <a:gd name="T3" fmla="*/ 0 h 38"/>
                <a:gd name="T4" fmla="*/ 2147483647 w 69"/>
                <a:gd name="T5" fmla="*/ 2147483647 h 38"/>
                <a:gd name="T6" fmla="*/ 0 w 69"/>
                <a:gd name="T7" fmla="*/ 2147483647 h 38"/>
                <a:gd name="T8" fmla="*/ 2147483647 w 69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8"/>
                <a:gd name="T17" fmla="*/ 69 w 6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8" extrusionOk="0">
                  <a:moveTo>
                    <a:pt x="1" y="29"/>
                  </a:moveTo>
                  <a:lnTo>
                    <a:pt x="68" y="0"/>
                  </a:lnTo>
                  <a:lnTo>
                    <a:pt x="69" y="9"/>
                  </a:lnTo>
                  <a:lnTo>
                    <a:pt x="0" y="38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2" name="Shape 178"/>
            <p:cNvSpPr>
              <a:spLocks/>
            </p:cNvSpPr>
            <p:nvPr/>
          </p:nvSpPr>
          <p:spPr bwMode="auto">
            <a:xfrm>
              <a:off x="4970462" y="5260975"/>
              <a:ext cx="87312" cy="214311"/>
            </a:xfrm>
            <a:custGeom>
              <a:avLst/>
              <a:gdLst>
                <a:gd name="T0" fmla="*/ 0 w 55"/>
                <a:gd name="T1" fmla="*/ 2147483647 h 135"/>
                <a:gd name="T2" fmla="*/ 2147483647 w 55"/>
                <a:gd name="T3" fmla="*/ 0 h 135"/>
                <a:gd name="T4" fmla="*/ 2147483647 w 55"/>
                <a:gd name="T5" fmla="*/ 2147483647 h 135"/>
                <a:gd name="T6" fmla="*/ 0 w 55"/>
                <a:gd name="T7" fmla="*/ 2147483647 h 135"/>
                <a:gd name="T8" fmla="*/ 0 w 55"/>
                <a:gd name="T9" fmla="*/ 2147483647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35"/>
                <a:gd name="T17" fmla="*/ 55 w 55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35" extrusionOk="0">
                  <a:moveTo>
                    <a:pt x="0" y="18"/>
                  </a:moveTo>
                  <a:lnTo>
                    <a:pt x="55" y="0"/>
                  </a:lnTo>
                  <a:lnTo>
                    <a:pt x="55" y="135"/>
                  </a:lnTo>
                  <a:lnTo>
                    <a:pt x="0" y="11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3" name="Shape 179"/>
            <p:cNvSpPr>
              <a:spLocks/>
            </p:cNvSpPr>
            <p:nvPr/>
          </p:nvSpPr>
          <p:spPr bwMode="auto">
            <a:xfrm>
              <a:off x="5219700" y="5562600"/>
              <a:ext cx="114300" cy="76200"/>
            </a:xfrm>
            <a:custGeom>
              <a:avLst/>
              <a:gdLst>
                <a:gd name="T0" fmla="*/ 0 w 72"/>
                <a:gd name="T1" fmla="*/ 0 h 48"/>
                <a:gd name="T2" fmla="*/ 2147483647 w 72"/>
                <a:gd name="T3" fmla="*/ 2147483647 h 48"/>
                <a:gd name="T4" fmla="*/ 2147483647 w 72"/>
                <a:gd name="T5" fmla="*/ 2147483647 h 48"/>
                <a:gd name="T6" fmla="*/ 2147483647 w 72"/>
                <a:gd name="T7" fmla="*/ 2147483647 h 48"/>
                <a:gd name="T8" fmla="*/ 2147483647 w 72"/>
                <a:gd name="T9" fmla="*/ 2147483647 h 48"/>
                <a:gd name="T10" fmla="*/ 0 w 72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8"/>
                <a:gd name="T20" fmla="*/ 72 w 72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8" extrusionOk="0">
                  <a:moveTo>
                    <a:pt x="0" y="0"/>
                  </a:moveTo>
                  <a:lnTo>
                    <a:pt x="58" y="21"/>
                  </a:lnTo>
                  <a:lnTo>
                    <a:pt x="72" y="21"/>
                  </a:lnTo>
                  <a:lnTo>
                    <a:pt x="72" y="48"/>
                  </a:lnTo>
                  <a:lnTo>
                    <a:pt x="1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4" name="Shape 180"/>
            <p:cNvSpPr>
              <a:spLocks/>
            </p:cNvSpPr>
            <p:nvPr/>
          </p:nvSpPr>
          <p:spPr bwMode="auto">
            <a:xfrm>
              <a:off x="5326062" y="5591175"/>
              <a:ext cx="541337" cy="20637"/>
            </a:xfrm>
            <a:custGeom>
              <a:avLst/>
              <a:gdLst>
                <a:gd name="T0" fmla="*/ 0 w 341"/>
                <a:gd name="T1" fmla="*/ 0 h 13"/>
                <a:gd name="T2" fmla="*/ 2147483647 w 341"/>
                <a:gd name="T3" fmla="*/ 0 h 13"/>
                <a:gd name="T4" fmla="*/ 2147483647 w 341"/>
                <a:gd name="T5" fmla="*/ 2147483647 h 13"/>
                <a:gd name="T6" fmla="*/ 0 w 341"/>
                <a:gd name="T7" fmla="*/ 2147483647 h 13"/>
                <a:gd name="T8" fmla="*/ 0 w 341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1"/>
                <a:gd name="T16" fmla="*/ 0 h 13"/>
                <a:gd name="T17" fmla="*/ 341 w 34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1" h="13" extrusionOk="0">
                  <a:moveTo>
                    <a:pt x="0" y="0"/>
                  </a:moveTo>
                  <a:lnTo>
                    <a:pt x="341" y="0"/>
                  </a:lnTo>
                  <a:lnTo>
                    <a:pt x="332" y="8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5" name="Shape 181"/>
            <p:cNvSpPr>
              <a:spLocks/>
            </p:cNvSpPr>
            <p:nvPr/>
          </p:nvSpPr>
          <p:spPr bwMode="auto">
            <a:xfrm>
              <a:off x="5307012" y="5064125"/>
              <a:ext cx="590550" cy="200025"/>
            </a:xfrm>
            <a:custGeom>
              <a:avLst/>
              <a:gdLst>
                <a:gd name="T0" fmla="*/ 0 w 372"/>
                <a:gd name="T1" fmla="*/ 2147483647 h 126"/>
                <a:gd name="T2" fmla="*/ 2147483647 w 372"/>
                <a:gd name="T3" fmla="*/ 0 h 126"/>
                <a:gd name="T4" fmla="*/ 2147483647 w 372"/>
                <a:gd name="T5" fmla="*/ 2147483647 h 126"/>
                <a:gd name="T6" fmla="*/ 2147483647 w 372"/>
                <a:gd name="T7" fmla="*/ 2147483647 h 126"/>
                <a:gd name="T8" fmla="*/ 2147483647 w 372"/>
                <a:gd name="T9" fmla="*/ 2147483647 h 126"/>
                <a:gd name="T10" fmla="*/ 0 w 372"/>
                <a:gd name="T11" fmla="*/ 2147483647 h 126"/>
                <a:gd name="T12" fmla="*/ 0 w 372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2"/>
                <a:gd name="T22" fmla="*/ 0 h 126"/>
                <a:gd name="T23" fmla="*/ 372 w 37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2" h="126" extrusionOk="0">
                  <a:moveTo>
                    <a:pt x="0" y="69"/>
                  </a:moveTo>
                  <a:lnTo>
                    <a:pt x="214" y="0"/>
                  </a:lnTo>
                  <a:lnTo>
                    <a:pt x="372" y="124"/>
                  </a:lnTo>
                  <a:lnTo>
                    <a:pt x="359" y="126"/>
                  </a:lnTo>
                  <a:lnTo>
                    <a:pt x="217" y="11"/>
                  </a:lnTo>
                  <a:lnTo>
                    <a:pt x="0" y="77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6" name="Shape 182"/>
            <p:cNvSpPr>
              <a:spLocks/>
            </p:cNvSpPr>
            <p:nvPr/>
          </p:nvSpPr>
          <p:spPr bwMode="auto">
            <a:xfrm>
              <a:off x="4965700" y="5232400"/>
              <a:ext cx="95250" cy="49212"/>
            </a:xfrm>
            <a:custGeom>
              <a:avLst/>
              <a:gdLst>
                <a:gd name="T0" fmla="*/ 0 w 60"/>
                <a:gd name="T1" fmla="*/ 2147483647 h 31"/>
                <a:gd name="T2" fmla="*/ 2147483647 w 60"/>
                <a:gd name="T3" fmla="*/ 0 h 31"/>
                <a:gd name="T4" fmla="*/ 2147483647 w 60"/>
                <a:gd name="T5" fmla="*/ 2147483647 h 31"/>
                <a:gd name="T6" fmla="*/ 2147483647 w 60"/>
                <a:gd name="T7" fmla="*/ 2147483647 h 31"/>
                <a:gd name="T8" fmla="*/ 0 w 60"/>
                <a:gd name="T9" fmla="*/ 214748364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1"/>
                <a:gd name="T17" fmla="*/ 60 w 6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1" extrusionOk="0">
                  <a:moveTo>
                    <a:pt x="0" y="26"/>
                  </a:moveTo>
                  <a:lnTo>
                    <a:pt x="60" y="0"/>
                  </a:lnTo>
                  <a:lnTo>
                    <a:pt x="59" y="10"/>
                  </a:lnTo>
                  <a:lnTo>
                    <a:pt x="3" y="3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7" name="Shape 183"/>
            <p:cNvSpPr>
              <a:spLocks/>
            </p:cNvSpPr>
            <p:nvPr/>
          </p:nvSpPr>
          <p:spPr bwMode="auto">
            <a:xfrm>
              <a:off x="5173662" y="5167312"/>
              <a:ext cx="134936" cy="73025"/>
            </a:xfrm>
            <a:custGeom>
              <a:avLst/>
              <a:gdLst>
                <a:gd name="T0" fmla="*/ 0 w 85"/>
                <a:gd name="T1" fmla="*/ 2147483647 h 46"/>
                <a:gd name="T2" fmla="*/ 2147483647 w 85"/>
                <a:gd name="T3" fmla="*/ 2147483647 h 46"/>
                <a:gd name="T4" fmla="*/ 2147483647 w 85"/>
                <a:gd name="T5" fmla="*/ 0 h 46"/>
                <a:gd name="T6" fmla="*/ 2147483647 w 85"/>
                <a:gd name="T7" fmla="*/ 2147483647 h 46"/>
                <a:gd name="T8" fmla="*/ 0 w 85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46"/>
                <a:gd name="T17" fmla="*/ 85 w 8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46" extrusionOk="0">
                  <a:moveTo>
                    <a:pt x="0" y="46"/>
                  </a:moveTo>
                  <a:lnTo>
                    <a:pt x="2" y="39"/>
                  </a:lnTo>
                  <a:lnTo>
                    <a:pt x="85" y="0"/>
                  </a:lnTo>
                  <a:lnTo>
                    <a:pt x="85" y="1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8" name="Shape 184"/>
            <p:cNvSpPr>
              <a:spLocks/>
            </p:cNvSpPr>
            <p:nvPr/>
          </p:nvSpPr>
          <p:spPr bwMode="auto">
            <a:xfrm>
              <a:off x="5099050" y="5475287"/>
              <a:ext cx="84136" cy="7936"/>
            </a:xfrm>
            <a:custGeom>
              <a:avLst/>
              <a:gdLst>
                <a:gd name="T0" fmla="*/ 0 w 53"/>
                <a:gd name="T1" fmla="*/ 0 h 5"/>
                <a:gd name="T2" fmla="*/ 2147483647 w 53"/>
                <a:gd name="T3" fmla="*/ 0 h 5"/>
                <a:gd name="T4" fmla="*/ 2147483647 w 53"/>
                <a:gd name="T5" fmla="*/ 2147483647 h 5"/>
                <a:gd name="T6" fmla="*/ 2147483647 w 53"/>
                <a:gd name="T7" fmla="*/ 2147483647 h 5"/>
                <a:gd name="T8" fmla="*/ 0 w 5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"/>
                <a:gd name="T17" fmla="*/ 53 w 5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" extrusionOk="0">
                  <a:moveTo>
                    <a:pt x="0" y="0"/>
                  </a:moveTo>
                  <a:lnTo>
                    <a:pt x="50" y="0"/>
                  </a:lnTo>
                  <a:lnTo>
                    <a:pt x="53" y="5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9" name="Shape 185"/>
            <p:cNvSpPr>
              <a:spLocks/>
            </p:cNvSpPr>
            <p:nvPr/>
          </p:nvSpPr>
          <p:spPr bwMode="auto">
            <a:xfrm>
              <a:off x="5103812" y="5503862"/>
              <a:ext cx="88900" cy="12700"/>
            </a:xfrm>
            <a:custGeom>
              <a:avLst/>
              <a:gdLst>
                <a:gd name="T0" fmla="*/ 0 w 56"/>
                <a:gd name="T1" fmla="*/ 2147483647 h 8"/>
                <a:gd name="T2" fmla="*/ 2147483647 w 56"/>
                <a:gd name="T3" fmla="*/ 0 h 8"/>
                <a:gd name="T4" fmla="*/ 2147483647 w 56"/>
                <a:gd name="T5" fmla="*/ 2147483647 h 8"/>
                <a:gd name="T6" fmla="*/ 2147483647 w 56"/>
                <a:gd name="T7" fmla="*/ 2147483647 h 8"/>
                <a:gd name="T8" fmla="*/ 0 w 56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8"/>
                <a:gd name="T17" fmla="*/ 56 w 5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8" extrusionOk="0">
                  <a:moveTo>
                    <a:pt x="0" y="1"/>
                  </a:moveTo>
                  <a:lnTo>
                    <a:pt x="50" y="0"/>
                  </a:lnTo>
                  <a:lnTo>
                    <a:pt x="56" y="4"/>
                  </a:lnTo>
                  <a:lnTo>
                    <a:pt x="7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0" name="Shape 186"/>
            <p:cNvSpPr>
              <a:spLocks/>
            </p:cNvSpPr>
            <p:nvPr/>
          </p:nvSpPr>
          <p:spPr bwMode="auto">
            <a:xfrm>
              <a:off x="5114925" y="5530850"/>
              <a:ext cx="92075" cy="15875"/>
            </a:xfrm>
            <a:custGeom>
              <a:avLst/>
              <a:gdLst>
                <a:gd name="T0" fmla="*/ 0 w 58"/>
                <a:gd name="T1" fmla="*/ 2147483647 h 10"/>
                <a:gd name="T2" fmla="*/ 2147483647 w 58"/>
                <a:gd name="T3" fmla="*/ 0 h 10"/>
                <a:gd name="T4" fmla="*/ 2147483647 w 58"/>
                <a:gd name="T5" fmla="*/ 2147483647 h 10"/>
                <a:gd name="T6" fmla="*/ 2147483647 w 58"/>
                <a:gd name="T7" fmla="*/ 2147483647 h 10"/>
                <a:gd name="T8" fmla="*/ 0 w 58"/>
                <a:gd name="T9" fmla="*/ 214748364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0"/>
                <a:gd name="T17" fmla="*/ 58 w 5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0" extrusionOk="0">
                  <a:moveTo>
                    <a:pt x="0" y="4"/>
                  </a:moveTo>
                  <a:lnTo>
                    <a:pt x="50" y="0"/>
                  </a:lnTo>
                  <a:lnTo>
                    <a:pt x="58" y="6"/>
                  </a:lnTo>
                  <a:lnTo>
                    <a:pt x="7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1" name="Shape 187"/>
            <p:cNvSpPr>
              <a:spLocks/>
            </p:cNvSpPr>
            <p:nvPr/>
          </p:nvSpPr>
          <p:spPr bwMode="auto">
            <a:xfrm>
              <a:off x="5127625" y="5561012"/>
              <a:ext cx="95250" cy="17461"/>
            </a:xfrm>
            <a:custGeom>
              <a:avLst/>
              <a:gdLst>
                <a:gd name="T0" fmla="*/ 0 w 60"/>
                <a:gd name="T1" fmla="*/ 2147483647 h 11"/>
                <a:gd name="T2" fmla="*/ 2147483647 w 60"/>
                <a:gd name="T3" fmla="*/ 0 h 11"/>
                <a:gd name="T4" fmla="*/ 2147483647 w 60"/>
                <a:gd name="T5" fmla="*/ 2147483647 h 11"/>
                <a:gd name="T6" fmla="*/ 2147483647 w 60"/>
                <a:gd name="T7" fmla="*/ 2147483647 h 11"/>
                <a:gd name="T8" fmla="*/ 0 w 6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1"/>
                <a:gd name="T17" fmla="*/ 60 w 6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1" extrusionOk="0">
                  <a:moveTo>
                    <a:pt x="0" y="4"/>
                  </a:moveTo>
                  <a:lnTo>
                    <a:pt x="53" y="0"/>
                  </a:lnTo>
                  <a:lnTo>
                    <a:pt x="60" y="6"/>
                  </a:lnTo>
                  <a:lnTo>
                    <a:pt x="8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2" name="Shape 188"/>
            <p:cNvSpPr>
              <a:spLocks/>
            </p:cNvSpPr>
            <p:nvPr/>
          </p:nvSpPr>
          <p:spPr bwMode="auto">
            <a:xfrm>
              <a:off x="5475287" y="5233987"/>
              <a:ext cx="33336" cy="177800"/>
            </a:xfrm>
            <a:custGeom>
              <a:avLst/>
              <a:gdLst>
                <a:gd name="T0" fmla="*/ 0 w 21"/>
                <a:gd name="T1" fmla="*/ 0 h 112"/>
                <a:gd name="T2" fmla="*/ 2147483647 w 21"/>
                <a:gd name="T3" fmla="*/ 2147483647 h 112"/>
                <a:gd name="T4" fmla="*/ 2147483647 w 21"/>
                <a:gd name="T5" fmla="*/ 2147483647 h 112"/>
                <a:gd name="T6" fmla="*/ 0 w 21"/>
                <a:gd name="T7" fmla="*/ 2147483647 h 112"/>
                <a:gd name="T8" fmla="*/ 0 w 21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12"/>
                <a:gd name="T17" fmla="*/ 21 w 21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12" extrusionOk="0">
                  <a:moveTo>
                    <a:pt x="0" y="0"/>
                  </a:moveTo>
                  <a:lnTo>
                    <a:pt x="21" y="1"/>
                  </a:lnTo>
                  <a:lnTo>
                    <a:pt x="21" y="112"/>
                  </a:lnTo>
                  <a:lnTo>
                    <a:pt x="0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3" name="Shape 189"/>
            <p:cNvSpPr txBox="1">
              <a:spLocks noChangeArrowheads="1"/>
            </p:cNvSpPr>
            <p:nvPr/>
          </p:nvSpPr>
          <p:spPr bwMode="auto">
            <a:xfrm>
              <a:off x="5519737" y="5235575"/>
              <a:ext cx="31750" cy="177800"/>
            </a:xfrm>
            <a:prstGeom prst="rect">
              <a:avLst/>
            </a:prstGeom>
            <a:solidFill>
              <a:srgbClr val="797E86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94" name="Shape 190"/>
            <p:cNvSpPr>
              <a:spLocks/>
            </p:cNvSpPr>
            <p:nvPr/>
          </p:nvSpPr>
          <p:spPr bwMode="auto">
            <a:xfrm>
              <a:off x="5481637" y="5243512"/>
              <a:ext cx="17461" cy="112711"/>
            </a:xfrm>
            <a:custGeom>
              <a:avLst/>
              <a:gdLst>
                <a:gd name="T0" fmla="*/ 0 w 11"/>
                <a:gd name="T1" fmla="*/ 2147483647 h 71"/>
                <a:gd name="T2" fmla="*/ 0 w 11"/>
                <a:gd name="T3" fmla="*/ 2147483647 h 71"/>
                <a:gd name="T4" fmla="*/ 2147483647 w 11"/>
                <a:gd name="T5" fmla="*/ 2147483647 h 71"/>
                <a:gd name="T6" fmla="*/ 2147483647 w 11"/>
                <a:gd name="T7" fmla="*/ 2147483647 h 71"/>
                <a:gd name="T8" fmla="*/ 2147483647 w 11"/>
                <a:gd name="T9" fmla="*/ 2147483647 h 71"/>
                <a:gd name="T10" fmla="*/ 2147483647 w 11"/>
                <a:gd name="T11" fmla="*/ 2147483647 h 71"/>
                <a:gd name="T12" fmla="*/ 2147483647 w 11"/>
                <a:gd name="T13" fmla="*/ 2147483647 h 71"/>
                <a:gd name="T14" fmla="*/ 2147483647 w 11"/>
                <a:gd name="T15" fmla="*/ 2147483647 h 71"/>
                <a:gd name="T16" fmla="*/ 2147483647 w 11"/>
                <a:gd name="T17" fmla="*/ 2147483647 h 71"/>
                <a:gd name="T18" fmla="*/ 2147483647 w 11"/>
                <a:gd name="T19" fmla="*/ 2147483647 h 71"/>
                <a:gd name="T20" fmla="*/ 2147483647 w 11"/>
                <a:gd name="T21" fmla="*/ 0 h 71"/>
                <a:gd name="T22" fmla="*/ 0 w 11"/>
                <a:gd name="T23" fmla="*/ 0 h 71"/>
                <a:gd name="T24" fmla="*/ 0 w 11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71"/>
                <a:gd name="T41" fmla="*/ 11 w 11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71" extrusionOk="0">
                  <a:moveTo>
                    <a:pt x="0" y="1"/>
                  </a:moveTo>
                  <a:lnTo>
                    <a:pt x="0" y="71"/>
                  </a:lnTo>
                  <a:lnTo>
                    <a:pt x="3" y="68"/>
                  </a:lnTo>
                  <a:lnTo>
                    <a:pt x="4" y="53"/>
                  </a:lnTo>
                  <a:lnTo>
                    <a:pt x="5" y="37"/>
                  </a:lnTo>
                  <a:lnTo>
                    <a:pt x="8" y="45"/>
                  </a:lnTo>
                  <a:lnTo>
                    <a:pt x="11" y="42"/>
                  </a:lnTo>
                  <a:lnTo>
                    <a:pt x="11" y="35"/>
                  </a:lnTo>
                  <a:lnTo>
                    <a:pt x="11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5" name="Shape 191"/>
            <p:cNvSpPr>
              <a:spLocks/>
            </p:cNvSpPr>
            <p:nvPr/>
          </p:nvSpPr>
          <p:spPr bwMode="auto">
            <a:xfrm>
              <a:off x="5522912" y="5248275"/>
              <a:ext cx="23811" cy="122237"/>
            </a:xfrm>
            <a:custGeom>
              <a:avLst/>
              <a:gdLst>
                <a:gd name="T0" fmla="*/ 0 w 15"/>
                <a:gd name="T1" fmla="*/ 0 h 77"/>
                <a:gd name="T2" fmla="*/ 2147483647 w 15"/>
                <a:gd name="T3" fmla="*/ 2147483647 h 77"/>
                <a:gd name="T4" fmla="*/ 2147483647 w 15"/>
                <a:gd name="T5" fmla="*/ 2147483647 h 77"/>
                <a:gd name="T6" fmla="*/ 2147483647 w 15"/>
                <a:gd name="T7" fmla="*/ 2147483647 h 77"/>
                <a:gd name="T8" fmla="*/ 2147483647 w 15"/>
                <a:gd name="T9" fmla="*/ 2147483647 h 77"/>
                <a:gd name="T10" fmla="*/ 2147483647 w 15"/>
                <a:gd name="T11" fmla="*/ 2147483647 h 77"/>
                <a:gd name="T12" fmla="*/ 2147483647 w 15"/>
                <a:gd name="T13" fmla="*/ 2147483647 h 77"/>
                <a:gd name="T14" fmla="*/ 2147483647 w 15"/>
                <a:gd name="T15" fmla="*/ 2147483647 h 77"/>
                <a:gd name="T16" fmla="*/ 2147483647 w 15"/>
                <a:gd name="T17" fmla="*/ 2147483647 h 77"/>
                <a:gd name="T18" fmla="*/ 2147483647 w 15"/>
                <a:gd name="T19" fmla="*/ 2147483647 h 77"/>
                <a:gd name="T20" fmla="*/ 2147483647 w 15"/>
                <a:gd name="T21" fmla="*/ 2147483647 h 77"/>
                <a:gd name="T22" fmla="*/ 0 w 15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77"/>
                <a:gd name="T38" fmla="*/ 15 w 15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77" extrusionOk="0">
                  <a:moveTo>
                    <a:pt x="0" y="0"/>
                  </a:moveTo>
                  <a:lnTo>
                    <a:pt x="15" y="1"/>
                  </a:lnTo>
                  <a:lnTo>
                    <a:pt x="15" y="39"/>
                  </a:lnTo>
                  <a:lnTo>
                    <a:pt x="15" y="75"/>
                  </a:lnTo>
                  <a:lnTo>
                    <a:pt x="12" y="77"/>
                  </a:lnTo>
                  <a:lnTo>
                    <a:pt x="12" y="68"/>
                  </a:lnTo>
                  <a:lnTo>
                    <a:pt x="12" y="14"/>
                  </a:lnTo>
                  <a:lnTo>
                    <a:pt x="7" y="11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6" name="Shape 192"/>
            <p:cNvSpPr>
              <a:spLocks/>
            </p:cNvSpPr>
            <p:nvPr/>
          </p:nvSpPr>
          <p:spPr bwMode="auto">
            <a:xfrm>
              <a:off x="5481637" y="5383212"/>
              <a:ext cx="22225" cy="23811"/>
            </a:xfrm>
            <a:custGeom>
              <a:avLst/>
              <a:gdLst>
                <a:gd name="T0" fmla="*/ 0 w 14"/>
                <a:gd name="T1" fmla="*/ 2147483647 h 15"/>
                <a:gd name="T2" fmla="*/ 2147483647 w 14"/>
                <a:gd name="T3" fmla="*/ 2147483647 h 15"/>
                <a:gd name="T4" fmla="*/ 2147483647 w 14"/>
                <a:gd name="T5" fmla="*/ 0 h 15"/>
                <a:gd name="T6" fmla="*/ 2147483647 w 14"/>
                <a:gd name="T7" fmla="*/ 2147483647 h 15"/>
                <a:gd name="T8" fmla="*/ 2147483647 w 14"/>
                <a:gd name="T9" fmla="*/ 2147483647 h 15"/>
                <a:gd name="T10" fmla="*/ 0 w 14"/>
                <a:gd name="T11" fmla="*/ 2147483647 h 15"/>
                <a:gd name="T12" fmla="*/ 0 w 14"/>
                <a:gd name="T13" fmla="*/ 214748364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5"/>
                <a:gd name="T23" fmla="*/ 14 w 14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5" extrusionOk="0">
                  <a:moveTo>
                    <a:pt x="0" y="7"/>
                  </a:moveTo>
                  <a:lnTo>
                    <a:pt x="10" y="7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5"/>
                  </a:lnTo>
                  <a:lnTo>
                    <a:pt x="0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7" name="Shape 193"/>
            <p:cNvSpPr>
              <a:spLocks/>
            </p:cNvSpPr>
            <p:nvPr/>
          </p:nvSpPr>
          <p:spPr bwMode="auto">
            <a:xfrm>
              <a:off x="5205412" y="5248275"/>
              <a:ext cx="15875" cy="139700"/>
            </a:xfrm>
            <a:custGeom>
              <a:avLst/>
              <a:gdLst>
                <a:gd name="T0" fmla="*/ 0 w 10"/>
                <a:gd name="T1" fmla="*/ 2147483647 h 88"/>
                <a:gd name="T2" fmla="*/ 2147483647 w 10"/>
                <a:gd name="T3" fmla="*/ 0 h 88"/>
                <a:gd name="T4" fmla="*/ 2147483647 w 10"/>
                <a:gd name="T5" fmla="*/ 2147483647 h 88"/>
                <a:gd name="T6" fmla="*/ 0 w 10"/>
                <a:gd name="T7" fmla="*/ 2147483647 h 88"/>
                <a:gd name="T8" fmla="*/ 0 w 10"/>
                <a:gd name="T9" fmla="*/ 2147483647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8"/>
                <a:gd name="T17" fmla="*/ 10 w 10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8" extrusionOk="0">
                  <a:moveTo>
                    <a:pt x="0" y="4"/>
                  </a:moveTo>
                  <a:lnTo>
                    <a:pt x="9" y="0"/>
                  </a:lnTo>
                  <a:lnTo>
                    <a:pt x="10" y="88"/>
                  </a:lnTo>
                  <a:lnTo>
                    <a:pt x="0" y="8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8" name="Shape 194"/>
            <p:cNvSpPr>
              <a:spLocks/>
            </p:cNvSpPr>
            <p:nvPr/>
          </p:nvSpPr>
          <p:spPr bwMode="auto">
            <a:xfrm>
              <a:off x="5227637" y="5240337"/>
              <a:ext cx="19050" cy="153987"/>
            </a:xfrm>
            <a:custGeom>
              <a:avLst/>
              <a:gdLst>
                <a:gd name="T0" fmla="*/ 2147483647 w 12"/>
                <a:gd name="T1" fmla="*/ 2147483647 h 97"/>
                <a:gd name="T2" fmla="*/ 0 w 12"/>
                <a:gd name="T3" fmla="*/ 2147483647 h 97"/>
                <a:gd name="T4" fmla="*/ 2147483647 w 12"/>
                <a:gd name="T5" fmla="*/ 2147483647 h 97"/>
                <a:gd name="T6" fmla="*/ 2147483647 w 12"/>
                <a:gd name="T7" fmla="*/ 0 h 97"/>
                <a:gd name="T8" fmla="*/ 2147483647 w 12"/>
                <a:gd name="T9" fmla="*/ 214748364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7"/>
                <a:gd name="T17" fmla="*/ 12 w 12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7" extrusionOk="0">
                  <a:moveTo>
                    <a:pt x="1" y="5"/>
                  </a:moveTo>
                  <a:lnTo>
                    <a:pt x="0" y="95"/>
                  </a:lnTo>
                  <a:lnTo>
                    <a:pt x="12" y="97"/>
                  </a:lnTo>
                  <a:lnTo>
                    <a:pt x="11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9" name="Shape 195"/>
            <p:cNvSpPr>
              <a:spLocks/>
            </p:cNvSpPr>
            <p:nvPr/>
          </p:nvSpPr>
          <p:spPr bwMode="auto">
            <a:xfrm>
              <a:off x="5207000" y="5260975"/>
              <a:ext cx="11111" cy="55561"/>
            </a:xfrm>
            <a:custGeom>
              <a:avLst/>
              <a:gdLst>
                <a:gd name="T0" fmla="*/ 2147483647 w 7"/>
                <a:gd name="T1" fmla="*/ 2147483647 h 35"/>
                <a:gd name="T2" fmla="*/ 0 w 7"/>
                <a:gd name="T3" fmla="*/ 2147483647 h 35"/>
                <a:gd name="T4" fmla="*/ 2147483647 w 7"/>
                <a:gd name="T5" fmla="*/ 2147483647 h 35"/>
                <a:gd name="T6" fmla="*/ 2147483647 w 7"/>
                <a:gd name="T7" fmla="*/ 2147483647 h 35"/>
                <a:gd name="T8" fmla="*/ 2147483647 w 7"/>
                <a:gd name="T9" fmla="*/ 2147483647 h 35"/>
                <a:gd name="T10" fmla="*/ 2147483647 w 7"/>
                <a:gd name="T11" fmla="*/ 2147483647 h 35"/>
                <a:gd name="T12" fmla="*/ 2147483647 w 7"/>
                <a:gd name="T13" fmla="*/ 0 h 35"/>
                <a:gd name="T14" fmla="*/ 2147483647 w 7"/>
                <a:gd name="T15" fmla="*/ 2147483647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35"/>
                <a:gd name="T26" fmla="*/ 7 w 7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35" extrusionOk="0">
                  <a:moveTo>
                    <a:pt x="2" y="2"/>
                  </a:moveTo>
                  <a:lnTo>
                    <a:pt x="0" y="35"/>
                  </a:lnTo>
                  <a:lnTo>
                    <a:pt x="2" y="29"/>
                  </a:lnTo>
                  <a:lnTo>
                    <a:pt x="4" y="22"/>
                  </a:lnTo>
                  <a:lnTo>
                    <a:pt x="5" y="29"/>
                  </a:lnTo>
                  <a:lnTo>
                    <a:pt x="6" y="25"/>
                  </a:lnTo>
                  <a:lnTo>
                    <a:pt x="7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0" name="Shape 196"/>
            <p:cNvSpPr>
              <a:spLocks/>
            </p:cNvSpPr>
            <p:nvPr/>
          </p:nvSpPr>
          <p:spPr bwMode="auto">
            <a:xfrm>
              <a:off x="5230812" y="5253037"/>
              <a:ext cx="9525" cy="130175"/>
            </a:xfrm>
            <a:custGeom>
              <a:avLst/>
              <a:gdLst>
                <a:gd name="T0" fmla="*/ 2147483647 w 6"/>
                <a:gd name="T1" fmla="*/ 2147483647 h 82"/>
                <a:gd name="T2" fmla="*/ 2147483647 w 6"/>
                <a:gd name="T3" fmla="*/ 2147483647 h 82"/>
                <a:gd name="T4" fmla="*/ 2147483647 w 6"/>
                <a:gd name="T5" fmla="*/ 2147483647 h 82"/>
                <a:gd name="T6" fmla="*/ 2147483647 w 6"/>
                <a:gd name="T7" fmla="*/ 2147483647 h 82"/>
                <a:gd name="T8" fmla="*/ 2147483647 w 6"/>
                <a:gd name="T9" fmla="*/ 0 h 82"/>
                <a:gd name="T10" fmla="*/ 2147483647 w 6"/>
                <a:gd name="T11" fmla="*/ 2147483647 h 82"/>
                <a:gd name="T12" fmla="*/ 2147483647 w 6"/>
                <a:gd name="T13" fmla="*/ 2147483647 h 82"/>
                <a:gd name="T14" fmla="*/ 2147483647 w 6"/>
                <a:gd name="T15" fmla="*/ 2147483647 h 82"/>
                <a:gd name="T16" fmla="*/ 0 w 6"/>
                <a:gd name="T17" fmla="*/ 2147483647 h 82"/>
                <a:gd name="T18" fmla="*/ 0 w 6"/>
                <a:gd name="T19" fmla="*/ 2147483647 h 82"/>
                <a:gd name="T20" fmla="*/ 2147483647 w 6"/>
                <a:gd name="T21" fmla="*/ 2147483647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2"/>
                <a:gd name="T35" fmla="*/ 6 w 6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2" extrusionOk="0">
                  <a:moveTo>
                    <a:pt x="1" y="49"/>
                  </a:moveTo>
                  <a:lnTo>
                    <a:pt x="1" y="78"/>
                  </a:lnTo>
                  <a:lnTo>
                    <a:pt x="4" y="82"/>
                  </a:lnTo>
                  <a:lnTo>
                    <a:pt x="6" y="75"/>
                  </a:lnTo>
                  <a:lnTo>
                    <a:pt x="6" y="0"/>
                  </a:lnTo>
                  <a:lnTo>
                    <a:pt x="2" y="1"/>
                  </a:lnTo>
                  <a:lnTo>
                    <a:pt x="3" y="16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52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1" name="Shape 197"/>
            <p:cNvSpPr>
              <a:spLocks/>
            </p:cNvSpPr>
            <p:nvPr/>
          </p:nvSpPr>
          <p:spPr bwMode="auto">
            <a:xfrm>
              <a:off x="5124450" y="5291137"/>
              <a:ext cx="22225" cy="173037"/>
            </a:xfrm>
            <a:custGeom>
              <a:avLst/>
              <a:gdLst>
                <a:gd name="T0" fmla="*/ 0 w 14"/>
                <a:gd name="T1" fmla="*/ 0 h 109"/>
                <a:gd name="T2" fmla="*/ 0 w 14"/>
                <a:gd name="T3" fmla="*/ 2147483647 h 109"/>
                <a:gd name="T4" fmla="*/ 2147483647 w 14"/>
                <a:gd name="T5" fmla="*/ 2147483647 h 109"/>
                <a:gd name="T6" fmla="*/ 2147483647 w 14"/>
                <a:gd name="T7" fmla="*/ 0 h 109"/>
                <a:gd name="T8" fmla="*/ 0 w 1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09"/>
                <a:gd name="T17" fmla="*/ 14 w 1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09" extrusionOk="0">
                  <a:moveTo>
                    <a:pt x="0" y="0"/>
                  </a:moveTo>
                  <a:lnTo>
                    <a:pt x="0" y="107"/>
                  </a:lnTo>
                  <a:lnTo>
                    <a:pt x="13" y="109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7072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2" name="Shape 198"/>
            <p:cNvSpPr>
              <a:spLocks/>
            </p:cNvSpPr>
            <p:nvPr/>
          </p:nvSpPr>
          <p:spPr bwMode="auto">
            <a:xfrm>
              <a:off x="4989512" y="5260975"/>
              <a:ext cx="42862" cy="138112"/>
            </a:xfrm>
            <a:custGeom>
              <a:avLst/>
              <a:gdLst>
                <a:gd name="T0" fmla="*/ 0 w 27"/>
                <a:gd name="T1" fmla="*/ 2147483647 h 87"/>
                <a:gd name="T2" fmla="*/ 2147483647 w 27"/>
                <a:gd name="T3" fmla="*/ 0 h 87"/>
                <a:gd name="T4" fmla="*/ 2147483647 w 27"/>
                <a:gd name="T5" fmla="*/ 2147483647 h 87"/>
                <a:gd name="T6" fmla="*/ 0 w 27"/>
                <a:gd name="T7" fmla="*/ 2147483647 h 87"/>
                <a:gd name="T8" fmla="*/ 0 w 27"/>
                <a:gd name="T9" fmla="*/ 2147483647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87"/>
                <a:gd name="T17" fmla="*/ 27 w 27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87" extrusionOk="0">
                  <a:moveTo>
                    <a:pt x="0" y="11"/>
                  </a:moveTo>
                  <a:lnTo>
                    <a:pt x="27" y="0"/>
                  </a:lnTo>
                  <a:lnTo>
                    <a:pt x="27" y="87"/>
                  </a:lnTo>
                  <a:lnTo>
                    <a:pt x="0" y="8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5BBA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3" name="Shape 199"/>
            <p:cNvSpPr>
              <a:spLocks/>
            </p:cNvSpPr>
            <p:nvPr/>
          </p:nvSpPr>
          <p:spPr bwMode="auto">
            <a:xfrm>
              <a:off x="4991100" y="5268912"/>
              <a:ext cx="38100" cy="123825"/>
            </a:xfrm>
            <a:custGeom>
              <a:avLst/>
              <a:gdLst>
                <a:gd name="T0" fmla="*/ 0 w 24"/>
                <a:gd name="T1" fmla="*/ 2147483647 h 78"/>
                <a:gd name="T2" fmla="*/ 2147483647 w 24"/>
                <a:gd name="T3" fmla="*/ 0 h 78"/>
                <a:gd name="T4" fmla="*/ 2147483647 w 24"/>
                <a:gd name="T5" fmla="*/ 2147483647 h 78"/>
                <a:gd name="T6" fmla="*/ 0 w 24"/>
                <a:gd name="T7" fmla="*/ 2147483647 h 78"/>
                <a:gd name="T8" fmla="*/ 0 w 24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78"/>
                <a:gd name="T17" fmla="*/ 24 w 24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78" extrusionOk="0">
                  <a:moveTo>
                    <a:pt x="0" y="8"/>
                  </a:moveTo>
                  <a:lnTo>
                    <a:pt x="24" y="0"/>
                  </a:lnTo>
                  <a:lnTo>
                    <a:pt x="24" y="78"/>
                  </a:lnTo>
                  <a:lnTo>
                    <a:pt x="0" y="7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4" name="Shape 200"/>
            <p:cNvSpPr>
              <a:spLocks/>
            </p:cNvSpPr>
            <p:nvPr/>
          </p:nvSpPr>
          <p:spPr bwMode="auto">
            <a:xfrm>
              <a:off x="4994275" y="5280025"/>
              <a:ext cx="11111" cy="103186"/>
            </a:xfrm>
            <a:custGeom>
              <a:avLst/>
              <a:gdLst>
                <a:gd name="T0" fmla="*/ 0 w 7"/>
                <a:gd name="T1" fmla="*/ 2147483647 h 65"/>
                <a:gd name="T2" fmla="*/ 2147483647 w 7"/>
                <a:gd name="T3" fmla="*/ 0 h 65"/>
                <a:gd name="T4" fmla="*/ 2147483647 w 7"/>
                <a:gd name="T5" fmla="*/ 2147483647 h 65"/>
                <a:gd name="T6" fmla="*/ 0 w 7"/>
                <a:gd name="T7" fmla="*/ 2147483647 h 65"/>
                <a:gd name="T8" fmla="*/ 0 w 7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5"/>
                <a:gd name="T17" fmla="*/ 7 w 7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5" extrusionOk="0">
                  <a:moveTo>
                    <a:pt x="0" y="4"/>
                  </a:moveTo>
                  <a:lnTo>
                    <a:pt x="7" y="0"/>
                  </a:lnTo>
                  <a:lnTo>
                    <a:pt x="7" y="65"/>
                  </a:lnTo>
                  <a:lnTo>
                    <a:pt x="0" y="6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5" name="Shape 201"/>
            <p:cNvSpPr>
              <a:spLocks/>
            </p:cNvSpPr>
            <p:nvPr/>
          </p:nvSpPr>
          <p:spPr bwMode="auto">
            <a:xfrm>
              <a:off x="5011737" y="5275262"/>
              <a:ext cx="12700" cy="112711"/>
            </a:xfrm>
            <a:custGeom>
              <a:avLst/>
              <a:gdLst>
                <a:gd name="T0" fmla="*/ 0 w 8"/>
                <a:gd name="T1" fmla="*/ 2147483647 h 71"/>
                <a:gd name="T2" fmla="*/ 0 w 8"/>
                <a:gd name="T3" fmla="*/ 2147483647 h 71"/>
                <a:gd name="T4" fmla="*/ 2147483647 w 8"/>
                <a:gd name="T5" fmla="*/ 2147483647 h 71"/>
                <a:gd name="T6" fmla="*/ 2147483647 w 8"/>
                <a:gd name="T7" fmla="*/ 0 h 71"/>
                <a:gd name="T8" fmla="*/ 0 w 8"/>
                <a:gd name="T9" fmla="*/ 214748364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1"/>
                <a:gd name="T17" fmla="*/ 8 w 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1" extrusionOk="0">
                  <a:moveTo>
                    <a:pt x="0" y="3"/>
                  </a:moveTo>
                  <a:lnTo>
                    <a:pt x="0" y="70"/>
                  </a:lnTo>
                  <a:lnTo>
                    <a:pt x="8" y="71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6" name="Shape 202"/>
            <p:cNvSpPr>
              <a:spLocks/>
            </p:cNvSpPr>
            <p:nvPr/>
          </p:nvSpPr>
          <p:spPr bwMode="auto">
            <a:xfrm>
              <a:off x="4995862" y="5291137"/>
              <a:ext cx="7936" cy="39686"/>
            </a:xfrm>
            <a:custGeom>
              <a:avLst/>
              <a:gdLst>
                <a:gd name="T0" fmla="*/ 2147483647 w 5"/>
                <a:gd name="T1" fmla="*/ 2147483647 h 25"/>
                <a:gd name="T2" fmla="*/ 0 w 5"/>
                <a:gd name="T3" fmla="*/ 2147483647 h 25"/>
                <a:gd name="T4" fmla="*/ 2147483647 w 5"/>
                <a:gd name="T5" fmla="*/ 2147483647 h 25"/>
                <a:gd name="T6" fmla="*/ 2147483647 w 5"/>
                <a:gd name="T7" fmla="*/ 2147483647 h 25"/>
                <a:gd name="T8" fmla="*/ 2147483647 w 5"/>
                <a:gd name="T9" fmla="*/ 2147483647 h 25"/>
                <a:gd name="T10" fmla="*/ 2147483647 w 5"/>
                <a:gd name="T11" fmla="*/ 2147483647 h 25"/>
                <a:gd name="T12" fmla="*/ 2147483647 w 5"/>
                <a:gd name="T13" fmla="*/ 0 h 25"/>
                <a:gd name="T14" fmla="*/ 2147483647 w 5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25"/>
                <a:gd name="T26" fmla="*/ 5 w 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25" extrusionOk="0">
                  <a:moveTo>
                    <a:pt x="1" y="2"/>
                  </a:moveTo>
                  <a:lnTo>
                    <a:pt x="0" y="25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4" y="18"/>
                  </a:lnTo>
                  <a:lnTo>
                    <a:pt x="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7" name="Shape 203"/>
            <p:cNvSpPr>
              <a:spLocks/>
            </p:cNvSpPr>
            <p:nvPr/>
          </p:nvSpPr>
          <p:spPr bwMode="auto">
            <a:xfrm>
              <a:off x="5013325" y="5284787"/>
              <a:ext cx="6350" cy="93661"/>
            </a:xfrm>
            <a:custGeom>
              <a:avLst/>
              <a:gdLst>
                <a:gd name="T0" fmla="*/ 2147483647 w 4"/>
                <a:gd name="T1" fmla="*/ 2147483647 h 59"/>
                <a:gd name="T2" fmla="*/ 2147483647 w 4"/>
                <a:gd name="T3" fmla="*/ 2147483647 h 59"/>
                <a:gd name="T4" fmla="*/ 2147483647 w 4"/>
                <a:gd name="T5" fmla="*/ 2147483647 h 59"/>
                <a:gd name="T6" fmla="*/ 2147483647 w 4"/>
                <a:gd name="T7" fmla="*/ 2147483647 h 59"/>
                <a:gd name="T8" fmla="*/ 2147483647 w 4"/>
                <a:gd name="T9" fmla="*/ 0 h 59"/>
                <a:gd name="T10" fmla="*/ 2147483647 w 4"/>
                <a:gd name="T11" fmla="*/ 2147483647 h 59"/>
                <a:gd name="T12" fmla="*/ 2147483647 w 4"/>
                <a:gd name="T13" fmla="*/ 2147483647 h 59"/>
                <a:gd name="T14" fmla="*/ 2147483647 w 4"/>
                <a:gd name="T15" fmla="*/ 2147483647 h 59"/>
                <a:gd name="T16" fmla="*/ 0 w 4"/>
                <a:gd name="T17" fmla="*/ 2147483647 h 59"/>
                <a:gd name="T18" fmla="*/ 0 w 4"/>
                <a:gd name="T19" fmla="*/ 2147483647 h 59"/>
                <a:gd name="T20" fmla="*/ 2147483647 w 4"/>
                <a:gd name="T21" fmla="*/ 2147483647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59"/>
                <a:gd name="T35" fmla="*/ 4 w 4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59" extrusionOk="0">
                  <a:moveTo>
                    <a:pt x="1" y="36"/>
                  </a:moveTo>
                  <a:lnTo>
                    <a:pt x="1" y="56"/>
                  </a:lnTo>
                  <a:lnTo>
                    <a:pt x="2" y="59"/>
                  </a:lnTo>
                  <a:lnTo>
                    <a:pt x="4" y="54"/>
                  </a:lnTo>
                  <a:lnTo>
                    <a:pt x="4" y="0"/>
                  </a:lnTo>
                  <a:lnTo>
                    <a:pt x="1" y="1"/>
                  </a:lnTo>
                  <a:lnTo>
                    <a:pt x="2" y="11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8" name="Shape 204"/>
            <p:cNvSpPr txBox="1">
              <a:spLocks noChangeArrowheads="1"/>
            </p:cNvSpPr>
            <p:nvPr/>
          </p:nvSpPr>
          <p:spPr bwMode="auto">
            <a:xfrm>
              <a:off x="5405437" y="5618162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09" name="Shape 205"/>
            <p:cNvSpPr txBox="1">
              <a:spLocks noChangeArrowheads="1"/>
            </p:cNvSpPr>
            <p:nvPr/>
          </p:nvSpPr>
          <p:spPr bwMode="auto">
            <a:xfrm>
              <a:off x="5570537" y="5616575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10" name="Shape 206"/>
            <p:cNvSpPr txBox="1">
              <a:spLocks noChangeArrowheads="1"/>
            </p:cNvSpPr>
            <p:nvPr/>
          </p:nvSpPr>
          <p:spPr bwMode="auto">
            <a:xfrm>
              <a:off x="5732462" y="5616575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11" name="Shape 207"/>
            <p:cNvSpPr>
              <a:spLocks/>
            </p:cNvSpPr>
            <p:nvPr/>
          </p:nvSpPr>
          <p:spPr bwMode="auto">
            <a:xfrm>
              <a:off x="5316537" y="5167312"/>
              <a:ext cx="139700" cy="352425"/>
            </a:xfrm>
            <a:custGeom>
              <a:avLst/>
              <a:gdLst>
                <a:gd name="T0" fmla="*/ 0 w 88"/>
                <a:gd name="T1" fmla="*/ 2147483647 h 222"/>
                <a:gd name="T2" fmla="*/ 0 w 88"/>
                <a:gd name="T3" fmla="*/ 2147483647 h 222"/>
                <a:gd name="T4" fmla="*/ 2147483647 w 88"/>
                <a:gd name="T5" fmla="*/ 2147483647 h 222"/>
                <a:gd name="T6" fmla="*/ 2147483647 w 88"/>
                <a:gd name="T7" fmla="*/ 2147483647 h 222"/>
                <a:gd name="T8" fmla="*/ 2147483647 w 88"/>
                <a:gd name="T9" fmla="*/ 2147483647 h 222"/>
                <a:gd name="T10" fmla="*/ 2147483647 w 88"/>
                <a:gd name="T11" fmla="*/ 2147483647 h 222"/>
                <a:gd name="T12" fmla="*/ 2147483647 w 88"/>
                <a:gd name="T13" fmla="*/ 2147483647 h 222"/>
                <a:gd name="T14" fmla="*/ 2147483647 w 88"/>
                <a:gd name="T15" fmla="*/ 2147483647 h 222"/>
                <a:gd name="T16" fmla="*/ 2147483647 w 88"/>
                <a:gd name="T17" fmla="*/ 2147483647 h 222"/>
                <a:gd name="T18" fmla="*/ 2147483647 w 88"/>
                <a:gd name="T19" fmla="*/ 2147483647 h 222"/>
                <a:gd name="T20" fmla="*/ 2147483647 w 88"/>
                <a:gd name="T21" fmla="*/ 2147483647 h 222"/>
                <a:gd name="T22" fmla="*/ 2147483647 w 88"/>
                <a:gd name="T23" fmla="*/ 2147483647 h 222"/>
                <a:gd name="T24" fmla="*/ 2147483647 w 88"/>
                <a:gd name="T25" fmla="*/ 2147483647 h 222"/>
                <a:gd name="T26" fmla="*/ 2147483647 w 88"/>
                <a:gd name="T27" fmla="*/ 2147483647 h 222"/>
                <a:gd name="T28" fmla="*/ 2147483647 w 88"/>
                <a:gd name="T29" fmla="*/ 2147483647 h 222"/>
                <a:gd name="T30" fmla="*/ 2147483647 w 88"/>
                <a:gd name="T31" fmla="*/ 0 h 222"/>
                <a:gd name="T32" fmla="*/ 0 w 88"/>
                <a:gd name="T33" fmla="*/ 2147483647 h 2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222"/>
                <a:gd name="T53" fmla="*/ 88 w 88"/>
                <a:gd name="T54" fmla="*/ 222 h 2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222" extrusionOk="0">
                  <a:moveTo>
                    <a:pt x="0" y="28"/>
                  </a:moveTo>
                  <a:lnTo>
                    <a:pt x="0" y="222"/>
                  </a:lnTo>
                  <a:lnTo>
                    <a:pt x="12" y="219"/>
                  </a:lnTo>
                  <a:lnTo>
                    <a:pt x="15" y="204"/>
                  </a:lnTo>
                  <a:lnTo>
                    <a:pt x="18" y="165"/>
                  </a:lnTo>
                  <a:lnTo>
                    <a:pt x="27" y="145"/>
                  </a:lnTo>
                  <a:lnTo>
                    <a:pt x="30" y="161"/>
                  </a:lnTo>
                  <a:lnTo>
                    <a:pt x="41" y="177"/>
                  </a:lnTo>
                  <a:lnTo>
                    <a:pt x="53" y="174"/>
                  </a:lnTo>
                  <a:lnTo>
                    <a:pt x="56" y="155"/>
                  </a:lnTo>
                  <a:lnTo>
                    <a:pt x="56" y="119"/>
                  </a:lnTo>
                  <a:lnTo>
                    <a:pt x="59" y="71"/>
                  </a:lnTo>
                  <a:lnTo>
                    <a:pt x="62" y="51"/>
                  </a:lnTo>
                  <a:lnTo>
                    <a:pt x="75" y="81"/>
                  </a:lnTo>
                  <a:lnTo>
                    <a:pt x="85" y="77"/>
                  </a:lnTo>
                  <a:lnTo>
                    <a:pt x="88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2" name="Shape 208"/>
            <p:cNvSpPr>
              <a:spLocks/>
            </p:cNvSpPr>
            <p:nvPr/>
          </p:nvSpPr>
          <p:spPr bwMode="auto">
            <a:xfrm>
              <a:off x="5321300" y="5222875"/>
              <a:ext cx="552450" cy="373062"/>
            </a:xfrm>
            <a:custGeom>
              <a:avLst/>
              <a:gdLst>
                <a:gd name="T0" fmla="*/ 2147483647 w 348"/>
                <a:gd name="T1" fmla="*/ 2147483647 h 235"/>
                <a:gd name="T2" fmla="*/ 2147483647 w 348"/>
                <a:gd name="T3" fmla="*/ 2147483647 h 235"/>
                <a:gd name="T4" fmla="*/ 2147483647 w 348"/>
                <a:gd name="T5" fmla="*/ 2147483647 h 235"/>
                <a:gd name="T6" fmla="*/ 2147483647 w 348"/>
                <a:gd name="T7" fmla="*/ 2147483647 h 235"/>
                <a:gd name="T8" fmla="*/ 2147483647 w 348"/>
                <a:gd name="T9" fmla="*/ 2147483647 h 235"/>
                <a:gd name="T10" fmla="*/ 2147483647 w 348"/>
                <a:gd name="T11" fmla="*/ 2147483647 h 235"/>
                <a:gd name="T12" fmla="*/ 2147483647 w 348"/>
                <a:gd name="T13" fmla="*/ 2147483647 h 235"/>
                <a:gd name="T14" fmla="*/ 2147483647 w 348"/>
                <a:gd name="T15" fmla="*/ 2147483647 h 235"/>
                <a:gd name="T16" fmla="*/ 2147483647 w 348"/>
                <a:gd name="T17" fmla="*/ 2147483647 h 235"/>
                <a:gd name="T18" fmla="*/ 2147483647 w 348"/>
                <a:gd name="T19" fmla="*/ 2147483647 h 235"/>
                <a:gd name="T20" fmla="*/ 2147483647 w 348"/>
                <a:gd name="T21" fmla="*/ 2147483647 h 235"/>
                <a:gd name="T22" fmla="*/ 2147483647 w 348"/>
                <a:gd name="T23" fmla="*/ 0 h 235"/>
                <a:gd name="T24" fmla="*/ 2147483647 w 348"/>
                <a:gd name="T25" fmla="*/ 2147483647 h 235"/>
                <a:gd name="T26" fmla="*/ 2147483647 w 348"/>
                <a:gd name="T27" fmla="*/ 2147483647 h 235"/>
                <a:gd name="T28" fmla="*/ 2147483647 w 348"/>
                <a:gd name="T29" fmla="*/ 2147483647 h 235"/>
                <a:gd name="T30" fmla="*/ 2147483647 w 348"/>
                <a:gd name="T31" fmla="*/ 2147483647 h 235"/>
                <a:gd name="T32" fmla="*/ 2147483647 w 348"/>
                <a:gd name="T33" fmla="*/ 2147483647 h 235"/>
                <a:gd name="T34" fmla="*/ 2147483647 w 348"/>
                <a:gd name="T35" fmla="*/ 2147483647 h 235"/>
                <a:gd name="T36" fmla="*/ 2147483647 w 348"/>
                <a:gd name="T37" fmla="*/ 2147483647 h 235"/>
                <a:gd name="T38" fmla="*/ 2147483647 w 348"/>
                <a:gd name="T39" fmla="*/ 2147483647 h 235"/>
                <a:gd name="T40" fmla="*/ 2147483647 w 348"/>
                <a:gd name="T41" fmla="*/ 2147483647 h 235"/>
                <a:gd name="T42" fmla="*/ 2147483647 w 348"/>
                <a:gd name="T43" fmla="*/ 2147483647 h 235"/>
                <a:gd name="T44" fmla="*/ 2147483647 w 348"/>
                <a:gd name="T45" fmla="*/ 2147483647 h 235"/>
                <a:gd name="T46" fmla="*/ 2147483647 w 348"/>
                <a:gd name="T47" fmla="*/ 2147483647 h 235"/>
                <a:gd name="T48" fmla="*/ 2147483647 w 348"/>
                <a:gd name="T49" fmla="*/ 2147483647 h 235"/>
                <a:gd name="T50" fmla="*/ 2147483647 w 348"/>
                <a:gd name="T51" fmla="*/ 2147483647 h 235"/>
                <a:gd name="T52" fmla="*/ 2147483647 w 348"/>
                <a:gd name="T53" fmla="*/ 2147483647 h 235"/>
                <a:gd name="T54" fmla="*/ 2147483647 w 348"/>
                <a:gd name="T55" fmla="*/ 2147483647 h 235"/>
                <a:gd name="T56" fmla="*/ 2147483647 w 348"/>
                <a:gd name="T57" fmla="*/ 2147483647 h 235"/>
                <a:gd name="T58" fmla="*/ 2147483647 w 348"/>
                <a:gd name="T59" fmla="*/ 2147483647 h 235"/>
                <a:gd name="T60" fmla="*/ 2147483647 w 348"/>
                <a:gd name="T61" fmla="*/ 2147483647 h 235"/>
                <a:gd name="T62" fmla="*/ 2147483647 w 348"/>
                <a:gd name="T63" fmla="*/ 2147483647 h 235"/>
                <a:gd name="T64" fmla="*/ 2147483647 w 348"/>
                <a:gd name="T65" fmla="*/ 2147483647 h 235"/>
                <a:gd name="T66" fmla="*/ 0 w 348"/>
                <a:gd name="T67" fmla="*/ 2147483647 h 235"/>
                <a:gd name="T68" fmla="*/ 0 w 348"/>
                <a:gd name="T69" fmla="*/ 2147483647 h 235"/>
                <a:gd name="T70" fmla="*/ 2147483647 w 348"/>
                <a:gd name="T71" fmla="*/ 2147483647 h 235"/>
                <a:gd name="T72" fmla="*/ 2147483647 w 348"/>
                <a:gd name="T73" fmla="*/ 2147483647 h 235"/>
                <a:gd name="T74" fmla="*/ 2147483647 w 348"/>
                <a:gd name="T75" fmla="*/ 2147483647 h 235"/>
                <a:gd name="T76" fmla="*/ 2147483647 w 348"/>
                <a:gd name="T77" fmla="*/ 2147483647 h 235"/>
                <a:gd name="T78" fmla="*/ 2147483647 w 348"/>
                <a:gd name="T79" fmla="*/ 2147483647 h 235"/>
                <a:gd name="T80" fmla="*/ 2147483647 w 348"/>
                <a:gd name="T81" fmla="*/ 2147483647 h 235"/>
                <a:gd name="T82" fmla="*/ 2147483647 w 348"/>
                <a:gd name="T83" fmla="*/ 2147483647 h 235"/>
                <a:gd name="T84" fmla="*/ 2147483647 w 348"/>
                <a:gd name="T85" fmla="*/ 2147483647 h 235"/>
                <a:gd name="T86" fmla="*/ 2147483647 w 348"/>
                <a:gd name="T87" fmla="*/ 2147483647 h 23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8"/>
                <a:gd name="T133" fmla="*/ 0 h 235"/>
                <a:gd name="T134" fmla="*/ 348 w 348"/>
                <a:gd name="T135" fmla="*/ 235 h 23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8" h="235" extrusionOk="0">
                  <a:moveTo>
                    <a:pt x="75" y="135"/>
                  </a:moveTo>
                  <a:lnTo>
                    <a:pt x="75" y="174"/>
                  </a:lnTo>
                  <a:lnTo>
                    <a:pt x="87" y="190"/>
                  </a:lnTo>
                  <a:lnTo>
                    <a:pt x="111" y="191"/>
                  </a:lnTo>
                  <a:lnTo>
                    <a:pt x="114" y="161"/>
                  </a:lnTo>
                  <a:lnTo>
                    <a:pt x="131" y="159"/>
                  </a:lnTo>
                  <a:lnTo>
                    <a:pt x="134" y="172"/>
                  </a:lnTo>
                  <a:lnTo>
                    <a:pt x="154" y="169"/>
                  </a:lnTo>
                  <a:lnTo>
                    <a:pt x="163" y="152"/>
                  </a:lnTo>
                  <a:lnTo>
                    <a:pt x="174" y="72"/>
                  </a:lnTo>
                  <a:lnTo>
                    <a:pt x="177" y="3"/>
                  </a:lnTo>
                  <a:lnTo>
                    <a:pt x="187" y="0"/>
                  </a:lnTo>
                  <a:lnTo>
                    <a:pt x="192" y="24"/>
                  </a:lnTo>
                  <a:lnTo>
                    <a:pt x="199" y="103"/>
                  </a:lnTo>
                  <a:lnTo>
                    <a:pt x="201" y="142"/>
                  </a:lnTo>
                  <a:lnTo>
                    <a:pt x="214" y="135"/>
                  </a:lnTo>
                  <a:lnTo>
                    <a:pt x="217" y="116"/>
                  </a:lnTo>
                  <a:lnTo>
                    <a:pt x="224" y="120"/>
                  </a:lnTo>
                  <a:lnTo>
                    <a:pt x="226" y="126"/>
                  </a:lnTo>
                  <a:lnTo>
                    <a:pt x="227" y="132"/>
                  </a:lnTo>
                  <a:lnTo>
                    <a:pt x="228" y="145"/>
                  </a:lnTo>
                  <a:lnTo>
                    <a:pt x="229" y="161"/>
                  </a:lnTo>
                  <a:lnTo>
                    <a:pt x="232" y="187"/>
                  </a:lnTo>
                  <a:lnTo>
                    <a:pt x="264" y="200"/>
                  </a:lnTo>
                  <a:lnTo>
                    <a:pt x="268" y="184"/>
                  </a:lnTo>
                  <a:lnTo>
                    <a:pt x="291" y="174"/>
                  </a:lnTo>
                  <a:lnTo>
                    <a:pt x="291" y="191"/>
                  </a:lnTo>
                  <a:lnTo>
                    <a:pt x="311" y="190"/>
                  </a:lnTo>
                  <a:lnTo>
                    <a:pt x="319" y="164"/>
                  </a:lnTo>
                  <a:lnTo>
                    <a:pt x="332" y="130"/>
                  </a:lnTo>
                  <a:lnTo>
                    <a:pt x="341" y="129"/>
                  </a:lnTo>
                  <a:lnTo>
                    <a:pt x="345" y="143"/>
                  </a:lnTo>
                  <a:lnTo>
                    <a:pt x="348" y="232"/>
                  </a:lnTo>
                  <a:lnTo>
                    <a:pt x="0" y="235"/>
                  </a:lnTo>
                  <a:lnTo>
                    <a:pt x="0" y="206"/>
                  </a:lnTo>
                  <a:lnTo>
                    <a:pt x="10" y="210"/>
                  </a:lnTo>
                  <a:lnTo>
                    <a:pt x="21" y="214"/>
                  </a:lnTo>
                  <a:lnTo>
                    <a:pt x="28" y="190"/>
                  </a:lnTo>
                  <a:lnTo>
                    <a:pt x="44" y="187"/>
                  </a:lnTo>
                  <a:lnTo>
                    <a:pt x="47" y="197"/>
                  </a:lnTo>
                  <a:lnTo>
                    <a:pt x="60" y="200"/>
                  </a:lnTo>
                  <a:lnTo>
                    <a:pt x="65" y="159"/>
                  </a:lnTo>
                  <a:lnTo>
                    <a:pt x="65" y="143"/>
                  </a:lnTo>
                  <a:lnTo>
                    <a:pt x="75" y="135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3" name="Shape 209"/>
            <p:cNvSpPr>
              <a:spLocks/>
            </p:cNvSpPr>
            <p:nvPr/>
          </p:nvSpPr>
          <p:spPr bwMode="auto">
            <a:xfrm>
              <a:off x="5432425" y="5106987"/>
              <a:ext cx="436562" cy="223837"/>
            </a:xfrm>
            <a:custGeom>
              <a:avLst/>
              <a:gdLst>
                <a:gd name="T0" fmla="*/ 2147483647 w 275"/>
                <a:gd name="T1" fmla="*/ 2147483647 h 141"/>
                <a:gd name="T2" fmla="*/ 2147483647 w 275"/>
                <a:gd name="T3" fmla="*/ 0 h 141"/>
                <a:gd name="T4" fmla="*/ 2147483647 w 275"/>
                <a:gd name="T5" fmla="*/ 2147483647 h 141"/>
                <a:gd name="T6" fmla="*/ 2147483647 w 275"/>
                <a:gd name="T7" fmla="*/ 2147483647 h 141"/>
                <a:gd name="T8" fmla="*/ 2147483647 w 275"/>
                <a:gd name="T9" fmla="*/ 2147483647 h 141"/>
                <a:gd name="T10" fmla="*/ 2147483647 w 275"/>
                <a:gd name="T11" fmla="*/ 2147483647 h 141"/>
                <a:gd name="T12" fmla="*/ 2147483647 w 275"/>
                <a:gd name="T13" fmla="*/ 2147483647 h 141"/>
                <a:gd name="T14" fmla="*/ 2147483647 w 275"/>
                <a:gd name="T15" fmla="*/ 2147483647 h 141"/>
                <a:gd name="T16" fmla="*/ 2147483647 w 275"/>
                <a:gd name="T17" fmla="*/ 2147483647 h 141"/>
                <a:gd name="T18" fmla="*/ 2147483647 w 275"/>
                <a:gd name="T19" fmla="*/ 2147483647 h 141"/>
                <a:gd name="T20" fmla="*/ 2147483647 w 275"/>
                <a:gd name="T21" fmla="*/ 2147483647 h 141"/>
                <a:gd name="T22" fmla="*/ 2147483647 w 275"/>
                <a:gd name="T23" fmla="*/ 2147483647 h 141"/>
                <a:gd name="T24" fmla="*/ 2147483647 w 275"/>
                <a:gd name="T25" fmla="*/ 2147483647 h 141"/>
                <a:gd name="T26" fmla="*/ 2147483647 w 275"/>
                <a:gd name="T27" fmla="*/ 2147483647 h 141"/>
                <a:gd name="T28" fmla="*/ 2147483647 w 275"/>
                <a:gd name="T29" fmla="*/ 2147483647 h 141"/>
                <a:gd name="T30" fmla="*/ 2147483647 w 275"/>
                <a:gd name="T31" fmla="*/ 2147483647 h 141"/>
                <a:gd name="T32" fmla="*/ 2147483647 w 275"/>
                <a:gd name="T33" fmla="*/ 2147483647 h 141"/>
                <a:gd name="T34" fmla="*/ 2147483647 w 275"/>
                <a:gd name="T35" fmla="*/ 2147483647 h 141"/>
                <a:gd name="T36" fmla="*/ 2147483647 w 275"/>
                <a:gd name="T37" fmla="*/ 2147483647 h 141"/>
                <a:gd name="T38" fmla="*/ 2147483647 w 275"/>
                <a:gd name="T39" fmla="*/ 2147483647 h 141"/>
                <a:gd name="T40" fmla="*/ 2147483647 w 275"/>
                <a:gd name="T41" fmla="*/ 2147483647 h 141"/>
                <a:gd name="T42" fmla="*/ 2147483647 w 275"/>
                <a:gd name="T43" fmla="*/ 2147483647 h 141"/>
                <a:gd name="T44" fmla="*/ 2147483647 w 275"/>
                <a:gd name="T45" fmla="*/ 2147483647 h 141"/>
                <a:gd name="T46" fmla="*/ 2147483647 w 275"/>
                <a:gd name="T47" fmla="*/ 2147483647 h 141"/>
                <a:gd name="T48" fmla="*/ 0 w 275"/>
                <a:gd name="T49" fmla="*/ 2147483647 h 141"/>
                <a:gd name="T50" fmla="*/ 2147483647 w 275"/>
                <a:gd name="T51" fmla="*/ 2147483647 h 141"/>
                <a:gd name="T52" fmla="*/ 2147483647 w 275"/>
                <a:gd name="T53" fmla="*/ 2147483647 h 1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75"/>
                <a:gd name="T82" fmla="*/ 0 h 141"/>
                <a:gd name="T83" fmla="*/ 275 w 275"/>
                <a:gd name="T84" fmla="*/ 141 h 1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75" h="141" extrusionOk="0">
                  <a:moveTo>
                    <a:pt x="41" y="29"/>
                  </a:moveTo>
                  <a:lnTo>
                    <a:pt x="139" y="0"/>
                  </a:lnTo>
                  <a:lnTo>
                    <a:pt x="275" y="106"/>
                  </a:lnTo>
                  <a:lnTo>
                    <a:pt x="275" y="132"/>
                  </a:lnTo>
                  <a:lnTo>
                    <a:pt x="268" y="141"/>
                  </a:lnTo>
                  <a:lnTo>
                    <a:pt x="262" y="123"/>
                  </a:lnTo>
                  <a:lnTo>
                    <a:pt x="259" y="113"/>
                  </a:lnTo>
                  <a:lnTo>
                    <a:pt x="252" y="113"/>
                  </a:lnTo>
                  <a:lnTo>
                    <a:pt x="227" y="132"/>
                  </a:lnTo>
                  <a:lnTo>
                    <a:pt x="204" y="126"/>
                  </a:lnTo>
                  <a:lnTo>
                    <a:pt x="188" y="83"/>
                  </a:lnTo>
                  <a:lnTo>
                    <a:pt x="185" y="55"/>
                  </a:lnTo>
                  <a:lnTo>
                    <a:pt x="151" y="51"/>
                  </a:lnTo>
                  <a:lnTo>
                    <a:pt x="151" y="70"/>
                  </a:lnTo>
                  <a:lnTo>
                    <a:pt x="150" y="110"/>
                  </a:lnTo>
                  <a:lnTo>
                    <a:pt x="144" y="141"/>
                  </a:lnTo>
                  <a:lnTo>
                    <a:pt x="132" y="106"/>
                  </a:lnTo>
                  <a:lnTo>
                    <a:pt x="128" y="66"/>
                  </a:lnTo>
                  <a:lnTo>
                    <a:pt x="128" y="29"/>
                  </a:lnTo>
                  <a:lnTo>
                    <a:pt x="94" y="31"/>
                  </a:lnTo>
                  <a:lnTo>
                    <a:pt x="93" y="55"/>
                  </a:lnTo>
                  <a:lnTo>
                    <a:pt x="78" y="55"/>
                  </a:lnTo>
                  <a:lnTo>
                    <a:pt x="78" y="42"/>
                  </a:lnTo>
                  <a:lnTo>
                    <a:pt x="43" y="44"/>
                  </a:lnTo>
                  <a:lnTo>
                    <a:pt x="0" y="61"/>
                  </a:lnTo>
                  <a:lnTo>
                    <a:pt x="5" y="42"/>
                  </a:lnTo>
                  <a:lnTo>
                    <a:pt x="41" y="29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4" name="Shape 210"/>
            <p:cNvSpPr>
              <a:spLocks/>
            </p:cNvSpPr>
            <p:nvPr/>
          </p:nvSpPr>
          <p:spPr bwMode="auto">
            <a:xfrm>
              <a:off x="5270500" y="5213350"/>
              <a:ext cx="46036" cy="277811"/>
            </a:xfrm>
            <a:custGeom>
              <a:avLst/>
              <a:gdLst>
                <a:gd name="T0" fmla="*/ 2147483647 w 29"/>
                <a:gd name="T1" fmla="*/ 0 h 175"/>
                <a:gd name="T2" fmla="*/ 2147483647 w 29"/>
                <a:gd name="T3" fmla="*/ 2147483647 h 175"/>
                <a:gd name="T4" fmla="*/ 2147483647 w 29"/>
                <a:gd name="T5" fmla="*/ 2147483647 h 175"/>
                <a:gd name="T6" fmla="*/ 2147483647 w 29"/>
                <a:gd name="T7" fmla="*/ 2147483647 h 175"/>
                <a:gd name="T8" fmla="*/ 2147483647 w 29"/>
                <a:gd name="T9" fmla="*/ 2147483647 h 175"/>
                <a:gd name="T10" fmla="*/ 2147483647 w 29"/>
                <a:gd name="T11" fmla="*/ 2147483647 h 175"/>
                <a:gd name="T12" fmla="*/ 0 w 29"/>
                <a:gd name="T13" fmla="*/ 2147483647 h 175"/>
                <a:gd name="T14" fmla="*/ 2147483647 w 29"/>
                <a:gd name="T15" fmla="*/ 2147483647 h 175"/>
                <a:gd name="T16" fmla="*/ 2147483647 w 29"/>
                <a:gd name="T17" fmla="*/ 2147483647 h 175"/>
                <a:gd name="T18" fmla="*/ 2147483647 w 29"/>
                <a:gd name="T19" fmla="*/ 0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75"/>
                <a:gd name="T32" fmla="*/ 29 w 29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75" extrusionOk="0">
                  <a:moveTo>
                    <a:pt x="29" y="0"/>
                  </a:moveTo>
                  <a:lnTo>
                    <a:pt x="29" y="175"/>
                  </a:lnTo>
                  <a:lnTo>
                    <a:pt x="15" y="152"/>
                  </a:lnTo>
                  <a:lnTo>
                    <a:pt x="15" y="122"/>
                  </a:lnTo>
                  <a:lnTo>
                    <a:pt x="15" y="87"/>
                  </a:lnTo>
                  <a:lnTo>
                    <a:pt x="9" y="100"/>
                  </a:lnTo>
                  <a:lnTo>
                    <a:pt x="0" y="78"/>
                  </a:lnTo>
                  <a:lnTo>
                    <a:pt x="3" y="52"/>
                  </a:ln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BBE9A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</p:grpSp>
      <p:sp>
        <p:nvSpPr>
          <p:cNvPr id="16450" name="Shape 212"/>
          <p:cNvSpPr>
            <a:spLocks noChangeArrowheads="1"/>
          </p:cNvSpPr>
          <p:nvPr/>
        </p:nvSpPr>
        <p:spPr bwMode="auto">
          <a:xfrm>
            <a:off x="2133600" y="3429000"/>
            <a:ext cx="153838" cy="697624"/>
          </a:xfrm>
          <a:prstGeom prst="downArrow">
            <a:avLst>
              <a:gd name="adj1" fmla="val 19204"/>
              <a:gd name="adj2" fmla="val 49992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1" name="Shape 213"/>
          <p:cNvSpPr>
            <a:spLocks noChangeArrowheads="1"/>
          </p:cNvSpPr>
          <p:nvPr/>
        </p:nvSpPr>
        <p:spPr bwMode="auto">
          <a:xfrm>
            <a:off x="6248400" y="4876800"/>
            <a:ext cx="609600" cy="304800"/>
          </a:xfrm>
          <a:prstGeom prst="rightArrow">
            <a:avLst>
              <a:gd name="adj1" fmla="val 18028"/>
              <a:gd name="adj2" fmla="val 50001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2" name="Shape 214"/>
          <p:cNvSpPr>
            <a:spLocks noChangeArrowheads="1"/>
          </p:cNvSpPr>
          <p:nvPr/>
        </p:nvSpPr>
        <p:spPr bwMode="auto">
          <a:xfrm>
            <a:off x="1371601" y="1981200"/>
            <a:ext cx="228599" cy="772510"/>
          </a:xfrm>
          <a:prstGeom prst="upArrow">
            <a:avLst>
              <a:gd name="adj1" fmla="val 4046"/>
              <a:gd name="adj2" fmla="val 49999"/>
            </a:avLst>
          </a:prstGeom>
          <a:solidFill>
            <a:srgbClr val="00B050"/>
          </a:solidFill>
          <a:ln w="25400" cap="rnd">
            <a:solidFill>
              <a:schemeClr val="tx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3" name="Shape 215"/>
          <p:cNvSpPr>
            <a:spLocks noChangeArrowheads="1"/>
          </p:cNvSpPr>
          <p:nvPr/>
        </p:nvSpPr>
        <p:spPr bwMode="auto">
          <a:xfrm>
            <a:off x="3763274" y="2990193"/>
            <a:ext cx="153838" cy="620110"/>
          </a:xfrm>
          <a:prstGeom prst="upArrow">
            <a:avLst>
              <a:gd name="adj1" fmla="val 2704"/>
              <a:gd name="adj2" fmla="val 49988"/>
            </a:avLst>
          </a:prstGeom>
          <a:solidFill>
            <a:srgbClr val="FF0000"/>
          </a:solidFill>
          <a:ln w="25400" cap="rnd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7" name="Shape 222"/>
          <p:cNvSpPr>
            <a:spLocks noChangeArrowheads="1"/>
          </p:cNvSpPr>
          <p:nvPr/>
        </p:nvSpPr>
        <p:spPr bwMode="auto">
          <a:xfrm>
            <a:off x="3147923" y="2835166"/>
            <a:ext cx="153838" cy="620110"/>
          </a:xfrm>
          <a:prstGeom prst="upArrow">
            <a:avLst>
              <a:gd name="adj1" fmla="val 2704"/>
              <a:gd name="adj2" fmla="val 49988"/>
            </a:avLst>
          </a:prstGeom>
          <a:solidFill>
            <a:srgbClr val="FF0000"/>
          </a:solidFill>
          <a:ln w="25400" cap="rnd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390" name="Shape 223"/>
          <p:cNvSpPr txBox="1">
            <a:spLocks noChangeArrowheads="1"/>
          </p:cNvSpPr>
          <p:nvPr/>
        </p:nvSpPr>
        <p:spPr bwMode="auto">
          <a:xfrm>
            <a:off x="4419600" y="2895600"/>
            <a:ext cx="2598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5) Check dams have converted surface to groundwater</a:t>
            </a:r>
            <a:endParaRPr lang="en-US" altLang="en-US" sz="2000" dirty="0">
              <a:solidFill>
                <a:srgbClr val="000000"/>
              </a:solidFill>
              <a:sym typeface="Garamond" pitchFamily="18" charset="0"/>
            </a:endParaRPr>
          </a:p>
        </p:txBody>
      </p:sp>
      <p:sp>
        <p:nvSpPr>
          <p:cNvPr id="16391" name="Shape 224"/>
          <p:cNvSpPr txBox="1">
            <a:spLocks noChangeArrowheads="1"/>
          </p:cNvSpPr>
          <p:nvPr/>
        </p:nvSpPr>
        <p:spPr bwMode="auto">
          <a:xfrm>
            <a:off x="2267744" y="5791200"/>
            <a:ext cx="474265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3) Loss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to Deep Aquifer</a:t>
            </a:r>
          </a:p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 due 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to 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GW pumping</a:t>
            </a:r>
          </a:p>
        </p:txBody>
      </p:sp>
      <p:sp>
        <p:nvSpPr>
          <p:cNvPr id="16393" name="Shape 250"/>
          <p:cNvSpPr txBox="1">
            <a:spLocks noChangeArrowheads="1"/>
          </p:cNvSpPr>
          <p:nvPr/>
        </p:nvSpPr>
        <p:spPr bwMode="auto">
          <a:xfrm>
            <a:off x="4789487" y="1519237"/>
            <a:ext cx="209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1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) Decreasing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Rainfall</a:t>
            </a:r>
          </a:p>
        </p:txBody>
      </p:sp>
      <p:grpSp>
        <p:nvGrpSpPr>
          <p:cNvPr id="9" name="Shape 251"/>
          <p:cNvGrpSpPr>
            <a:grpSpLocks/>
          </p:cNvGrpSpPr>
          <p:nvPr/>
        </p:nvGrpSpPr>
        <p:grpSpPr bwMode="auto">
          <a:xfrm>
            <a:off x="8229600" y="1371600"/>
            <a:ext cx="676275" cy="1020763"/>
            <a:chOff x="0" y="0"/>
            <a:chExt cx="2960525" cy="2973750"/>
          </a:xfrm>
        </p:grpSpPr>
        <p:sp>
          <p:nvSpPr>
            <p:cNvPr id="16401" name="Shape 252"/>
            <p:cNvSpPr>
              <a:spLocks/>
            </p:cNvSpPr>
            <p:nvPr/>
          </p:nvSpPr>
          <p:spPr bwMode="auto">
            <a:xfrm>
              <a:off x="576675" y="2578350"/>
              <a:ext cx="434525" cy="243025"/>
            </a:xfrm>
            <a:custGeom>
              <a:avLst/>
              <a:gdLst>
                <a:gd name="T0" fmla="*/ 2147483647 w 17381"/>
                <a:gd name="T1" fmla="*/ 244140625 h 9721"/>
                <a:gd name="T2" fmla="*/ 2147483647 w 17381"/>
                <a:gd name="T3" fmla="*/ 2147483647 h 9721"/>
                <a:gd name="T4" fmla="*/ 2147483647 w 17381"/>
                <a:gd name="T5" fmla="*/ 2147483647 h 9721"/>
                <a:gd name="T6" fmla="*/ 244140625 w 17381"/>
                <a:gd name="T7" fmla="*/ 2147483647 h 9721"/>
                <a:gd name="T8" fmla="*/ 2147483647 w 17381"/>
                <a:gd name="T9" fmla="*/ 244140625 h 9721"/>
                <a:gd name="T10" fmla="*/ 2147483647 w 17381"/>
                <a:gd name="T11" fmla="*/ 244140625 h 9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381"/>
                <a:gd name="T19" fmla="*/ 0 h 9721"/>
                <a:gd name="T20" fmla="*/ 17381 w 17381"/>
                <a:gd name="T21" fmla="*/ 9721 h 97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381" h="9721" extrusionOk="0">
                  <a:moveTo>
                    <a:pt x="4425" y="1"/>
                  </a:moveTo>
                  <a:lnTo>
                    <a:pt x="17381" y="1104"/>
                  </a:lnTo>
                  <a:lnTo>
                    <a:pt x="12957" y="9721"/>
                  </a:lnTo>
                  <a:lnTo>
                    <a:pt x="1" y="7041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rgbClr val="F7E39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2" name="Shape 253"/>
            <p:cNvSpPr>
              <a:spLocks/>
            </p:cNvSpPr>
            <p:nvPr/>
          </p:nvSpPr>
          <p:spPr bwMode="auto">
            <a:xfrm>
              <a:off x="0" y="0"/>
              <a:ext cx="2707725" cy="2914625"/>
            </a:xfrm>
            <a:custGeom>
              <a:avLst/>
              <a:gdLst>
                <a:gd name="T0" fmla="*/ 2147483647 w 108309"/>
                <a:gd name="T1" fmla="*/ 2147483647 h 116585"/>
                <a:gd name="T2" fmla="*/ 2147483647 w 108309"/>
                <a:gd name="T3" fmla="*/ 2147483647 h 116585"/>
                <a:gd name="T4" fmla="*/ 2147483647 w 108309"/>
                <a:gd name="T5" fmla="*/ 2147483647 h 116585"/>
                <a:gd name="T6" fmla="*/ 2147483647 w 108309"/>
                <a:gd name="T7" fmla="*/ 2147483647 h 116585"/>
                <a:gd name="T8" fmla="*/ 2147483647 w 108309"/>
                <a:gd name="T9" fmla="*/ 2147483647 h 116585"/>
                <a:gd name="T10" fmla="*/ 2147483647 w 108309"/>
                <a:gd name="T11" fmla="*/ 2147483647 h 116585"/>
                <a:gd name="T12" fmla="*/ 2147483647 w 108309"/>
                <a:gd name="T13" fmla="*/ 2147483647 h 116585"/>
                <a:gd name="T14" fmla="*/ 2147483647 w 108309"/>
                <a:gd name="T15" fmla="*/ 2147483647 h 116585"/>
                <a:gd name="T16" fmla="*/ 2147483647 w 108309"/>
                <a:gd name="T17" fmla="*/ 2147483647 h 116585"/>
                <a:gd name="T18" fmla="*/ 2147483647 w 108309"/>
                <a:gd name="T19" fmla="*/ 2147483647 h 116585"/>
                <a:gd name="T20" fmla="*/ 2147483647 w 108309"/>
                <a:gd name="T21" fmla="*/ 2147483647 h 116585"/>
                <a:gd name="T22" fmla="*/ 2147483647 w 108309"/>
                <a:gd name="T23" fmla="*/ 2147483647 h 116585"/>
                <a:gd name="T24" fmla="*/ 2147483647 w 108309"/>
                <a:gd name="T25" fmla="*/ 2147483647 h 116585"/>
                <a:gd name="T26" fmla="*/ 2147483647 w 108309"/>
                <a:gd name="T27" fmla="*/ 2147483647 h 116585"/>
                <a:gd name="T28" fmla="*/ 2147483647 w 108309"/>
                <a:gd name="T29" fmla="*/ 2147483647 h 116585"/>
                <a:gd name="T30" fmla="*/ 2147483647 w 108309"/>
                <a:gd name="T31" fmla="*/ 2147483647 h 116585"/>
                <a:gd name="T32" fmla="*/ 2147483647 w 108309"/>
                <a:gd name="T33" fmla="*/ 2147483647 h 116585"/>
                <a:gd name="T34" fmla="*/ 2147483647 w 108309"/>
                <a:gd name="T35" fmla="*/ 2147483647 h 116585"/>
                <a:gd name="T36" fmla="*/ 2147483647 w 108309"/>
                <a:gd name="T37" fmla="*/ 2147483647 h 116585"/>
                <a:gd name="T38" fmla="*/ 2147483647 w 108309"/>
                <a:gd name="T39" fmla="*/ 2147483647 h 116585"/>
                <a:gd name="T40" fmla="*/ 2147483647 w 108309"/>
                <a:gd name="T41" fmla="*/ 2147483647 h 116585"/>
                <a:gd name="T42" fmla="*/ 2147483647 w 108309"/>
                <a:gd name="T43" fmla="*/ 2147483647 h 116585"/>
                <a:gd name="T44" fmla="*/ 2147483647 w 108309"/>
                <a:gd name="T45" fmla="*/ 2147483647 h 116585"/>
                <a:gd name="T46" fmla="*/ 2147483647 w 108309"/>
                <a:gd name="T47" fmla="*/ 2147483647 h 116585"/>
                <a:gd name="T48" fmla="*/ 2147483647 w 108309"/>
                <a:gd name="T49" fmla="*/ 2147483647 h 116585"/>
                <a:gd name="T50" fmla="*/ 2147483647 w 108309"/>
                <a:gd name="T51" fmla="*/ 2147483647 h 116585"/>
                <a:gd name="T52" fmla="*/ 2147483647 w 108309"/>
                <a:gd name="T53" fmla="*/ 2147483647 h 116585"/>
                <a:gd name="T54" fmla="*/ 2147483647 w 108309"/>
                <a:gd name="T55" fmla="*/ 2147483647 h 116585"/>
                <a:gd name="T56" fmla="*/ 2147483647 w 108309"/>
                <a:gd name="T57" fmla="*/ 2147483647 h 116585"/>
                <a:gd name="T58" fmla="*/ 2147483647 w 108309"/>
                <a:gd name="T59" fmla="*/ 2147483647 h 116585"/>
                <a:gd name="T60" fmla="*/ 2147483647 w 108309"/>
                <a:gd name="T61" fmla="*/ 2147483647 h 116585"/>
                <a:gd name="T62" fmla="*/ 2147483647 w 108309"/>
                <a:gd name="T63" fmla="*/ 2147483647 h 116585"/>
                <a:gd name="T64" fmla="*/ 2147483647 w 108309"/>
                <a:gd name="T65" fmla="*/ 2147483647 h 116585"/>
                <a:gd name="T66" fmla="*/ 2147483647 w 108309"/>
                <a:gd name="T67" fmla="*/ 2147483647 h 116585"/>
                <a:gd name="T68" fmla="*/ 2147483647 w 108309"/>
                <a:gd name="T69" fmla="*/ 2147483647 h 116585"/>
                <a:gd name="T70" fmla="*/ 2147483647 w 108309"/>
                <a:gd name="T71" fmla="*/ 2147483647 h 116585"/>
                <a:gd name="T72" fmla="*/ 2147483647 w 108309"/>
                <a:gd name="T73" fmla="*/ 2147483647 h 116585"/>
                <a:gd name="T74" fmla="*/ 2147483647 w 108309"/>
                <a:gd name="T75" fmla="*/ 2147483647 h 116585"/>
                <a:gd name="T76" fmla="*/ 2147483647 w 108309"/>
                <a:gd name="T77" fmla="*/ 2147483647 h 116585"/>
                <a:gd name="T78" fmla="*/ 2147483647 w 108309"/>
                <a:gd name="T79" fmla="*/ 2147483647 h 116585"/>
                <a:gd name="T80" fmla="*/ 2147483647 w 108309"/>
                <a:gd name="T81" fmla="*/ 2147483647 h 116585"/>
                <a:gd name="T82" fmla="*/ 2147483647 w 108309"/>
                <a:gd name="T83" fmla="*/ 2147483647 h 116585"/>
                <a:gd name="T84" fmla="*/ 2147483647 w 108309"/>
                <a:gd name="T85" fmla="*/ 2147483647 h 116585"/>
                <a:gd name="T86" fmla="*/ 2147483647 w 108309"/>
                <a:gd name="T87" fmla="*/ 2147483647 h 116585"/>
                <a:gd name="T88" fmla="*/ 2147483647 w 108309"/>
                <a:gd name="T89" fmla="*/ 2147483647 h 116585"/>
                <a:gd name="T90" fmla="*/ 2147483647 w 108309"/>
                <a:gd name="T91" fmla="*/ 2147483647 h 116585"/>
                <a:gd name="T92" fmla="*/ 2147483647 w 108309"/>
                <a:gd name="T93" fmla="*/ 2147483647 h 116585"/>
                <a:gd name="T94" fmla="*/ 2147483647 w 108309"/>
                <a:gd name="T95" fmla="*/ 2147483647 h 116585"/>
                <a:gd name="T96" fmla="*/ 2147483647 w 108309"/>
                <a:gd name="T97" fmla="*/ 2147483647 h 116585"/>
                <a:gd name="T98" fmla="*/ 2147483647 w 108309"/>
                <a:gd name="T99" fmla="*/ 2147483647 h 116585"/>
                <a:gd name="T100" fmla="*/ 2147483647 w 108309"/>
                <a:gd name="T101" fmla="*/ 2147483647 h 116585"/>
                <a:gd name="T102" fmla="*/ 2147483647 w 108309"/>
                <a:gd name="T103" fmla="*/ 2147483647 h 116585"/>
                <a:gd name="T104" fmla="*/ 2147483647 w 108309"/>
                <a:gd name="T105" fmla="*/ 2147483647 h 116585"/>
                <a:gd name="T106" fmla="*/ 2147483647 w 108309"/>
                <a:gd name="T107" fmla="*/ 2147483647 h 116585"/>
                <a:gd name="T108" fmla="*/ 2147483647 w 108309"/>
                <a:gd name="T109" fmla="*/ 2147483647 h 116585"/>
                <a:gd name="T110" fmla="*/ 2147483647 w 108309"/>
                <a:gd name="T111" fmla="*/ 2147483647 h 116585"/>
                <a:gd name="T112" fmla="*/ 2147483647 w 108309"/>
                <a:gd name="T113" fmla="*/ 2147483647 h 116585"/>
                <a:gd name="T114" fmla="*/ 0 w 108309"/>
                <a:gd name="T115" fmla="*/ 2147483647 h 1165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8309"/>
                <a:gd name="T175" fmla="*/ 0 h 116585"/>
                <a:gd name="T176" fmla="*/ 108309 w 108309"/>
                <a:gd name="T177" fmla="*/ 116585 h 1165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8309" h="116585" extrusionOk="0">
                  <a:moveTo>
                    <a:pt x="0" y="105342"/>
                  </a:moveTo>
                  <a:lnTo>
                    <a:pt x="44082" y="0"/>
                  </a:lnTo>
                  <a:lnTo>
                    <a:pt x="108308" y="7671"/>
                  </a:lnTo>
                  <a:lnTo>
                    <a:pt x="56169" y="116585"/>
                  </a:lnTo>
                  <a:lnTo>
                    <a:pt x="32785" y="112329"/>
                  </a:lnTo>
                  <a:lnTo>
                    <a:pt x="35629" y="103975"/>
                  </a:lnTo>
                  <a:lnTo>
                    <a:pt x="35629" y="103923"/>
                  </a:lnTo>
                  <a:lnTo>
                    <a:pt x="35866" y="103818"/>
                  </a:lnTo>
                  <a:lnTo>
                    <a:pt x="36024" y="103713"/>
                  </a:lnTo>
                  <a:lnTo>
                    <a:pt x="36261" y="103660"/>
                  </a:lnTo>
                  <a:lnTo>
                    <a:pt x="36498" y="103555"/>
                  </a:lnTo>
                  <a:lnTo>
                    <a:pt x="36735" y="103450"/>
                  </a:lnTo>
                  <a:lnTo>
                    <a:pt x="36972" y="103345"/>
                  </a:lnTo>
                  <a:lnTo>
                    <a:pt x="37288" y="103187"/>
                  </a:lnTo>
                  <a:lnTo>
                    <a:pt x="37604" y="103030"/>
                  </a:lnTo>
                  <a:lnTo>
                    <a:pt x="37920" y="102925"/>
                  </a:lnTo>
                  <a:lnTo>
                    <a:pt x="38315" y="102715"/>
                  </a:lnTo>
                  <a:lnTo>
                    <a:pt x="38631" y="102557"/>
                  </a:lnTo>
                  <a:lnTo>
                    <a:pt x="38789" y="102452"/>
                  </a:lnTo>
                  <a:lnTo>
                    <a:pt x="39026" y="102399"/>
                  </a:lnTo>
                  <a:lnTo>
                    <a:pt x="39184" y="102294"/>
                  </a:lnTo>
                  <a:lnTo>
                    <a:pt x="39421" y="102189"/>
                  </a:lnTo>
                  <a:lnTo>
                    <a:pt x="39579" y="102084"/>
                  </a:lnTo>
                  <a:lnTo>
                    <a:pt x="39816" y="101979"/>
                  </a:lnTo>
                  <a:lnTo>
                    <a:pt x="39974" y="101874"/>
                  </a:lnTo>
                  <a:lnTo>
                    <a:pt x="40211" y="101769"/>
                  </a:lnTo>
                  <a:lnTo>
                    <a:pt x="40369" y="101611"/>
                  </a:lnTo>
                  <a:lnTo>
                    <a:pt x="40606" y="101559"/>
                  </a:lnTo>
                  <a:lnTo>
                    <a:pt x="40764" y="101454"/>
                  </a:lnTo>
                  <a:lnTo>
                    <a:pt x="41001" y="101349"/>
                  </a:lnTo>
                  <a:lnTo>
                    <a:pt x="41159" y="101191"/>
                  </a:lnTo>
                  <a:lnTo>
                    <a:pt x="41317" y="101086"/>
                  </a:lnTo>
                  <a:lnTo>
                    <a:pt x="41475" y="100928"/>
                  </a:lnTo>
                  <a:lnTo>
                    <a:pt x="41712" y="100823"/>
                  </a:lnTo>
                  <a:lnTo>
                    <a:pt x="41870" y="100718"/>
                  </a:lnTo>
                  <a:lnTo>
                    <a:pt x="42028" y="100560"/>
                  </a:lnTo>
                  <a:lnTo>
                    <a:pt x="42265" y="100455"/>
                  </a:lnTo>
                  <a:lnTo>
                    <a:pt x="42423" y="100350"/>
                  </a:lnTo>
                  <a:lnTo>
                    <a:pt x="42502" y="100193"/>
                  </a:lnTo>
                  <a:lnTo>
                    <a:pt x="42739" y="100035"/>
                  </a:lnTo>
                  <a:lnTo>
                    <a:pt x="42818" y="99930"/>
                  </a:lnTo>
                  <a:lnTo>
                    <a:pt x="43055" y="99772"/>
                  </a:lnTo>
                  <a:lnTo>
                    <a:pt x="43134" y="99615"/>
                  </a:lnTo>
                  <a:lnTo>
                    <a:pt x="43292" y="99510"/>
                  </a:lnTo>
                  <a:lnTo>
                    <a:pt x="43450" y="99352"/>
                  </a:lnTo>
                  <a:lnTo>
                    <a:pt x="43608" y="99247"/>
                  </a:lnTo>
                  <a:lnTo>
                    <a:pt x="43766" y="99089"/>
                  </a:lnTo>
                  <a:lnTo>
                    <a:pt x="43845" y="98932"/>
                  </a:lnTo>
                  <a:lnTo>
                    <a:pt x="44003" y="98774"/>
                  </a:lnTo>
                  <a:lnTo>
                    <a:pt x="44082" y="98616"/>
                  </a:lnTo>
                  <a:lnTo>
                    <a:pt x="44161" y="98459"/>
                  </a:lnTo>
                  <a:lnTo>
                    <a:pt x="44319" y="98354"/>
                  </a:lnTo>
                  <a:lnTo>
                    <a:pt x="44398" y="98196"/>
                  </a:lnTo>
                  <a:lnTo>
                    <a:pt x="44477" y="98039"/>
                  </a:lnTo>
                  <a:lnTo>
                    <a:pt x="44556" y="97881"/>
                  </a:lnTo>
                  <a:lnTo>
                    <a:pt x="44635" y="97723"/>
                  </a:lnTo>
                  <a:lnTo>
                    <a:pt x="44635" y="97566"/>
                  </a:lnTo>
                  <a:lnTo>
                    <a:pt x="44714" y="97408"/>
                  </a:lnTo>
                  <a:lnTo>
                    <a:pt x="44714" y="97250"/>
                  </a:lnTo>
                  <a:lnTo>
                    <a:pt x="44793" y="97093"/>
                  </a:lnTo>
                  <a:lnTo>
                    <a:pt x="44793" y="96935"/>
                  </a:lnTo>
                  <a:lnTo>
                    <a:pt x="44872" y="96778"/>
                  </a:lnTo>
                  <a:lnTo>
                    <a:pt x="44872" y="96620"/>
                  </a:lnTo>
                  <a:lnTo>
                    <a:pt x="44951" y="96462"/>
                  </a:lnTo>
                  <a:lnTo>
                    <a:pt x="44951" y="96305"/>
                  </a:lnTo>
                  <a:lnTo>
                    <a:pt x="45030" y="96147"/>
                  </a:lnTo>
                  <a:lnTo>
                    <a:pt x="45030" y="95989"/>
                  </a:lnTo>
                  <a:lnTo>
                    <a:pt x="45030" y="95832"/>
                  </a:lnTo>
                  <a:lnTo>
                    <a:pt x="45030" y="95674"/>
                  </a:lnTo>
                  <a:lnTo>
                    <a:pt x="45109" y="95517"/>
                  </a:lnTo>
                  <a:lnTo>
                    <a:pt x="45030" y="95359"/>
                  </a:lnTo>
                  <a:lnTo>
                    <a:pt x="45030" y="95201"/>
                  </a:lnTo>
                  <a:lnTo>
                    <a:pt x="45030" y="95044"/>
                  </a:lnTo>
                  <a:lnTo>
                    <a:pt x="45030" y="94886"/>
                  </a:lnTo>
                  <a:lnTo>
                    <a:pt x="45030" y="94729"/>
                  </a:lnTo>
                  <a:lnTo>
                    <a:pt x="45030" y="94571"/>
                  </a:lnTo>
                  <a:lnTo>
                    <a:pt x="45030" y="94413"/>
                  </a:lnTo>
                  <a:lnTo>
                    <a:pt x="45030" y="94308"/>
                  </a:lnTo>
                  <a:lnTo>
                    <a:pt x="44951" y="94151"/>
                  </a:lnTo>
                  <a:lnTo>
                    <a:pt x="44951" y="93993"/>
                  </a:lnTo>
                  <a:lnTo>
                    <a:pt x="44951" y="93835"/>
                  </a:lnTo>
                  <a:lnTo>
                    <a:pt x="44951" y="93678"/>
                  </a:lnTo>
                  <a:lnTo>
                    <a:pt x="44872" y="93415"/>
                  </a:lnTo>
                  <a:lnTo>
                    <a:pt x="44872" y="93152"/>
                  </a:lnTo>
                  <a:lnTo>
                    <a:pt x="44793" y="92890"/>
                  </a:lnTo>
                  <a:lnTo>
                    <a:pt x="44714" y="92680"/>
                  </a:lnTo>
                  <a:lnTo>
                    <a:pt x="44635" y="92417"/>
                  </a:lnTo>
                  <a:lnTo>
                    <a:pt x="44556" y="92207"/>
                  </a:lnTo>
                  <a:lnTo>
                    <a:pt x="44477" y="91944"/>
                  </a:lnTo>
                  <a:lnTo>
                    <a:pt x="44477" y="91786"/>
                  </a:lnTo>
                  <a:lnTo>
                    <a:pt x="44398" y="91576"/>
                  </a:lnTo>
                  <a:lnTo>
                    <a:pt x="44319" y="91419"/>
                  </a:lnTo>
                  <a:lnTo>
                    <a:pt x="44240" y="91261"/>
                  </a:lnTo>
                  <a:lnTo>
                    <a:pt x="44240" y="91156"/>
                  </a:lnTo>
                  <a:lnTo>
                    <a:pt x="44161" y="90998"/>
                  </a:lnTo>
                  <a:lnTo>
                    <a:pt x="44161" y="90946"/>
                  </a:lnTo>
                  <a:lnTo>
                    <a:pt x="44082" y="90788"/>
                  </a:lnTo>
                  <a:lnTo>
                    <a:pt x="44082" y="90683"/>
                  </a:lnTo>
                  <a:lnTo>
                    <a:pt x="44082" y="90578"/>
                  </a:lnTo>
                  <a:lnTo>
                    <a:pt x="44240" y="90315"/>
                  </a:lnTo>
                  <a:lnTo>
                    <a:pt x="44398" y="90000"/>
                  </a:lnTo>
                  <a:lnTo>
                    <a:pt x="44477" y="89527"/>
                  </a:lnTo>
                  <a:lnTo>
                    <a:pt x="44714" y="89054"/>
                  </a:lnTo>
                  <a:lnTo>
                    <a:pt x="44951" y="88476"/>
                  </a:lnTo>
                  <a:lnTo>
                    <a:pt x="45267" y="87793"/>
                  </a:lnTo>
                  <a:lnTo>
                    <a:pt x="45583" y="87058"/>
                  </a:lnTo>
                  <a:lnTo>
                    <a:pt x="45899" y="86217"/>
                  </a:lnTo>
                  <a:lnTo>
                    <a:pt x="46294" y="85324"/>
                  </a:lnTo>
                  <a:lnTo>
                    <a:pt x="46689" y="84378"/>
                  </a:lnTo>
                  <a:lnTo>
                    <a:pt x="47084" y="83380"/>
                  </a:lnTo>
                  <a:lnTo>
                    <a:pt x="47558" y="82277"/>
                  </a:lnTo>
                  <a:lnTo>
                    <a:pt x="48032" y="81173"/>
                  </a:lnTo>
                  <a:lnTo>
                    <a:pt x="48585" y="80018"/>
                  </a:lnTo>
                  <a:lnTo>
                    <a:pt x="49059" y="78757"/>
                  </a:lnTo>
                  <a:lnTo>
                    <a:pt x="49612" y="77443"/>
                  </a:lnTo>
                  <a:lnTo>
                    <a:pt x="50165" y="76077"/>
                  </a:lnTo>
                  <a:lnTo>
                    <a:pt x="50718" y="74764"/>
                  </a:lnTo>
                  <a:lnTo>
                    <a:pt x="51271" y="73292"/>
                  </a:lnTo>
                  <a:lnTo>
                    <a:pt x="51903" y="71874"/>
                  </a:lnTo>
                  <a:lnTo>
                    <a:pt x="52535" y="70403"/>
                  </a:lnTo>
                  <a:lnTo>
                    <a:pt x="53167" y="68932"/>
                  </a:lnTo>
                  <a:lnTo>
                    <a:pt x="53799" y="67356"/>
                  </a:lnTo>
                  <a:lnTo>
                    <a:pt x="54431" y="65832"/>
                  </a:lnTo>
                  <a:lnTo>
                    <a:pt x="55063" y="64203"/>
                  </a:lnTo>
                  <a:lnTo>
                    <a:pt x="55774" y="62627"/>
                  </a:lnTo>
                  <a:lnTo>
                    <a:pt x="56485" y="60998"/>
                  </a:lnTo>
                  <a:lnTo>
                    <a:pt x="57117" y="59370"/>
                  </a:lnTo>
                  <a:lnTo>
                    <a:pt x="57828" y="57793"/>
                  </a:lnTo>
                  <a:lnTo>
                    <a:pt x="58539" y="56165"/>
                  </a:lnTo>
                  <a:lnTo>
                    <a:pt x="59092" y="54483"/>
                  </a:lnTo>
                  <a:lnTo>
                    <a:pt x="59803" y="52855"/>
                  </a:lnTo>
                  <a:lnTo>
                    <a:pt x="60434" y="51226"/>
                  </a:lnTo>
                  <a:lnTo>
                    <a:pt x="61145" y="49597"/>
                  </a:lnTo>
                  <a:lnTo>
                    <a:pt x="61777" y="47968"/>
                  </a:lnTo>
                  <a:lnTo>
                    <a:pt x="62409" y="46392"/>
                  </a:lnTo>
                  <a:lnTo>
                    <a:pt x="63041" y="44764"/>
                  </a:lnTo>
                  <a:lnTo>
                    <a:pt x="63752" y="43240"/>
                  </a:lnTo>
                  <a:lnTo>
                    <a:pt x="64305" y="41664"/>
                  </a:lnTo>
                  <a:lnTo>
                    <a:pt x="64937" y="40193"/>
                  </a:lnTo>
                  <a:lnTo>
                    <a:pt x="65490" y="38722"/>
                  </a:lnTo>
                  <a:lnTo>
                    <a:pt x="66122" y="37250"/>
                  </a:lnTo>
                  <a:lnTo>
                    <a:pt x="66675" y="35832"/>
                  </a:lnTo>
                  <a:lnTo>
                    <a:pt x="67228" y="34466"/>
                  </a:lnTo>
                  <a:lnTo>
                    <a:pt x="67702" y="33100"/>
                  </a:lnTo>
                  <a:lnTo>
                    <a:pt x="68255" y="31839"/>
                  </a:lnTo>
                  <a:lnTo>
                    <a:pt x="68729" y="30578"/>
                  </a:lnTo>
                  <a:lnTo>
                    <a:pt x="69203" y="29370"/>
                  </a:lnTo>
                  <a:lnTo>
                    <a:pt x="69598" y="28214"/>
                  </a:lnTo>
                  <a:lnTo>
                    <a:pt x="69993" y="27163"/>
                  </a:lnTo>
                  <a:lnTo>
                    <a:pt x="70388" y="26112"/>
                  </a:lnTo>
                  <a:lnTo>
                    <a:pt x="70704" y="25166"/>
                  </a:lnTo>
                  <a:lnTo>
                    <a:pt x="71020" y="24273"/>
                  </a:lnTo>
                  <a:lnTo>
                    <a:pt x="71336" y="23485"/>
                  </a:lnTo>
                  <a:lnTo>
                    <a:pt x="71573" y="22697"/>
                  </a:lnTo>
                  <a:lnTo>
                    <a:pt x="71810" y="22014"/>
                  </a:lnTo>
                  <a:lnTo>
                    <a:pt x="71968" y="21436"/>
                  </a:lnTo>
                  <a:lnTo>
                    <a:pt x="72126" y="20911"/>
                  </a:lnTo>
                  <a:lnTo>
                    <a:pt x="72205" y="20490"/>
                  </a:lnTo>
                  <a:lnTo>
                    <a:pt x="72363" y="20123"/>
                  </a:lnTo>
                  <a:lnTo>
                    <a:pt x="72363" y="19860"/>
                  </a:lnTo>
                  <a:lnTo>
                    <a:pt x="72363" y="19755"/>
                  </a:lnTo>
                  <a:lnTo>
                    <a:pt x="72205" y="19492"/>
                  </a:lnTo>
                  <a:lnTo>
                    <a:pt x="72126" y="19282"/>
                  </a:lnTo>
                  <a:lnTo>
                    <a:pt x="71889" y="19019"/>
                  </a:lnTo>
                  <a:lnTo>
                    <a:pt x="71731" y="18862"/>
                  </a:lnTo>
                  <a:lnTo>
                    <a:pt x="71415" y="18651"/>
                  </a:lnTo>
                  <a:lnTo>
                    <a:pt x="71178" y="18494"/>
                  </a:lnTo>
                  <a:lnTo>
                    <a:pt x="70862" y="18336"/>
                  </a:lnTo>
                  <a:lnTo>
                    <a:pt x="70625" y="18179"/>
                  </a:lnTo>
                  <a:lnTo>
                    <a:pt x="70230" y="17968"/>
                  </a:lnTo>
                  <a:lnTo>
                    <a:pt x="69914" y="17811"/>
                  </a:lnTo>
                  <a:lnTo>
                    <a:pt x="69519" y="17706"/>
                  </a:lnTo>
                  <a:lnTo>
                    <a:pt x="69124" y="17548"/>
                  </a:lnTo>
                  <a:lnTo>
                    <a:pt x="68887" y="17496"/>
                  </a:lnTo>
                  <a:lnTo>
                    <a:pt x="68729" y="17443"/>
                  </a:lnTo>
                  <a:lnTo>
                    <a:pt x="68492" y="17391"/>
                  </a:lnTo>
                  <a:lnTo>
                    <a:pt x="68255" y="17338"/>
                  </a:lnTo>
                  <a:lnTo>
                    <a:pt x="68018" y="17285"/>
                  </a:lnTo>
                  <a:lnTo>
                    <a:pt x="67860" y="17233"/>
                  </a:lnTo>
                  <a:lnTo>
                    <a:pt x="67623" y="17180"/>
                  </a:lnTo>
                  <a:lnTo>
                    <a:pt x="67386" y="17180"/>
                  </a:lnTo>
                  <a:lnTo>
                    <a:pt x="67149" y="17128"/>
                  </a:lnTo>
                  <a:lnTo>
                    <a:pt x="66912" y="17128"/>
                  </a:lnTo>
                  <a:lnTo>
                    <a:pt x="66675" y="17075"/>
                  </a:lnTo>
                  <a:lnTo>
                    <a:pt x="66438" y="17023"/>
                  </a:lnTo>
                  <a:lnTo>
                    <a:pt x="66201" y="17023"/>
                  </a:lnTo>
                  <a:lnTo>
                    <a:pt x="65964" y="16970"/>
                  </a:lnTo>
                  <a:lnTo>
                    <a:pt x="65727" y="16970"/>
                  </a:lnTo>
                  <a:lnTo>
                    <a:pt x="65490" y="16970"/>
                  </a:lnTo>
                  <a:lnTo>
                    <a:pt x="65253" y="16970"/>
                  </a:lnTo>
                  <a:lnTo>
                    <a:pt x="65016" y="16918"/>
                  </a:lnTo>
                  <a:lnTo>
                    <a:pt x="64858" y="16918"/>
                  </a:lnTo>
                  <a:lnTo>
                    <a:pt x="64542" y="16970"/>
                  </a:lnTo>
                  <a:lnTo>
                    <a:pt x="64305" y="16970"/>
                  </a:lnTo>
                  <a:lnTo>
                    <a:pt x="64147" y="16970"/>
                  </a:lnTo>
                  <a:lnTo>
                    <a:pt x="63910" y="16970"/>
                  </a:lnTo>
                  <a:lnTo>
                    <a:pt x="63752" y="17023"/>
                  </a:lnTo>
                  <a:lnTo>
                    <a:pt x="63515" y="17023"/>
                  </a:lnTo>
                  <a:lnTo>
                    <a:pt x="63278" y="17023"/>
                  </a:lnTo>
                  <a:lnTo>
                    <a:pt x="63041" y="17075"/>
                  </a:lnTo>
                  <a:lnTo>
                    <a:pt x="62804" y="17128"/>
                  </a:lnTo>
                  <a:lnTo>
                    <a:pt x="62409" y="17180"/>
                  </a:lnTo>
                  <a:lnTo>
                    <a:pt x="62014" y="17285"/>
                  </a:lnTo>
                  <a:lnTo>
                    <a:pt x="61619" y="17391"/>
                  </a:lnTo>
                  <a:lnTo>
                    <a:pt x="61303" y="17548"/>
                  </a:lnTo>
                  <a:lnTo>
                    <a:pt x="60908" y="17706"/>
                  </a:lnTo>
                  <a:lnTo>
                    <a:pt x="60671" y="17863"/>
                  </a:lnTo>
                  <a:lnTo>
                    <a:pt x="60434" y="17968"/>
                  </a:lnTo>
                  <a:lnTo>
                    <a:pt x="60198" y="18231"/>
                  </a:lnTo>
                  <a:lnTo>
                    <a:pt x="59961" y="18546"/>
                  </a:lnTo>
                  <a:lnTo>
                    <a:pt x="59724" y="18914"/>
                  </a:lnTo>
                  <a:lnTo>
                    <a:pt x="59408" y="19387"/>
                  </a:lnTo>
                  <a:lnTo>
                    <a:pt x="59092" y="19965"/>
                  </a:lnTo>
                  <a:lnTo>
                    <a:pt x="58697" y="20595"/>
                  </a:lnTo>
                  <a:lnTo>
                    <a:pt x="58302" y="21331"/>
                  </a:lnTo>
                  <a:lnTo>
                    <a:pt x="57828" y="22067"/>
                  </a:lnTo>
                  <a:lnTo>
                    <a:pt x="57354" y="22907"/>
                  </a:lnTo>
                  <a:lnTo>
                    <a:pt x="56880" y="23800"/>
                  </a:lnTo>
                  <a:lnTo>
                    <a:pt x="56327" y="24799"/>
                  </a:lnTo>
                  <a:lnTo>
                    <a:pt x="55774" y="25797"/>
                  </a:lnTo>
                  <a:lnTo>
                    <a:pt x="55221" y="26900"/>
                  </a:lnTo>
                  <a:lnTo>
                    <a:pt x="54668" y="28056"/>
                  </a:lnTo>
                  <a:lnTo>
                    <a:pt x="54115" y="29264"/>
                  </a:lnTo>
                  <a:lnTo>
                    <a:pt x="53404" y="30473"/>
                  </a:lnTo>
                  <a:lnTo>
                    <a:pt x="52851" y="31734"/>
                  </a:lnTo>
                  <a:lnTo>
                    <a:pt x="52140" y="33047"/>
                  </a:lnTo>
                  <a:lnTo>
                    <a:pt x="51508" y="34413"/>
                  </a:lnTo>
                  <a:lnTo>
                    <a:pt x="50797" y="35779"/>
                  </a:lnTo>
                  <a:lnTo>
                    <a:pt x="50086" y="37198"/>
                  </a:lnTo>
                  <a:lnTo>
                    <a:pt x="49375" y="38616"/>
                  </a:lnTo>
                  <a:lnTo>
                    <a:pt x="48664" y="40140"/>
                  </a:lnTo>
                  <a:lnTo>
                    <a:pt x="47953" y="41611"/>
                  </a:lnTo>
                  <a:lnTo>
                    <a:pt x="47242" y="43135"/>
                  </a:lnTo>
                  <a:lnTo>
                    <a:pt x="46452" y="44658"/>
                  </a:lnTo>
                  <a:lnTo>
                    <a:pt x="45741" y="46182"/>
                  </a:lnTo>
                  <a:lnTo>
                    <a:pt x="45030" y="47758"/>
                  </a:lnTo>
                  <a:lnTo>
                    <a:pt x="44319" y="49282"/>
                  </a:lnTo>
                  <a:lnTo>
                    <a:pt x="43529" y="50858"/>
                  </a:lnTo>
                  <a:lnTo>
                    <a:pt x="42818" y="52487"/>
                  </a:lnTo>
                  <a:lnTo>
                    <a:pt x="42107" y="54011"/>
                  </a:lnTo>
                  <a:lnTo>
                    <a:pt x="41317" y="55587"/>
                  </a:lnTo>
                  <a:lnTo>
                    <a:pt x="40606" y="57110"/>
                  </a:lnTo>
                  <a:lnTo>
                    <a:pt x="39895" y="58687"/>
                  </a:lnTo>
                  <a:lnTo>
                    <a:pt x="39184" y="60210"/>
                  </a:lnTo>
                  <a:lnTo>
                    <a:pt x="38473" y="61734"/>
                  </a:lnTo>
                  <a:lnTo>
                    <a:pt x="37762" y="63205"/>
                  </a:lnTo>
                  <a:lnTo>
                    <a:pt x="37051" y="64676"/>
                  </a:lnTo>
                  <a:lnTo>
                    <a:pt x="36419" y="66095"/>
                  </a:lnTo>
                  <a:lnTo>
                    <a:pt x="35787" y="67513"/>
                  </a:lnTo>
                  <a:lnTo>
                    <a:pt x="35076" y="68932"/>
                  </a:lnTo>
                  <a:lnTo>
                    <a:pt x="34523" y="70298"/>
                  </a:lnTo>
                  <a:lnTo>
                    <a:pt x="33891" y="71559"/>
                  </a:lnTo>
                  <a:lnTo>
                    <a:pt x="33259" y="72872"/>
                  </a:lnTo>
                  <a:lnTo>
                    <a:pt x="32706" y="74133"/>
                  </a:lnTo>
                  <a:lnTo>
                    <a:pt x="32232" y="75289"/>
                  </a:lnTo>
                  <a:lnTo>
                    <a:pt x="31600" y="76445"/>
                  </a:lnTo>
                  <a:lnTo>
                    <a:pt x="31205" y="77548"/>
                  </a:lnTo>
                  <a:lnTo>
                    <a:pt x="30652" y="78546"/>
                  </a:lnTo>
                  <a:lnTo>
                    <a:pt x="30257" y="79545"/>
                  </a:lnTo>
                  <a:lnTo>
                    <a:pt x="29783" y="80438"/>
                  </a:lnTo>
                  <a:lnTo>
                    <a:pt x="29467" y="81278"/>
                  </a:lnTo>
                  <a:lnTo>
                    <a:pt x="29072" y="82067"/>
                  </a:lnTo>
                  <a:lnTo>
                    <a:pt x="28756" y="82802"/>
                  </a:lnTo>
                  <a:lnTo>
                    <a:pt x="28440" y="83433"/>
                  </a:lnTo>
                  <a:lnTo>
                    <a:pt x="28203" y="84011"/>
                  </a:lnTo>
                  <a:lnTo>
                    <a:pt x="27966" y="84483"/>
                  </a:lnTo>
                  <a:lnTo>
                    <a:pt x="27808" y="84904"/>
                  </a:lnTo>
                  <a:lnTo>
                    <a:pt x="27650" y="85219"/>
                  </a:lnTo>
                  <a:lnTo>
                    <a:pt x="27571" y="85429"/>
                  </a:lnTo>
                  <a:lnTo>
                    <a:pt x="27492" y="85587"/>
                  </a:lnTo>
                  <a:lnTo>
                    <a:pt x="27492" y="85639"/>
                  </a:lnTo>
                  <a:lnTo>
                    <a:pt x="27413" y="85692"/>
                  </a:lnTo>
                  <a:lnTo>
                    <a:pt x="27255" y="85744"/>
                  </a:lnTo>
                  <a:lnTo>
                    <a:pt x="27097" y="85849"/>
                  </a:lnTo>
                  <a:lnTo>
                    <a:pt x="26860" y="85902"/>
                  </a:lnTo>
                  <a:lnTo>
                    <a:pt x="26623" y="86060"/>
                  </a:lnTo>
                  <a:lnTo>
                    <a:pt x="26307" y="86217"/>
                  </a:lnTo>
                  <a:lnTo>
                    <a:pt x="26070" y="86427"/>
                  </a:lnTo>
                  <a:lnTo>
                    <a:pt x="25833" y="86480"/>
                  </a:lnTo>
                  <a:lnTo>
                    <a:pt x="25675" y="86585"/>
                  </a:lnTo>
                  <a:lnTo>
                    <a:pt x="25438" y="86690"/>
                  </a:lnTo>
                  <a:lnTo>
                    <a:pt x="25280" y="86795"/>
                  </a:lnTo>
                  <a:lnTo>
                    <a:pt x="25043" y="86900"/>
                  </a:lnTo>
                  <a:lnTo>
                    <a:pt x="24885" y="87058"/>
                  </a:lnTo>
                  <a:lnTo>
                    <a:pt x="24648" y="87163"/>
                  </a:lnTo>
                  <a:lnTo>
                    <a:pt x="24490" y="87320"/>
                  </a:lnTo>
                  <a:lnTo>
                    <a:pt x="24253" y="87426"/>
                  </a:lnTo>
                  <a:lnTo>
                    <a:pt x="24095" y="87531"/>
                  </a:lnTo>
                  <a:lnTo>
                    <a:pt x="23858" y="87688"/>
                  </a:lnTo>
                  <a:lnTo>
                    <a:pt x="23621" y="87846"/>
                  </a:lnTo>
                  <a:lnTo>
                    <a:pt x="23384" y="87951"/>
                  </a:lnTo>
                  <a:lnTo>
                    <a:pt x="23226" y="88109"/>
                  </a:lnTo>
                  <a:lnTo>
                    <a:pt x="22989" y="88266"/>
                  </a:lnTo>
                  <a:lnTo>
                    <a:pt x="22752" y="88424"/>
                  </a:lnTo>
                  <a:lnTo>
                    <a:pt x="22515" y="88529"/>
                  </a:lnTo>
                  <a:lnTo>
                    <a:pt x="22278" y="88739"/>
                  </a:lnTo>
                  <a:lnTo>
                    <a:pt x="22041" y="88844"/>
                  </a:lnTo>
                  <a:lnTo>
                    <a:pt x="21883" y="89002"/>
                  </a:lnTo>
                  <a:lnTo>
                    <a:pt x="21646" y="89159"/>
                  </a:lnTo>
                  <a:lnTo>
                    <a:pt x="21409" y="89370"/>
                  </a:lnTo>
                  <a:lnTo>
                    <a:pt x="21172" y="89527"/>
                  </a:lnTo>
                  <a:lnTo>
                    <a:pt x="21014" y="89685"/>
                  </a:lnTo>
                  <a:lnTo>
                    <a:pt x="20777" y="89842"/>
                  </a:lnTo>
                  <a:lnTo>
                    <a:pt x="20540" y="90000"/>
                  </a:lnTo>
                  <a:lnTo>
                    <a:pt x="20382" y="90210"/>
                  </a:lnTo>
                  <a:lnTo>
                    <a:pt x="20145" y="90368"/>
                  </a:lnTo>
                  <a:lnTo>
                    <a:pt x="19987" y="90525"/>
                  </a:lnTo>
                  <a:lnTo>
                    <a:pt x="19829" y="90736"/>
                  </a:lnTo>
                  <a:lnTo>
                    <a:pt x="19592" y="90893"/>
                  </a:lnTo>
                  <a:lnTo>
                    <a:pt x="19434" y="91103"/>
                  </a:lnTo>
                  <a:lnTo>
                    <a:pt x="19276" y="91261"/>
                  </a:lnTo>
                  <a:lnTo>
                    <a:pt x="19118" y="91471"/>
                  </a:lnTo>
                  <a:lnTo>
                    <a:pt x="18881" y="91629"/>
                  </a:lnTo>
                  <a:lnTo>
                    <a:pt x="18802" y="91839"/>
                  </a:lnTo>
                  <a:lnTo>
                    <a:pt x="18644" y="91997"/>
                  </a:lnTo>
                  <a:lnTo>
                    <a:pt x="18486" y="92207"/>
                  </a:lnTo>
                  <a:lnTo>
                    <a:pt x="18407" y="92364"/>
                  </a:lnTo>
                  <a:lnTo>
                    <a:pt x="18328" y="92522"/>
                  </a:lnTo>
                  <a:lnTo>
                    <a:pt x="18170" y="92732"/>
                  </a:lnTo>
                  <a:lnTo>
                    <a:pt x="18091" y="92890"/>
                  </a:lnTo>
                  <a:lnTo>
                    <a:pt x="18012" y="93100"/>
                  </a:lnTo>
                  <a:lnTo>
                    <a:pt x="17933" y="93257"/>
                  </a:lnTo>
                  <a:lnTo>
                    <a:pt x="17854" y="93415"/>
                  </a:lnTo>
                  <a:lnTo>
                    <a:pt x="17775" y="93625"/>
                  </a:lnTo>
                  <a:lnTo>
                    <a:pt x="17775" y="93783"/>
                  </a:lnTo>
                  <a:lnTo>
                    <a:pt x="17775" y="93993"/>
                  </a:lnTo>
                  <a:lnTo>
                    <a:pt x="17775" y="94151"/>
                  </a:lnTo>
                  <a:lnTo>
                    <a:pt x="17696" y="94361"/>
                  </a:lnTo>
                  <a:lnTo>
                    <a:pt x="17696" y="94518"/>
                  </a:lnTo>
                  <a:lnTo>
                    <a:pt x="17775" y="94676"/>
                  </a:lnTo>
                  <a:lnTo>
                    <a:pt x="17775" y="94834"/>
                  </a:lnTo>
                  <a:lnTo>
                    <a:pt x="17775" y="95044"/>
                  </a:lnTo>
                  <a:lnTo>
                    <a:pt x="17854" y="95201"/>
                  </a:lnTo>
                  <a:lnTo>
                    <a:pt x="17933" y="95412"/>
                  </a:lnTo>
                  <a:lnTo>
                    <a:pt x="17933" y="95569"/>
                  </a:lnTo>
                  <a:lnTo>
                    <a:pt x="18012" y="95727"/>
                  </a:lnTo>
                  <a:lnTo>
                    <a:pt x="18012" y="95884"/>
                  </a:lnTo>
                  <a:lnTo>
                    <a:pt x="18170" y="96042"/>
                  </a:lnTo>
                  <a:lnTo>
                    <a:pt x="18249" y="96200"/>
                  </a:lnTo>
                  <a:lnTo>
                    <a:pt x="18328" y="96410"/>
                  </a:lnTo>
                  <a:lnTo>
                    <a:pt x="18407" y="96567"/>
                  </a:lnTo>
                  <a:lnTo>
                    <a:pt x="18565" y="96725"/>
                  </a:lnTo>
                  <a:lnTo>
                    <a:pt x="18644" y="96883"/>
                  </a:lnTo>
                  <a:lnTo>
                    <a:pt x="18723" y="97040"/>
                  </a:lnTo>
                  <a:lnTo>
                    <a:pt x="18881" y="97198"/>
                  </a:lnTo>
                  <a:lnTo>
                    <a:pt x="18960" y="97303"/>
                  </a:lnTo>
                  <a:lnTo>
                    <a:pt x="19118" y="97461"/>
                  </a:lnTo>
                  <a:lnTo>
                    <a:pt x="19197" y="97618"/>
                  </a:lnTo>
                  <a:lnTo>
                    <a:pt x="19355" y="97776"/>
                  </a:lnTo>
                  <a:lnTo>
                    <a:pt x="19513" y="97933"/>
                  </a:lnTo>
                  <a:lnTo>
                    <a:pt x="19671" y="98091"/>
                  </a:lnTo>
                  <a:lnTo>
                    <a:pt x="19750" y="98249"/>
                  </a:lnTo>
                  <a:lnTo>
                    <a:pt x="19908" y="98354"/>
                  </a:lnTo>
                  <a:lnTo>
                    <a:pt x="20066" y="98511"/>
                  </a:lnTo>
                  <a:lnTo>
                    <a:pt x="20224" y="98669"/>
                  </a:lnTo>
                  <a:lnTo>
                    <a:pt x="20382" y="98827"/>
                  </a:lnTo>
                  <a:lnTo>
                    <a:pt x="20540" y="98932"/>
                  </a:lnTo>
                  <a:lnTo>
                    <a:pt x="20777" y="99089"/>
                  </a:lnTo>
                  <a:lnTo>
                    <a:pt x="20856" y="99194"/>
                  </a:lnTo>
                  <a:lnTo>
                    <a:pt x="21014" y="99352"/>
                  </a:lnTo>
                  <a:lnTo>
                    <a:pt x="21172" y="99457"/>
                  </a:lnTo>
                  <a:lnTo>
                    <a:pt x="21330" y="99615"/>
                  </a:lnTo>
                  <a:lnTo>
                    <a:pt x="21488" y="99720"/>
                  </a:lnTo>
                  <a:lnTo>
                    <a:pt x="21646" y="99825"/>
                  </a:lnTo>
                  <a:lnTo>
                    <a:pt x="21804" y="99930"/>
                  </a:lnTo>
                  <a:lnTo>
                    <a:pt x="22041" y="100088"/>
                  </a:lnTo>
                  <a:lnTo>
                    <a:pt x="22357" y="100298"/>
                  </a:lnTo>
                  <a:lnTo>
                    <a:pt x="22673" y="100508"/>
                  </a:lnTo>
                  <a:lnTo>
                    <a:pt x="22989" y="100666"/>
                  </a:lnTo>
                  <a:lnTo>
                    <a:pt x="23384" y="100876"/>
                  </a:lnTo>
                  <a:lnTo>
                    <a:pt x="23621" y="101033"/>
                  </a:lnTo>
                  <a:lnTo>
                    <a:pt x="23937" y="101191"/>
                  </a:lnTo>
                  <a:lnTo>
                    <a:pt x="24253" y="101349"/>
                  </a:lnTo>
                  <a:lnTo>
                    <a:pt x="24569" y="101454"/>
                  </a:lnTo>
                  <a:lnTo>
                    <a:pt x="24806" y="101559"/>
                  </a:lnTo>
                  <a:lnTo>
                    <a:pt x="25043" y="101664"/>
                  </a:lnTo>
                  <a:lnTo>
                    <a:pt x="25280" y="101716"/>
                  </a:lnTo>
                  <a:lnTo>
                    <a:pt x="25517" y="101821"/>
                  </a:lnTo>
                  <a:lnTo>
                    <a:pt x="25912" y="101874"/>
                  </a:lnTo>
                  <a:lnTo>
                    <a:pt x="26307" y="101979"/>
                  </a:lnTo>
                  <a:lnTo>
                    <a:pt x="26544" y="102032"/>
                  </a:lnTo>
                  <a:lnTo>
                    <a:pt x="26781" y="102084"/>
                  </a:lnTo>
                  <a:lnTo>
                    <a:pt x="27018" y="102137"/>
                  </a:lnTo>
                  <a:lnTo>
                    <a:pt x="27255" y="102242"/>
                  </a:lnTo>
                  <a:lnTo>
                    <a:pt x="27492" y="102294"/>
                  </a:lnTo>
                  <a:lnTo>
                    <a:pt x="27729" y="102347"/>
                  </a:lnTo>
                  <a:lnTo>
                    <a:pt x="27966" y="102399"/>
                  </a:lnTo>
                  <a:lnTo>
                    <a:pt x="28282" y="102452"/>
                  </a:lnTo>
                  <a:lnTo>
                    <a:pt x="28519" y="102504"/>
                  </a:lnTo>
                  <a:lnTo>
                    <a:pt x="28756" y="102557"/>
                  </a:lnTo>
                  <a:lnTo>
                    <a:pt x="28993" y="102609"/>
                  </a:lnTo>
                  <a:lnTo>
                    <a:pt x="29309" y="102662"/>
                  </a:lnTo>
                  <a:lnTo>
                    <a:pt x="29467" y="102715"/>
                  </a:lnTo>
                  <a:lnTo>
                    <a:pt x="29704" y="102767"/>
                  </a:lnTo>
                  <a:lnTo>
                    <a:pt x="29941" y="102767"/>
                  </a:lnTo>
                  <a:lnTo>
                    <a:pt x="30178" y="102820"/>
                  </a:lnTo>
                  <a:lnTo>
                    <a:pt x="30494" y="102925"/>
                  </a:lnTo>
                  <a:lnTo>
                    <a:pt x="30889" y="102977"/>
                  </a:lnTo>
                  <a:lnTo>
                    <a:pt x="31126" y="103030"/>
                  </a:lnTo>
                  <a:lnTo>
                    <a:pt x="31363" y="103082"/>
                  </a:lnTo>
                  <a:lnTo>
                    <a:pt x="31521" y="103135"/>
                  </a:lnTo>
                  <a:lnTo>
                    <a:pt x="31600" y="103135"/>
                  </a:lnTo>
                  <a:lnTo>
                    <a:pt x="27887" y="111489"/>
                  </a:lnTo>
                  <a:lnTo>
                    <a:pt x="0" y="105342"/>
                  </a:lnTo>
                  <a:close/>
                </a:path>
              </a:pathLst>
            </a:custGeom>
            <a:solidFill>
              <a:srgbClr val="F7E39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3" name="Shape 254"/>
            <p:cNvSpPr>
              <a:spLocks/>
            </p:cNvSpPr>
            <p:nvPr/>
          </p:nvSpPr>
          <p:spPr bwMode="auto">
            <a:xfrm>
              <a:off x="560875" y="1354200"/>
              <a:ext cx="843350" cy="1159825"/>
            </a:xfrm>
            <a:custGeom>
              <a:avLst/>
              <a:gdLst>
                <a:gd name="T0" fmla="*/ 2147483647 w 33734"/>
                <a:gd name="T1" fmla="*/ 2147483647 h 46393"/>
                <a:gd name="T2" fmla="*/ 2147483647 w 33734"/>
                <a:gd name="T3" fmla="*/ 2147483647 h 46393"/>
                <a:gd name="T4" fmla="*/ 2147483647 w 33734"/>
                <a:gd name="T5" fmla="*/ 2147483647 h 46393"/>
                <a:gd name="T6" fmla="*/ 2147483647 w 33734"/>
                <a:gd name="T7" fmla="*/ 2147483647 h 46393"/>
                <a:gd name="T8" fmla="*/ 2147483647 w 33734"/>
                <a:gd name="T9" fmla="*/ 2147483647 h 46393"/>
                <a:gd name="T10" fmla="*/ 2147483647 w 33734"/>
                <a:gd name="T11" fmla="*/ 2147483647 h 46393"/>
                <a:gd name="T12" fmla="*/ 2147483647 w 33734"/>
                <a:gd name="T13" fmla="*/ 2147483647 h 46393"/>
                <a:gd name="T14" fmla="*/ 2147483647 w 33734"/>
                <a:gd name="T15" fmla="*/ 2147483647 h 46393"/>
                <a:gd name="T16" fmla="*/ 2147483647 w 33734"/>
                <a:gd name="T17" fmla="*/ 2147483647 h 46393"/>
                <a:gd name="T18" fmla="*/ 2147483647 w 33734"/>
                <a:gd name="T19" fmla="*/ 2147483647 h 46393"/>
                <a:gd name="T20" fmla="*/ 2147483647 w 33734"/>
                <a:gd name="T21" fmla="*/ 2147483647 h 46393"/>
                <a:gd name="T22" fmla="*/ 2147483647 w 33734"/>
                <a:gd name="T23" fmla="*/ 2147483647 h 46393"/>
                <a:gd name="T24" fmla="*/ 2147483647 w 33734"/>
                <a:gd name="T25" fmla="*/ 2147483647 h 46393"/>
                <a:gd name="T26" fmla="*/ 2147483647 w 33734"/>
                <a:gd name="T27" fmla="*/ 2147483647 h 46393"/>
                <a:gd name="T28" fmla="*/ 2147483647 w 33734"/>
                <a:gd name="T29" fmla="*/ 2147483647 h 46393"/>
                <a:gd name="T30" fmla="*/ 2147483647 w 33734"/>
                <a:gd name="T31" fmla="*/ 2147483647 h 46393"/>
                <a:gd name="T32" fmla="*/ 2147483647 w 33734"/>
                <a:gd name="T33" fmla="*/ 2147483647 h 46393"/>
                <a:gd name="T34" fmla="*/ 2147483647 w 33734"/>
                <a:gd name="T35" fmla="*/ 2147483647 h 46393"/>
                <a:gd name="T36" fmla="*/ 2147483647 w 33734"/>
                <a:gd name="T37" fmla="*/ 2147483647 h 46393"/>
                <a:gd name="T38" fmla="*/ 2147483647 w 33734"/>
                <a:gd name="T39" fmla="*/ 2147483647 h 46393"/>
                <a:gd name="T40" fmla="*/ 2147483647 w 33734"/>
                <a:gd name="T41" fmla="*/ 2147483647 h 46393"/>
                <a:gd name="T42" fmla="*/ 2147483647 w 33734"/>
                <a:gd name="T43" fmla="*/ 2147483647 h 46393"/>
                <a:gd name="T44" fmla="*/ 2147483647 w 33734"/>
                <a:gd name="T45" fmla="*/ 2147483647 h 46393"/>
                <a:gd name="T46" fmla="*/ 2147483647 w 33734"/>
                <a:gd name="T47" fmla="*/ 2147483647 h 46393"/>
                <a:gd name="T48" fmla="*/ 2147483647 w 33734"/>
                <a:gd name="T49" fmla="*/ 2147483647 h 46393"/>
                <a:gd name="T50" fmla="*/ 2147483647 w 33734"/>
                <a:gd name="T51" fmla="*/ 2147483647 h 46393"/>
                <a:gd name="T52" fmla="*/ 2147483647 w 33734"/>
                <a:gd name="T53" fmla="*/ 2147483647 h 46393"/>
                <a:gd name="T54" fmla="*/ 2147483647 w 33734"/>
                <a:gd name="T55" fmla="*/ 2147483647 h 46393"/>
                <a:gd name="T56" fmla="*/ 2147483647 w 33734"/>
                <a:gd name="T57" fmla="*/ 2147483647 h 46393"/>
                <a:gd name="T58" fmla="*/ 2147483647 w 33734"/>
                <a:gd name="T59" fmla="*/ 2147483647 h 46393"/>
                <a:gd name="T60" fmla="*/ 2147483647 w 33734"/>
                <a:gd name="T61" fmla="*/ 2147483647 h 46393"/>
                <a:gd name="T62" fmla="*/ 2147483647 w 33734"/>
                <a:gd name="T63" fmla="*/ 2147483647 h 46393"/>
                <a:gd name="T64" fmla="*/ 2147483647 w 33734"/>
                <a:gd name="T65" fmla="*/ 2147483647 h 46393"/>
                <a:gd name="T66" fmla="*/ 2147483647 w 33734"/>
                <a:gd name="T67" fmla="*/ 2147483647 h 46393"/>
                <a:gd name="T68" fmla="*/ 2147483647 w 33734"/>
                <a:gd name="T69" fmla="*/ 2147483647 h 46393"/>
                <a:gd name="T70" fmla="*/ 2147483647 w 33734"/>
                <a:gd name="T71" fmla="*/ 2147483647 h 46393"/>
                <a:gd name="T72" fmla="*/ 2147483647 w 33734"/>
                <a:gd name="T73" fmla="*/ 2147483647 h 46393"/>
                <a:gd name="T74" fmla="*/ 2147483647 w 33734"/>
                <a:gd name="T75" fmla="*/ 2147483647 h 46393"/>
                <a:gd name="T76" fmla="*/ 2147483647 w 33734"/>
                <a:gd name="T77" fmla="*/ 2147483647 h 46393"/>
                <a:gd name="T78" fmla="*/ 2147483647 w 33734"/>
                <a:gd name="T79" fmla="*/ 2147483647 h 46393"/>
                <a:gd name="T80" fmla="*/ 2147483647 w 33734"/>
                <a:gd name="T81" fmla="*/ 2147483647 h 46393"/>
                <a:gd name="T82" fmla="*/ 2147483647 w 33734"/>
                <a:gd name="T83" fmla="*/ 2147483647 h 46393"/>
                <a:gd name="T84" fmla="*/ 2147483647 w 33734"/>
                <a:gd name="T85" fmla="*/ 2147483647 h 46393"/>
                <a:gd name="T86" fmla="*/ 244140625 w 33734"/>
                <a:gd name="T87" fmla="*/ 2147483647 h 46393"/>
                <a:gd name="T88" fmla="*/ 2147483647 w 33734"/>
                <a:gd name="T89" fmla="*/ 2147483647 h 46393"/>
                <a:gd name="T90" fmla="*/ 2147483647 w 33734"/>
                <a:gd name="T91" fmla="*/ 2147483647 h 46393"/>
                <a:gd name="T92" fmla="*/ 2147483647 w 33734"/>
                <a:gd name="T93" fmla="*/ 2147483647 h 46393"/>
                <a:gd name="T94" fmla="*/ 2147483647 w 33734"/>
                <a:gd name="T95" fmla="*/ 2147483647 h 46393"/>
                <a:gd name="T96" fmla="*/ 2147483647 w 33734"/>
                <a:gd name="T97" fmla="*/ 2147483647 h 46393"/>
                <a:gd name="T98" fmla="*/ 2147483647 w 33734"/>
                <a:gd name="T99" fmla="*/ 2147483647 h 46393"/>
                <a:gd name="T100" fmla="*/ 2147483647 w 33734"/>
                <a:gd name="T101" fmla="*/ 2147483647 h 46393"/>
                <a:gd name="T102" fmla="*/ 2147483647 w 33734"/>
                <a:gd name="T103" fmla="*/ 2147483647 h 46393"/>
                <a:gd name="T104" fmla="*/ 2147483647 w 33734"/>
                <a:gd name="T105" fmla="*/ 2147483647 h 46393"/>
                <a:gd name="T106" fmla="*/ 2147483647 w 33734"/>
                <a:gd name="T107" fmla="*/ 2147483647 h 46393"/>
                <a:gd name="T108" fmla="*/ 2147483647 w 33734"/>
                <a:gd name="T109" fmla="*/ 2147483647 h 46393"/>
                <a:gd name="T110" fmla="*/ 2147483647 w 33734"/>
                <a:gd name="T111" fmla="*/ 2147483647 h 46393"/>
                <a:gd name="T112" fmla="*/ 2147483647 w 33734"/>
                <a:gd name="T113" fmla="*/ 2147483647 h 46393"/>
                <a:gd name="T114" fmla="*/ 2147483647 w 33734"/>
                <a:gd name="T115" fmla="*/ 2147483647 h 46393"/>
                <a:gd name="T116" fmla="*/ 2147483647 w 33734"/>
                <a:gd name="T117" fmla="*/ 2147483647 h 46393"/>
                <a:gd name="T118" fmla="*/ 2147483647 w 33734"/>
                <a:gd name="T119" fmla="*/ 2147483647 h 46393"/>
                <a:gd name="T120" fmla="*/ 2147483647 w 33734"/>
                <a:gd name="T121" fmla="*/ 2147483647 h 46393"/>
                <a:gd name="T122" fmla="*/ 2147483647 w 33734"/>
                <a:gd name="T123" fmla="*/ 2147483647 h 46393"/>
                <a:gd name="T124" fmla="*/ 2147483647 w 33734"/>
                <a:gd name="T125" fmla="*/ 2147483647 h 463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734"/>
                <a:gd name="T190" fmla="*/ 0 h 46393"/>
                <a:gd name="T191" fmla="*/ 33734 w 33734"/>
                <a:gd name="T192" fmla="*/ 46393 h 463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734" h="46393" extrusionOk="0">
                  <a:moveTo>
                    <a:pt x="33734" y="3258"/>
                  </a:moveTo>
                  <a:lnTo>
                    <a:pt x="17223" y="36095"/>
                  </a:lnTo>
                  <a:lnTo>
                    <a:pt x="17381" y="36252"/>
                  </a:lnTo>
                  <a:lnTo>
                    <a:pt x="17381" y="36357"/>
                  </a:lnTo>
                  <a:lnTo>
                    <a:pt x="17539" y="36515"/>
                  </a:lnTo>
                  <a:lnTo>
                    <a:pt x="17618" y="36620"/>
                  </a:lnTo>
                  <a:lnTo>
                    <a:pt x="17776" y="36830"/>
                  </a:lnTo>
                  <a:lnTo>
                    <a:pt x="17934" y="36988"/>
                  </a:lnTo>
                  <a:lnTo>
                    <a:pt x="18013" y="37198"/>
                  </a:lnTo>
                  <a:lnTo>
                    <a:pt x="18171" y="37408"/>
                  </a:lnTo>
                  <a:lnTo>
                    <a:pt x="18329" y="37671"/>
                  </a:lnTo>
                  <a:lnTo>
                    <a:pt x="18408" y="37881"/>
                  </a:lnTo>
                  <a:lnTo>
                    <a:pt x="18566" y="38144"/>
                  </a:lnTo>
                  <a:lnTo>
                    <a:pt x="18645" y="38301"/>
                  </a:lnTo>
                  <a:lnTo>
                    <a:pt x="18724" y="38406"/>
                  </a:lnTo>
                  <a:lnTo>
                    <a:pt x="18803" y="38564"/>
                  </a:lnTo>
                  <a:lnTo>
                    <a:pt x="18882" y="38722"/>
                  </a:lnTo>
                  <a:lnTo>
                    <a:pt x="18961" y="38984"/>
                  </a:lnTo>
                  <a:lnTo>
                    <a:pt x="19040" y="39247"/>
                  </a:lnTo>
                  <a:lnTo>
                    <a:pt x="19119" y="39405"/>
                  </a:lnTo>
                  <a:lnTo>
                    <a:pt x="19119" y="39562"/>
                  </a:lnTo>
                  <a:lnTo>
                    <a:pt x="19198" y="39720"/>
                  </a:lnTo>
                  <a:lnTo>
                    <a:pt x="19277" y="39878"/>
                  </a:lnTo>
                  <a:lnTo>
                    <a:pt x="19277" y="40035"/>
                  </a:lnTo>
                  <a:lnTo>
                    <a:pt x="19277" y="40193"/>
                  </a:lnTo>
                  <a:lnTo>
                    <a:pt x="19277" y="40350"/>
                  </a:lnTo>
                  <a:lnTo>
                    <a:pt x="19356" y="40508"/>
                  </a:lnTo>
                  <a:lnTo>
                    <a:pt x="19356" y="40666"/>
                  </a:lnTo>
                  <a:lnTo>
                    <a:pt x="19356" y="40823"/>
                  </a:lnTo>
                  <a:lnTo>
                    <a:pt x="19356" y="40981"/>
                  </a:lnTo>
                  <a:lnTo>
                    <a:pt x="19435" y="41138"/>
                  </a:lnTo>
                  <a:lnTo>
                    <a:pt x="19356" y="41296"/>
                  </a:lnTo>
                  <a:lnTo>
                    <a:pt x="19356" y="41454"/>
                  </a:lnTo>
                  <a:lnTo>
                    <a:pt x="19356" y="41611"/>
                  </a:lnTo>
                  <a:lnTo>
                    <a:pt x="19356" y="41769"/>
                  </a:lnTo>
                  <a:lnTo>
                    <a:pt x="19277" y="41927"/>
                  </a:lnTo>
                  <a:lnTo>
                    <a:pt x="19277" y="42084"/>
                  </a:lnTo>
                  <a:lnTo>
                    <a:pt x="19198" y="42242"/>
                  </a:lnTo>
                  <a:lnTo>
                    <a:pt x="19198" y="42399"/>
                  </a:lnTo>
                  <a:lnTo>
                    <a:pt x="19119" y="42557"/>
                  </a:lnTo>
                  <a:lnTo>
                    <a:pt x="19040" y="42715"/>
                  </a:lnTo>
                  <a:lnTo>
                    <a:pt x="18961" y="42872"/>
                  </a:lnTo>
                  <a:lnTo>
                    <a:pt x="18882" y="43030"/>
                  </a:lnTo>
                  <a:lnTo>
                    <a:pt x="18724" y="43135"/>
                  </a:lnTo>
                  <a:lnTo>
                    <a:pt x="18645" y="43293"/>
                  </a:lnTo>
                  <a:lnTo>
                    <a:pt x="18487" y="43450"/>
                  </a:lnTo>
                  <a:lnTo>
                    <a:pt x="18408" y="43608"/>
                  </a:lnTo>
                  <a:lnTo>
                    <a:pt x="18250" y="43713"/>
                  </a:lnTo>
                  <a:lnTo>
                    <a:pt x="18092" y="43818"/>
                  </a:lnTo>
                  <a:lnTo>
                    <a:pt x="17934" y="43976"/>
                  </a:lnTo>
                  <a:lnTo>
                    <a:pt x="17855" y="44081"/>
                  </a:lnTo>
                  <a:lnTo>
                    <a:pt x="17697" y="44186"/>
                  </a:lnTo>
                  <a:lnTo>
                    <a:pt x="17539" y="44343"/>
                  </a:lnTo>
                  <a:lnTo>
                    <a:pt x="17381" y="44448"/>
                  </a:lnTo>
                  <a:lnTo>
                    <a:pt x="17223" y="44606"/>
                  </a:lnTo>
                  <a:lnTo>
                    <a:pt x="16907" y="44764"/>
                  </a:lnTo>
                  <a:lnTo>
                    <a:pt x="16512" y="44974"/>
                  </a:lnTo>
                  <a:lnTo>
                    <a:pt x="16196" y="45184"/>
                  </a:lnTo>
                  <a:lnTo>
                    <a:pt x="15880" y="45394"/>
                  </a:lnTo>
                  <a:lnTo>
                    <a:pt x="15643" y="45447"/>
                  </a:lnTo>
                  <a:lnTo>
                    <a:pt x="15485" y="45552"/>
                  </a:lnTo>
                  <a:lnTo>
                    <a:pt x="15248" y="45604"/>
                  </a:lnTo>
                  <a:lnTo>
                    <a:pt x="15090" y="45709"/>
                  </a:lnTo>
                  <a:lnTo>
                    <a:pt x="14695" y="45814"/>
                  </a:lnTo>
                  <a:lnTo>
                    <a:pt x="14300" y="45972"/>
                  </a:lnTo>
                  <a:lnTo>
                    <a:pt x="13905" y="46077"/>
                  </a:lnTo>
                  <a:lnTo>
                    <a:pt x="13510" y="46182"/>
                  </a:lnTo>
                  <a:lnTo>
                    <a:pt x="13036" y="46235"/>
                  </a:lnTo>
                  <a:lnTo>
                    <a:pt x="12641" y="46340"/>
                  </a:lnTo>
                  <a:lnTo>
                    <a:pt x="12404" y="46340"/>
                  </a:lnTo>
                  <a:lnTo>
                    <a:pt x="12167" y="46340"/>
                  </a:lnTo>
                  <a:lnTo>
                    <a:pt x="11930" y="46340"/>
                  </a:lnTo>
                  <a:lnTo>
                    <a:pt x="11772" y="46392"/>
                  </a:lnTo>
                  <a:lnTo>
                    <a:pt x="11535" y="46392"/>
                  </a:lnTo>
                  <a:lnTo>
                    <a:pt x="11298" y="46392"/>
                  </a:lnTo>
                  <a:lnTo>
                    <a:pt x="11061" y="46392"/>
                  </a:lnTo>
                  <a:lnTo>
                    <a:pt x="10824" y="46392"/>
                  </a:lnTo>
                  <a:lnTo>
                    <a:pt x="10587" y="46392"/>
                  </a:lnTo>
                  <a:lnTo>
                    <a:pt x="10350" y="46392"/>
                  </a:lnTo>
                  <a:lnTo>
                    <a:pt x="10113" y="46340"/>
                  </a:lnTo>
                  <a:lnTo>
                    <a:pt x="9876" y="46340"/>
                  </a:lnTo>
                  <a:lnTo>
                    <a:pt x="9639" y="46340"/>
                  </a:lnTo>
                  <a:lnTo>
                    <a:pt x="9481" y="46287"/>
                  </a:lnTo>
                  <a:lnTo>
                    <a:pt x="9165" y="46287"/>
                  </a:lnTo>
                  <a:lnTo>
                    <a:pt x="9007" y="46287"/>
                  </a:lnTo>
                  <a:lnTo>
                    <a:pt x="8691" y="46235"/>
                  </a:lnTo>
                  <a:lnTo>
                    <a:pt x="8454" y="46182"/>
                  </a:lnTo>
                  <a:lnTo>
                    <a:pt x="8217" y="46130"/>
                  </a:lnTo>
                  <a:lnTo>
                    <a:pt x="7980" y="46077"/>
                  </a:lnTo>
                  <a:lnTo>
                    <a:pt x="7743" y="46025"/>
                  </a:lnTo>
                  <a:lnTo>
                    <a:pt x="7506" y="45972"/>
                  </a:lnTo>
                  <a:lnTo>
                    <a:pt x="7269" y="45920"/>
                  </a:lnTo>
                  <a:lnTo>
                    <a:pt x="7032" y="45867"/>
                  </a:lnTo>
                  <a:lnTo>
                    <a:pt x="6716" y="45762"/>
                  </a:lnTo>
                  <a:lnTo>
                    <a:pt x="6479" y="45709"/>
                  </a:lnTo>
                  <a:lnTo>
                    <a:pt x="6242" y="45604"/>
                  </a:lnTo>
                  <a:lnTo>
                    <a:pt x="6005" y="45552"/>
                  </a:lnTo>
                  <a:lnTo>
                    <a:pt x="5768" y="45447"/>
                  </a:lnTo>
                  <a:lnTo>
                    <a:pt x="5531" y="45394"/>
                  </a:lnTo>
                  <a:lnTo>
                    <a:pt x="5294" y="45289"/>
                  </a:lnTo>
                  <a:lnTo>
                    <a:pt x="5057" y="45237"/>
                  </a:lnTo>
                  <a:lnTo>
                    <a:pt x="4820" y="45079"/>
                  </a:lnTo>
                  <a:lnTo>
                    <a:pt x="4583" y="44974"/>
                  </a:lnTo>
                  <a:lnTo>
                    <a:pt x="4346" y="44869"/>
                  </a:lnTo>
                  <a:lnTo>
                    <a:pt x="4109" y="44816"/>
                  </a:lnTo>
                  <a:lnTo>
                    <a:pt x="3872" y="44659"/>
                  </a:lnTo>
                  <a:lnTo>
                    <a:pt x="3714" y="44554"/>
                  </a:lnTo>
                  <a:lnTo>
                    <a:pt x="3477" y="44448"/>
                  </a:lnTo>
                  <a:lnTo>
                    <a:pt x="3319" y="44396"/>
                  </a:lnTo>
                  <a:lnTo>
                    <a:pt x="3082" y="44238"/>
                  </a:lnTo>
                  <a:lnTo>
                    <a:pt x="2924" y="44133"/>
                  </a:lnTo>
                  <a:lnTo>
                    <a:pt x="2687" y="44028"/>
                  </a:lnTo>
                  <a:lnTo>
                    <a:pt x="2608" y="43976"/>
                  </a:lnTo>
                  <a:lnTo>
                    <a:pt x="2371" y="43818"/>
                  </a:lnTo>
                  <a:lnTo>
                    <a:pt x="2213" y="43713"/>
                  </a:lnTo>
                  <a:lnTo>
                    <a:pt x="2134" y="43608"/>
                  </a:lnTo>
                  <a:lnTo>
                    <a:pt x="1976" y="43555"/>
                  </a:lnTo>
                  <a:lnTo>
                    <a:pt x="1660" y="43293"/>
                  </a:lnTo>
                  <a:lnTo>
                    <a:pt x="1423" y="43082"/>
                  </a:lnTo>
                  <a:lnTo>
                    <a:pt x="1186" y="42872"/>
                  </a:lnTo>
                  <a:lnTo>
                    <a:pt x="1028" y="42662"/>
                  </a:lnTo>
                  <a:lnTo>
                    <a:pt x="791" y="42452"/>
                  </a:lnTo>
                  <a:lnTo>
                    <a:pt x="633" y="42242"/>
                  </a:lnTo>
                  <a:lnTo>
                    <a:pt x="554" y="41979"/>
                  </a:lnTo>
                  <a:lnTo>
                    <a:pt x="396" y="41769"/>
                  </a:lnTo>
                  <a:lnTo>
                    <a:pt x="317" y="41559"/>
                  </a:lnTo>
                  <a:lnTo>
                    <a:pt x="159" y="41296"/>
                  </a:lnTo>
                  <a:lnTo>
                    <a:pt x="80" y="41086"/>
                  </a:lnTo>
                  <a:lnTo>
                    <a:pt x="80" y="40823"/>
                  </a:lnTo>
                  <a:lnTo>
                    <a:pt x="1" y="40613"/>
                  </a:lnTo>
                  <a:lnTo>
                    <a:pt x="1" y="40350"/>
                  </a:lnTo>
                  <a:lnTo>
                    <a:pt x="1" y="40140"/>
                  </a:lnTo>
                  <a:lnTo>
                    <a:pt x="80" y="39878"/>
                  </a:lnTo>
                  <a:lnTo>
                    <a:pt x="80" y="39615"/>
                  </a:lnTo>
                  <a:lnTo>
                    <a:pt x="80" y="39405"/>
                  </a:lnTo>
                  <a:lnTo>
                    <a:pt x="159" y="39142"/>
                  </a:lnTo>
                  <a:lnTo>
                    <a:pt x="238" y="38932"/>
                  </a:lnTo>
                  <a:lnTo>
                    <a:pt x="238" y="38669"/>
                  </a:lnTo>
                  <a:lnTo>
                    <a:pt x="396" y="38459"/>
                  </a:lnTo>
                  <a:lnTo>
                    <a:pt x="475" y="38196"/>
                  </a:lnTo>
                  <a:lnTo>
                    <a:pt x="633" y="37986"/>
                  </a:lnTo>
                  <a:lnTo>
                    <a:pt x="712" y="37723"/>
                  </a:lnTo>
                  <a:lnTo>
                    <a:pt x="870" y="37461"/>
                  </a:lnTo>
                  <a:lnTo>
                    <a:pt x="949" y="37303"/>
                  </a:lnTo>
                  <a:lnTo>
                    <a:pt x="1028" y="37198"/>
                  </a:lnTo>
                  <a:lnTo>
                    <a:pt x="1186" y="37040"/>
                  </a:lnTo>
                  <a:lnTo>
                    <a:pt x="1265" y="36935"/>
                  </a:lnTo>
                  <a:lnTo>
                    <a:pt x="1423" y="36778"/>
                  </a:lnTo>
                  <a:lnTo>
                    <a:pt x="1502" y="36673"/>
                  </a:lnTo>
                  <a:lnTo>
                    <a:pt x="1660" y="36568"/>
                  </a:lnTo>
                  <a:lnTo>
                    <a:pt x="1739" y="36462"/>
                  </a:lnTo>
                  <a:lnTo>
                    <a:pt x="1897" y="36305"/>
                  </a:lnTo>
                  <a:lnTo>
                    <a:pt x="2055" y="36200"/>
                  </a:lnTo>
                  <a:lnTo>
                    <a:pt x="2213" y="36095"/>
                  </a:lnTo>
                  <a:lnTo>
                    <a:pt x="2371" y="35990"/>
                  </a:lnTo>
                  <a:lnTo>
                    <a:pt x="2529" y="35832"/>
                  </a:lnTo>
                  <a:lnTo>
                    <a:pt x="2687" y="35727"/>
                  </a:lnTo>
                  <a:lnTo>
                    <a:pt x="2845" y="35622"/>
                  </a:lnTo>
                  <a:lnTo>
                    <a:pt x="3003" y="35517"/>
                  </a:lnTo>
                  <a:lnTo>
                    <a:pt x="3161" y="35359"/>
                  </a:lnTo>
                  <a:lnTo>
                    <a:pt x="3319" y="35254"/>
                  </a:lnTo>
                  <a:lnTo>
                    <a:pt x="3477" y="35149"/>
                  </a:lnTo>
                  <a:lnTo>
                    <a:pt x="3714" y="35044"/>
                  </a:lnTo>
                  <a:lnTo>
                    <a:pt x="3793" y="34939"/>
                  </a:lnTo>
                  <a:lnTo>
                    <a:pt x="4030" y="34834"/>
                  </a:lnTo>
                  <a:lnTo>
                    <a:pt x="4188" y="34729"/>
                  </a:lnTo>
                  <a:lnTo>
                    <a:pt x="4346" y="34624"/>
                  </a:lnTo>
                  <a:lnTo>
                    <a:pt x="4504" y="34519"/>
                  </a:lnTo>
                  <a:lnTo>
                    <a:pt x="4741" y="34413"/>
                  </a:lnTo>
                  <a:lnTo>
                    <a:pt x="4899" y="34361"/>
                  </a:lnTo>
                  <a:lnTo>
                    <a:pt x="5136" y="34256"/>
                  </a:lnTo>
                  <a:lnTo>
                    <a:pt x="5452" y="34046"/>
                  </a:lnTo>
                  <a:lnTo>
                    <a:pt x="5768" y="33888"/>
                  </a:lnTo>
                  <a:lnTo>
                    <a:pt x="6084" y="33730"/>
                  </a:lnTo>
                  <a:lnTo>
                    <a:pt x="6479" y="33573"/>
                  </a:lnTo>
                  <a:lnTo>
                    <a:pt x="6716" y="33415"/>
                  </a:lnTo>
                  <a:lnTo>
                    <a:pt x="7032" y="33258"/>
                  </a:lnTo>
                  <a:lnTo>
                    <a:pt x="7348" y="33100"/>
                  </a:lnTo>
                  <a:lnTo>
                    <a:pt x="7664" y="33047"/>
                  </a:lnTo>
                  <a:lnTo>
                    <a:pt x="7822" y="32890"/>
                  </a:lnTo>
                  <a:lnTo>
                    <a:pt x="8059" y="32837"/>
                  </a:lnTo>
                  <a:lnTo>
                    <a:pt x="8217" y="32732"/>
                  </a:lnTo>
                  <a:lnTo>
                    <a:pt x="8454" y="32680"/>
                  </a:lnTo>
                  <a:lnTo>
                    <a:pt x="8612" y="32575"/>
                  </a:lnTo>
                  <a:lnTo>
                    <a:pt x="8770" y="32575"/>
                  </a:lnTo>
                  <a:lnTo>
                    <a:pt x="22042" y="0"/>
                  </a:lnTo>
                  <a:lnTo>
                    <a:pt x="33734" y="3258"/>
                  </a:lnTo>
                  <a:close/>
                </a:path>
              </a:pathLst>
            </a:custGeom>
            <a:solidFill>
              <a:srgbClr val="FF808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4" name="Shape 255"/>
            <p:cNvSpPr>
              <a:spLocks/>
            </p:cNvSpPr>
            <p:nvPr/>
          </p:nvSpPr>
          <p:spPr bwMode="auto">
            <a:xfrm>
              <a:off x="90825" y="68300"/>
              <a:ext cx="2869700" cy="2905450"/>
            </a:xfrm>
            <a:custGeom>
              <a:avLst/>
              <a:gdLst>
                <a:gd name="T0" fmla="*/ 2147483647 w 114788"/>
                <a:gd name="T1" fmla="*/ 2147483647 h 116218"/>
                <a:gd name="T2" fmla="*/ 2147483647 w 114788"/>
                <a:gd name="T3" fmla="*/ 2147483647 h 116218"/>
                <a:gd name="T4" fmla="*/ 2147483647 w 114788"/>
                <a:gd name="T5" fmla="*/ 2147483647 h 116218"/>
                <a:gd name="T6" fmla="*/ 2147483647 w 114788"/>
                <a:gd name="T7" fmla="*/ 2147483647 h 116218"/>
                <a:gd name="T8" fmla="*/ 2147483647 w 114788"/>
                <a:gd name="T9" fmla="*/ 0 h 116218"/>
                <a:gd name="T10" fmla="*/ 2147483647 w 114788"/>
                <a:gd name="T11" fmla="*/ 2147483647 h 116218"/>
                <a:gd name="T12" fmla="*/ 244140625 w 114788"/>
                <a:gd name="T13" fmla="*/ 2147483647 h 116218"/>
                <a:gd name="T14" fmla="*/ 2147483647 w 114788"/>
                <a:gd name="T15" fmla="*/ 2147483647 h 116218"/>
                <a:gd name="T16" fmla="*/ 2147483647 w 114788"/>
                <a:gd name="T17" fmla="*/ 2147483647 h 116218"/>
                <a:gd name="T18" fmla="*/ 2147483647 w 114788"/>
                <a:gd name="T19" fmla="*/ 2147483647 h 116218"/>
                <a:gd name="T20" fmla="*/ 2147483647 w 114788"/>
                <a:gd name="T21" fmla="*/ 2147483647 h 116218"/>
                <a:gd name="T22" fmla="*/ 2147483647 w 114788"/>
                <a:gd name="T23" fmla="*/ 2147483647 h 116218"/>
                <a:gd name="T24" fmla="*/ 2147483647 w 114788"/>
                <a:gd name="T25" fmla="*/ 2147483647 h 116218"/>
                <a:gd name="T26" fmla="*/ 2147483647 w 114788"/>
                <a:gd name="T27" fmla="*/ 2147483647 h 116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788"/>
                <a:gd name="T43" fmla="*/ 0 h 116218"/>
                <a:gd name="T44" fmla="*/ 114788 w 114788"/>
                <a:gd name="T45" fmla="*/ 116218 h 116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788" h="116218" extrusionOk="0">
                  <a:moveTo>
                    <a:pt x="111785" y="8249"/>
                  </a:moveTo>
                  <a:lnTo>
                    <a:pt x="55380" y="113433"/>
                  </a:lnTo>
                  <a:lnTo>
                    <a:pt x="3872" y="104081"/>
                  </a:lnTo>
                  <a:lnTo>
                    <a:pt x="47322" y="631"/>
                  </a:lnTo>
                  <a:lnTo>
                    <a:pt x="44241" y="0"/>
                  </a:lnTo>
                  <a:lnTo>
                    <a:pt x="396" y="104448"/>
                  </a:lnTo>
                  <a:lnTo>
                    <a:pt x="1" y="105394"/>
                  </a:lnTo>
                  <a:lnTo>
                    <a:pt x="1265" y="105709"/>
                  </a:lnTo>
                  <a:lnTo>
                    <a:pt x="55538" y="115849"/>
                  </a:lnTo>
                  <a:lnTo>
                    <a:pt x="57038" y="116217"/>
                  </a:lnTo>
                  <a:lnTo>
                    <a:pt x="57670" y="115272"/>
                  </a:lnTo>
                  <a:lnTo>
                    <a:pt x="114787" y="9089"/>
                  </a:lnTo>
                  <a:lnTo>
                    <a:pt x="111785" y="8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5" name="Shape 256"/>
            <p:cNvSpPr>
              <a:spLocks/>
            </p:cNvSpPr>
            <p:nvPr/>
          </p:nvSpPr>
          <p:spPr bwMode="auto">
            <a:xfrm>
              <a:off x="1206700" y="49900"/>
              <a:ext cx="1753825" cy="267975"/>
            </a:xfrm>
            <a:custGeom>
              <a:avLst/>
              <a:gdLst>
                <a:gd name="T0" fmla="*/ 2147483647 w 70153"/>
                <a:gd name="T1" fmla="*/ 0 h 10719"/>
                <a:gd name="T2" fmla="*/ 244140625 w 70153"/>
                <a:gd name="T3" fmla="*/ 2147483647 h 10719"/>
                <a:gd name="T4" fmla="*/ 2147483647 w 70153"/>
                <a:gd name="T5" fmla="*/ 2147483647 h 10719"/>
                <a:gd name="T6" fmla="*/ 2147483647 w 70153"/>
                <a:gd name="T7" fmla="*/ 2147483647 h 10719"/>
                <a:gd name="T8" fmla="*/ 2147483647 w 70153"/>
                <a:gd name="T9" fmla="*/ 0 h 10719"/>
                <a:gd name="T10" fmla="*/ 2147483647 w 70153"/>
                <a:gd name="T11" fmla="*/ 0 h 107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153"/>
                <a:gd name="T19" fmla="*/ 0 h 10719"/>
                <a:gd name="T20" fmla="*/ 70153 w 70153"/>
                <a:gd name="T21" fmla="*/ 10719 h 107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153" h="10719" extrusionOk="0">
                  <a:moveTo>
                    <a:pt x="633" y="0"/>
                  </a:moveTo>
                  <a:lnTo>
                    <a:pt x="1" y="2102"/>
                  </a:lnTo>
                  <a:lnTo>
                    <a:pt x="69599" y="10719"/>
                  </a:lnTo>
                  <a:lnTo>
                    <a:pt x="70152" y="8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6" name="Shape 257"/>
            <p:cNvSpPr>
              <a:spLocks/>
            </p:cNvSpPr>
            <p:nvPr/>
          </p:nvSpPr>
          <p:spPr bwMode="auto">
            <a:xfrm>
              <a:off x="807750" y="397975"/>
              <a:ext cx="1212675" cy="1891450"/>
            </a:xfrm>
            <a:custGeom>
              <a:avLst/>
              <a:gdLst>
                <a:gd name="T0" fmla="*/ 2147483647 w 48507"/>
                <a:gd name="T1" fmla="*/ 2147483647 h 75658"/>
                <a:gd name="T2" fmla="*/ 2147483647 w 48507"/>
                <a:gd name="T3" fmla="*/ 2147483647 h 75658"/>
                <a:gd name="T4" fmla="*/ 2147483647 w 48507"/>
                <a:gd name="T5" fmla="*/ 2147483647 h 75658"/>
                <a:gd name="T6" fmla="*/ 2147483647 w 48507"/>
                <a:gd name="T7" fmla="*/ 2147483647 h 75658"/>
                <a:gd name="T8" fmla="*/ 2147483647 w 48507"/>
                <a:gd name="T9" fmla="*/ 2147483647 h 75658"/>
                <a:gd name="T10" fmla="*/ 2147483647 w 48507"/>
                <a:gd name="T11" fmla="*/ 2147483647 h 75658"/>
                <a:gd name="T12" fmla="*/ 2147483647 w 48507"/>
                <a:gd name="T13" fmla="*/ 2147483647 h 75658"/>
                <a:gd name="T14" fmla="*/ 2147483647 w 48507"/>
                <a:gd name="T15" fmla="*/ 2147483647 h 75658"/>
                <a:gd name="T16" fmla="*/ 2147483647 w 48507"/>
                <a:gd name="T17" fmla="*/ 2147483647 h 75658"/>
                <a:gd name="T18" fmla="*/ 2147483647 w 48507"/>
                <a:gd name="T19" fmla="*/ 2147483647 h 75658"/>
                <a:gd name="T20" fmla="*/ 2147483647 w 48507"/>
                <a:gd name="T21" fmla="*/ 2147483647 h 75658"/>
                <a:gd name="T22" fmla="*/ 2147483647 w 48507"/>
                <a:gd name="T23" fmla="*/ 2147483647 h 75658"/>
                <a:gd name="T24" fmla="*/ 2147483647 w 48507"/>
                <a:gd name="T25" fmla="*/ 2147483647 h 75658"/>
                <a:gd name="T26" fmla="*/ 2147483647 w 48507"/>
                <a:gd name="T27" fmla="*/ 2147483647 h 75658"/>
                <a:gd name="T28" fmla="*/ 2147483647 w 48507"/>
                <a:gd name="T29" fmla="*/ 2147483647 h 75658"/>
                <a:gd name="T30" fmla="*/ 2147483647 w 48507"/>
                <a:gd name="T31" fmla="*/ 2147483647 h 75658"/>
                <a:gd name="T32" fmla="*/ 2147483647 w 48507"/>
                <a:gd name="T33" fmla="*/ 2147483647 h 75658"/>
                <a:gd name="T34" fmla="*/ 2147483647 w 48507"/>
                <a:gd name="T35" fmla="*/ 2147483647 h 75658"/>
                <a:gd name="T36" fmla="*/ 2147483647 w 48507"/>
                <a:gd name="T37" fmla="*/ 2147483647 h 75658"/>
                <a:gd name="T38" fmla="*/ 2147483647 w 48507"/>
                <a:gd name="T39" fmla="*/ 2147483647 h 75658"/>
                <a:gd name="T40" fmla="*/ 2147483647 w 48507"/>
                <a:gd name="T41" fmla="*/ 2147483647 h 75658"/>
                <a:gd name="T42" fmla="*/ 2147483647 w 48507"/>
                <a:gd name="T43" fmla="*/ 2147483647 h 75658"/>
                <a:gd name="T44" fmla="*/ 2147483647 w 48507"/>
                <a:gd name="T45" fmla="*/ 2147483647 h 75658"/>
                <a:gd name="T46" fmla="*/ 2147483647 w 48507"/>
                <a:gd name="T47" fmla="*/ 2147483647 h 75658"/>
                <a:gd name="T48" fmla="*/ 2147483647 w 48507"/>
                <a:gd name="T49" fmla="*/ 2147483647 h 75658"/>
                <a:gd name="T50" fmla="*/ 2147483647 w 48507"/>
                <a:gd name="T51" fmla="*/ 2147483647 h 75658"/>
                <a:gd name="T52" fmla="*/ 2147483647 w 48507"/>
                <a:gd name="T53" fmla="*/ 2147483647 h 75658"/>
                <a:gd name="T54" fmla="*/ 2147483647 w 48507"/>
                <a:gd name="T55" fmla="*/ 2147483647 h 75658"/>
                <a:gd name="T56" fmla="*/ 2147483647 w 48507"/>
                <a:gd name="T57" fmla="*/ 2147483647 h 75658"/>
                <a:gd name="T58" fmla="*/ 2147483647 w 48507"/>
                <a:gd name="T59" fmla="*/ 2147483647 h 75658"/>
                <a:gd name="T60" fmla="*/ 2147483647 w 48507"/>
                <a:gd name="T61" fmla="*/ 2147483647 h 75658"/>
                <a:gd name="T62" fmla="*/ 2147483647 w 48507"/>
                <a:gd name="T63" fmla="*/ 2147483647 h 75658"/>
                <a:gd name="T64" fmla="*/ 2147483647 w 48507"/>
                <a:gd name="T65" fmla="*/ 2147483647 h 75658"/>
                <a:gd name="T66" fmla="*/ 2147483647 w 48507"/>
                <a:gd name="T67" fmla="*/ 2147483647 h 75658"/>
                <a:gd name="T68" fmla="*/ 2147483647 w 48507"/>
                <a:gd name="T69" fmla="*/ 2147483647 h 75658"/>
                <a:gd name="T70" fmla="*/ 2147483647 w 48507"/>
                <a:gd name="T71" fmla="*/ 2147483647 h 75658"/>
                <a:gd name="T72" fmla="*/ 2147483647 w 48507"/>
                <a:gd name="T73" fmla="*/ 0 h 75658"/>
                <a:gd name="T74" fmla="*/ 2147483647 w 48507"/>
                <a:gd name="T75" fmla="*/ 2147483647 h 75658"/>
                <a:gd name="T76" fmla="*/ 2147483647 w 48507"/>
                <a:gd name="T77" fmla="*/ 2147483647 h 75658"/>
                <a:gd name="T78" fmla="*/ 2147483647 w 48507"/>
                <a:gd name="T79" fmla="*/ 2147483647 h 75658"/>
                <a:gd name="T80" fmla="*/ 2147483647 w 48507"/>
                <a:gd name="T81" fmla="*/ 2147483647 h 75658"/>
                <a:gd name="T82" fmla="*/ 2147483647 w 48507"/>
                <a:gd name="T83" fmla="*/ 2147483647 h 75658"/>
                <a:gd name="T84" fmla="*/ 2147483647 w 48507"/>
                <a:gd name="T85" fmla="*/ 2147483647 h 75658"/>
                <a:gd name="T86" fmla="*/ 2147483647 w 48507"/>
                <a:gd name="T87" fmla="*/ 2147483647 h 75658"/>
                <a:gd name="T88" fmla="*/ 2147483647 w 48507"/>
                <a:gd name="T89" fmla="*/ 2147483647 h 75658"/>
                <a:gd name="T90" fmla="*/ 2147483647 w 48507"/>
                <a:gd name="T91" fmla="*/ 2147483647 h 75658"/>
                <a:gd name="T92" fmla="*/ 2147483647 w 48507"/>
                <a:gd name="T93" fmla="*/ 2147483647 h 75658"/>
                <a:gd name="T94" fmla="*/ 2147483647 w 48507"/>
                <a:gd name="T95" fmla="*/ 2147483647 h 75658"/>
                <a:gd name="T96" fmla="*/ 2147483647 w 48507"/>
                <a:gd name="T97" fmla="*/ 2147483647 h 75658"/>
                <a:gd name="T98" fmla="*/ 2147483647 w 48507"/>
                <a:gd name="T99" fmla="*/ 2147483647 h 75658"/>
                <a:gd name="T100" fmla="*/ 2147483647 w 48507"/>
                <a:gd name="T101" fmla="*/ 2147483647 h 75658"/>
                <a:gd name="T102" fmla="*/ 2147483647 w 48507"/>
                <a:gd name="T103" fmla="*/ 2147483647 h 75658"/>
                <a:gd name="T104" fmla="*/ 244140625 w 48507"/>
                <a:gd name="T105" fmla="*/ 2147483647 h 756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507"/>
                <a:gd name="T160" fmla="*/ 0 h 75658"/>
                <a:gd name="T161" fmla="*/ 48507 w 48507"/>
                <a:gd name="T162" fmla="*/ 75658 h 7565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507" h="75658" extrusionOk="0">
                  <a:moveTo>
                    <a:pt x="3161" y="73556"/>
                  </a:moveTo>
                  <a:lnTo>
                    <a:pt x="3556" y="72505"/>
                  </a:lnTo>
                  <a:lnTo>
                    <a:pt x="4030" y="71454"/>
                  </a:lnTo>
                  <a:lnTo>
                    <a:pt x="4504" y="70351"/>
                  </a:lnTo>
                  <a:lnTo>
                    <a:pt x="4978" y="69247"/>
                  </a:lnTo>
                  <a:lnTo>
                    <a:pt x="5452" y="68092"/>
                  </a:lnTo>
                  <a:lnTo>
                    <a:pt x="5926" y="66936"/>
                  </a:lnTo>
                  <a:lnTo>
                    <a:pt x="6479" y="65727"/>
                  </a:lnTo>
                  <a:lnTo>
                    <a:pt x="7032" y="64519"/>
                  </a:lnTo>
                  <a:lnTo>
                    <a:pt x="7585" y="63258"/>
                  </a:lnTo>
                  <a:lnTo>
                    <a:pt x="8138" y="61997"/>
                  </a:lnTo>
                  <a:lnTo>
                    <a:pt x="8691" y="60736"/>
                  </a:lnTo>
                  <a:lnTo>
                    <a:pt x="9244" y="59475"/>
                  </a:lnTo>
                  <a:lnTo>
                    <a:pt x="9797" y="58162"/>
                  </a:lnTo>
                  <a:lnTo>
                    <a:pt x="10429" y="56901"/>
                  </a:lnTo>
                  <a:lnTo>
                    <a:pt x="10982" y="55535"/>
                  </a:lnTo>
                  <a:lnTo>
                    <a:pt x="11535" y="54274"/>
                  </a:lnTo>
                  <a:lnTo>
                    <a:pt x="12167" y="52908"/>
                  </a:lnTo>
                  <a:lnTo>
                    <a:pt x="12720" y="51542"/>
                  </a:lnTo>
                  <a:lnTo>
                    <a:pt x="13352" y="50176"/>
                  </a:lnTo>
                  <a:lnTo>
                    <a:pt x="13984" y="48810"/>
                  </a:lnTo>
                  <a:lnTo>
                    <a:pt x="14537" y="47444"/>
                  </a:lnTo>
                  <a:lnTo>
                    <a:pt x="15169" y="46077"/>
                  </a:lnTo>
                  <a:lnTo>
                    <a:pt x="15801" y="44711"/>
                  </a:lnTo>
                  <a:lnTo>
                    <a:pt x="16433" y="43398"/>
                  </a:lnTo>
                  <a:lnTo>
                    <a:pt x="16986" y="42032"/>
                  </a:lnTo>
                  <a:lnTo>
                    <a:pt x="17618" y="40666"/>
                  </a:lnTo>
                  <a:lnTo>
                    <a:pt x="18250" y="39300"/>
                  </a:lnTo>
                  <a:lnTo>
                    <a:pt x="18882" y="37934"/>
                  </a:lnTo>
                  <a:lnTo>
                    <a:pt x="19435" y="36620"/>
                  </a:lnTo>
                  <a:lnTo>
                    <a:pt x="20067" y="35307"/>
                  </a:lnTo>
                  <a:lnTo>
                    <a:pt x="20699" y="33941"/>
                  </a:lnTo>
                  <a:lnTo>
                    <a:pt x="21331" y="32680"/>
                  </a:lnTo>
                  <a:lnTo>
                    <a:pt x="21884" y="31366"/>
                  </a:lnTo>
                  <a:lnTo>
                    <a:pt x="22516" y="30053"/>
                  </a:lnTo>
                  <a:lnTo>
                    <a:pt x="23069" y="28792"/>
                  </a:lnTo>
                  <a:lnTo>
                    <a:pt x="23701" y="27531"/>
                  </a:lnTo>
                  <a:lnTo>
                    <a:pt x="24254" y="26270"/>
                  </a:lnTo>
                  <a:lnTo>
                    <a:pt x="24807" y="25062"/>
                  </a:lnTo>
                  <a:lnTo>
                    <a:pt x="25360" y="23906"/>
                  </a:lnTo>
                  <a:lnTo>
                    <a:pt x="25992" y="22750"/>
                  </a:lnTo>
                  <a:lnTo>
                    <a:pt x="26466" y="21542"/>
                  </a:lnTo>
                  <a:lnTo>
                    <a:pt x="27019" y="20438"/>
                  </a:lnTo>
                  <a:lnTo>
                    <a:pt x="27493" y="19335"/>
                  </a:lnTo>
                  <a:lnTo>
                    <a:pt x="28045" y="18284"/>
                  </a:lnTo>
                  <a:lnTo>
                    <a:pt x="28598" y="17233"/>
                  </a:lnTo>
                  <a:lnTo>
                    <a:pt x="29072" y="16235"/>
                  </a:lnTo>
                  <a:lnTo>
                    <a:pt x="29546" y="15237"/>
                  </a:lnTo>
                  <a:lnTo>
                    <a:pt x="30099" y="14344"/>
                  </a:lnTo>
                  <a:lnTo>
                    <a:pt x="30494" y="13398"/>
                  </a:lnTo>
                  <a:lnTo>
                    <a:pt x="30968" y="12505"/>
                  </a:lnTo>
                  <a:lnTo>
                    <a:pt x="31442" y="11612"/>
                  </a:lnTo>
                  <a:lnTo>
                    <a:pt x="31837" y="10876"/>
                  </a:lnTo>
                  <a:lnTo>
                    <a:pt x="32232" y="10088"/>
                  </a:lnTo>
                  <a:lnTo>
                    <a:pt x="32627" y="9352"/>
                  </a:lnTo>
                  <a:lnTo>
                    <a:pt x="32943" y="8669"/>
                  </a:lnTo>
                  <a:lnTo>
                    <a:pt x="33338" y="8039"/>
                  </a:lnTo>
                  <a:lnTo>
                    <a:pt x="33654" y="7408"/>
                  </a:lnTo>
                  <a:lnTo>
                    <a:pt x="33970" y="6883"/>
                  </a:lnTo>
                  <a:lnTo>
                    <a:pt x="34286" y="6410"/>
                  </a:lnTo>
                  <a:lnTo>
                    <a:pt x="34602" y="5990"/>
                  </a:lnTo>
                  <a:lnTo>
                    <a:pt x="34839" y="5570"/>
                  </a:lnTo>
                  <a:lnTo>
                    <a:pt x="35155" y="5202"/>
                  </a:lnTo>
                  <a:lnTo>
                    <a:pt x="35392" y="4887"/>
                  </a:lnTo>
                  <a:lnTo>
                    <a:pt x="35629" y="4676"/>
                  </a:lnTo>
                  <a:lnTo>
                    <a:pt x="35787" y="4414"/>
                  </a:lnTo>
                  <a:lnTo>
                    <a:pt x="36024" y="4204"/>
                  </a:lnTo>
                  <a:lnTo>
                    <a:pt x="36182" y="3993"/>
                  </a:lnTo>
                  <a:lnTo>
                    <a:pt x="36419" y="3783"/>
                  </a:lnTo>
                  <a:lnTo>
                    <a:pt x="36656" y="3626"/>
                  </a:lnTo>
                  <a:lnTo>
                    <a:pt x="36893" y="3416"/>
                  </a:lnTo>
                  <a:lnTo>
                    <a:pt x="37130" y="3258"/>
                  </a:lnTo>
                  <a:lnTo>
                    <a:pt x="37367" y="3153"/>
                  </a:lnTo>
                  <a:lnTo>
                    <a:pt x="37604" y="2995"/>
                  </a:lnTo>
                  <a:lnTo>
                    <a:pt x="37841" y="2890"/>
                  </a:lnTo>
                  <a:lnTo>
                    <a:pt x="38078" y="2785"/>
                  </a:lnTo>
                  <a:lnTo>
                    <a:pt x="38315" y="2680"/>
                  </a:lnTo>
                  <a:lnTo>
                    <a:pt x="38552" y="2575"/>
                  </a:lnTo>
                  <a:lnTo>
                    <a:pt x="38789" y="2522"/>
                  </a:lnTo>
                  <a:lnTo>
                    <a:pt x="39026" y="2417"/>
                  </a:lnTo>
                  <a:lnTo>
                    <a:pt x="39263" y="2365"/>
                  </a:lnTo>
                  <a:lnTo>
                    <a:pt x="39421" y="2312"/>
                  </a:lnTo>
                  <a:lnTo>
                    <a:pt x="39658" y="2260"/>
                  </a:lnTo>
                  <a:lnTo>
                    <a:pt x="39895" y="2207"/>
                  </a:lnTo>
                  <a:lnTo>
                    <a:pt x="40132" y="2207"/>
                  </a:lnTo>
                  <a:lnTo>
                    <a:pt x="40369" y="2155"/>
                  </a:lnTo>
                  <a:lnTo>
                    <a:pt x="40606" y="2155"/>
                  </a:lnTo>
                  <a:lnTo>
                    <a:pt x="40843" y="2155"/>
                  </a:lnTo>
                  <a:lnTo>
                    <a:pt x="41080" y="2155"/>
                  </a:lnTo>
                  <a:lnTo>
                    <a:pt x="41475" y="2155"/>
                  </a:lnTo>
                  <a:lnTo>
                    <a:pt x="41870" y="2260"/>
                  </a:lnTo>
                  <a:lnTo>
                    <a:pt x="42265" y="2312"/>
                  </a:lnTo>
                  <a:lnTo>
                    <a:pt x="42739" y="2417"/>
                  </a:lnTo>
                  <a:lnTo>
                    <a:pt x="42976" y="2522"/>
                  </a:lnTo>
                  <a:lnTo>
                    <a:pt x="43292" y="2627"/>
                  </a:lnTo>
                  <a:lnTo>
                    <a:pt x="43529" y="2785"/>
                  </a:lnTo>
                  <a:lnTo>
                    <a:pt x="43845" y="2995"/>
                  </a:lnTo>
                  <a:lnTo>
                    <a:pt x="44082" y="3153"/>
                  </a:lnTo>
                  <a:lnTo>
                    <a:pt x="44398" y="3363"/>
                  </a:lnTo>
                  <a:lnTo>
                    <a:pt x="44556" y="3573"/>
                  </a:lnTo>
                  <a:lnTo>
                    <a:pt x="44793" y="3836"/>
                  </a:lnTo>
                  <a:lnTo>
                    <a:pt x="44951" y="4099"/>
                  </a:lnTo>
                  <a:lnTo>
                    <a:pt x="45030" y="4361"/>
                  </a:lnTo>
                  <a:lnTo>
                    <a:pt x="45109" y="4466"/>
                  </a:lnTo>
                  <a:lnTo>
                    <a:pt x="45109" y="4624"/>
                  </a:lnTo>
                  <a:lnTo>
                    <a:pt x="45188" y="4782"/>
                  </a:lnTo>
                  <a:lnTo>
                    <a:pt x="45188" y="4939"/>
                  </a:lnTo>
                  <a:lnTo>
                    <a:pt x="45188" y="5044"/>
                  </a:lnTo>
                  <a:lnTo>
                    <a:pt x="45188" y="5202"/>
                  </a:lnTo>
                  <a:lnTo>
                    <a:pt x="45188" y="5359"/>
                  </a:lnTo>
                  <a:lnTo>
                    <a:pt x="45188" y="5517"/>
                  </a:lnTo>
                  <a:lnTo>
                    <a:pt x="45109" y="5675"/>
                  </a:lnTo>
                  <a:lnTo>
                    <a:pt x="45030" y="5832"/>
                  </a:lnTo>
                  <a:lnTo>
                    <a:pt x="45030" y="5990"/>
                  </a:lnTo>
                  <a:lnTo>
                    <a:pt x="44951" y="6200"/>
                  </a:lnTo>
                  <a:lnTo>
                    <a:pt x="44872" y="6358"/>
                  </a:lnTo>
                  <a:lnTo>
                    <a:pt x="44714" y="6620"/>
                  </a:lnTo>
                  <a:lnTo>
                    <a:pt x="44556" y="6936"/>
                  </a:lnTo>
                  <a:lnTo>
                    <a:pt x="44319" y="7356"/>
                  </a:lnTo>
                  <a:lnTo>
                    <a:pt x="44082" y="7829"/>
                  </a:lnTo>
                  <a:lnTo>
                    <a:pt x="43766" y="8407"/>
                  </a:lnTo>
                  <a:lnTo>
                    <a:pt x="43450" y="9090"/>
                  </a:lnTo>
                  <a:lnTo>
                    <a:pt x="43055" y="9825"/>
                  </a:lnTo>
                  <a:lnTo>
                    <a:pt x="42660" y="10666"/>
                  </a:lnTo>
                  <a:lnTo>
                    <a:pt x="42186" y="11507"/>
                  </a:lnTo>
                  <a:lnTo>
                    <a:pt x="41712" y="12505"/>
                  </a:lnTo>
                  <a:lnTo>
                    <a:pt x="41159" y="13503"/>
                  </a:lnTo>
                  <a:lnTo>
                    <a:pt x="40685" y="14606"/>
                  </a:lnTo>
                  <a:lnTo>
                    <a:pt x="40053" y="15710"/>
                  </a:lnTo>
                  <a:lnTo>
                    <a:pt x="39500" y="16918"/>
                  </a:lnTo>
                  <a:lnTo>
                    <a:pt x="38789" y="18127"/>
                  </a:lnTo>
                  <a:lnTo>
                    <a:pt x="38157" y="19387"/>
                  </a:lnTo>
                  <a:lnTo>
                    <a:pt x="37525" y="20701"/>
                  </a:lnTo>
                  <a:lnTo>
                    <a:pt x="36814" y="22067"/>
                  </a:lnTo>
                  <a:lnTo>
                    <a:pt x="36103" y="23486"/>
                  </a:lnTo>
                  <a:lnTo>
                    <a:pt x="35313" y="24904"/>
                  </a:lnTo>
                  <a:lnTo>
                    <a:pt x="34602" y="26375"/>
                  </a:lnTo>
                  <a:lnTo>
                    <a:pt x="33812" y="27899"/>
                  </a:lnTo>
                  <a:lnTo>
                    <a:pt x="33022" y="29370"/>
                  </a:lnTo>
                  <a:lnTo>
                    <a:pt x="32232" y="30946"/>
                  </a:lnTo>
                  <a:lnTo>
                    <a:pt x="31442" y="32522"/>
                  </a:lnTo>
                  <a:lnTo>
                    <a:pt x="30652" y="34099"/>
                  </a:lnTo>
                  <a:lnTo>
                    <a:pt x="29862" y="35675"/>
                  </a:lnTo>
                  <a:lnTo>
                    <a:pt x="29072" y="37303"/>
                  </a:lnTo>
                  <a:lnTo>
                    <a:pt x="28203" y="38880"/>
                  </a:lnTo>
                  <a:lnTo>
                    <a:pt x="27414" y="40561"/>
                  </a:lnTo>
                  <a:lnTo>
                    <a:pt x="26624" y="42137"/>
                  </a:lnTo>
                  <a:lnTo>
                    <a:pt x="25834" y="43713"/>
                  </a:lnTo>
                  <a:lnTo>
                    <a:pt x="24965" y="45342"/>
                  </a:lnTo>
                  <a:lnTo>
                    <a:pt x="24175" y="46918"/>
                  </a:lnTo>
                  <a:lnTo>
                    <a:pt x="23306" y="48494"/>
                  </a:lnTo>
                  <a:lnTo>
                    <a:pt x="22516" y="50070"/>
                  </a:lnTo>
                  <a:lnTo>
                    <a:pt x="21726" y="51594"/>
                  </a:lnTo>
                  <a:lnTo>
                    <a:pt x="21015" y="53170"/>
                  </a:lnTo>
                  <a:lnTo>
                    <a:pt x="20225" y="54641"/>
                  </a:lnTo>
                  <a:lnTo>
                    <a:pt x="19435" y="56113"/>
                  </a:lnTo>
                  <a:lnTo>
                    <a:pt x="18724" y="57531"/>
                  </a:lnTo>
                  <a:lnTo>
                    <a:pt x="18013" y="58950"/>
                  </a:lnTo>
                  <a:lnTo>
                    <a:pt x="17302" y="60316"/>
                  </a:lnTo>
                  <a:lnTo>
                    <a:pt x="16591" y="61629"/>
                  </a:lnTo>
                  <a:lnTo>
                    <a:pt x="15959" y="62943"/>
                  </a:lnTo>
                  <a:lnTo>
                    <a:pt x="15327" y="64151"/>
                  </a:lnTo>
                  <a:lnTo>
                    <a:pt x="14774" y="65307"/>
                  </a:lnTo>
                  <a:lnTo>
                    <a:pt x="14142" y="66463"/>
                  </a:lnTo>
                  <a:lnTo>
                    <a:pt x="13589" y="67566"/>
                  </a:lnTo>
                  <a:lnTo>
                    <a:pt x="13115" y="68564"/>
                  </a:lnTo>
                  <a:lnTo>
                    <a:pt x="12562" y="69510"/>
                  </a:lnTo>
                  <a:lnTo>
                    <a:pt x="12167" y="70403"/>
                  </a:lnTo>
                  <a:lnTo>
                    <a:pt x="11772" y="71191"/>
                  </a:lnTo>
                  <a:lnTo>
                    <a:pt x="11377" y="71979"/>
                  </a:lnTo>
                  <a:lnTo>
                    <a:pt x="10982" y="72610"/>
                  </a:lnTo>
                  <a:lnTo>
                    <a:pt x="10745" y="73188"/>
                  </a:lnTo>
                  <a:lnTo>
                    <a:pt x="10508" y="73713"/>
                  </a:lnTo>
                  <a:lnTo>
                    <a:pt x="10271" y="74134"/>
                  </a:lnTo>
                  <a:lnTo>
                    <a:pt x="10113" y="74449"/>
                  </a:lnTo>
                  <a:lnTo>
                    <a:pt x="10034" y="74711"/>
                  </a:lnTo>
                  <a:lnTo>
                    <a:pt x="9955" y="74869"/>
                  </a:lnTo>
                  <a:lnTo>
                    <a:pt x="9955" y="74922"/>
                  </a:lnTo>
                  <a:lnTo>
                    <a:pt x="12957" y="75657"/>
                  </a:lnTo>
                  <a:lnTo>
                    <a:pt x="48032" y="6883"/>
                  </a:lnTo>
                  <a:lnTo>
                    <a:pt x="48111" y="6568"/>
                  </a:lnTo>
                  <a:lnTo>
                    <a:pt x="48269" y="6305"/>
                  </a:lnTo>
                  <a:lnTo>
                    <a:pt x="48269" y="6042"/>
                  </a:lnTo>
                  <a:lnTo>
                    <a:pt x="48427" y="5780"/>
                  </a:lnTo>
                  <a:lnTo>
                    <a:pt x="48427" y="5517"/>
                  </a:lnTo>
                  <a:lnTo>
                    <a:pt x="48427" y="5254"/>
                  </a:lnTo>
                  <a:lnTo>
                    <a:pt x="48427" y="4992"/>
                  </a:lnTo>
                  <a:lnTo>
                    <a:pt x="48506" y="4729"/>
                  </a:lnTo>
                  <a:lnTo>
                    <a:pt x="48427" y="4466"/>
                  </a:lnTo>
                  <a:lnTo>
                    <a:pt x="48348" y="4256"/>
                  </a:lnTo>
                  <a:lnTo>
                    <a:pt x="48269" y="3993"/>
                  </a:lnTo>
                  <a:lnTo>
                    <a:pt x="48269" y="3783"/>
                  </a:lnTo>
                  <a:lnTo>
                    <a:pt x="48111" y="3521"/>
                  </a:lnTo>
                  <a:lnTo>
                    <a:pt x="48032" y="3310"/>
                  </a:lnTo>
                  <a:lnTo>
                    <a:pt x="47874" y="3100"/>
                  </a:lnTo>
                  <a:lnTo>
                    <a:pt x="47795" y="2890"/>
                  </a:lnTo>
                  <a:lnTo>
                    <a:pt x="47558" y="2680"/>
                  </a:lnTo>
                  <a:lnTo>
                    <a:pt x="47400" y="2522"/>
                  </a:lnTo>
                  <a:lnTo>
                    <a:pt x="47242" y="2312"/>
                  </a:lnTo>
                  <a:lnTo>
                    <a:pt x="47084" y="2155"/>
                  </a:lnTo>
                  <a:lnTo>
                    <a:pt x="46847" y="1944"/>
                  </a:lnTo>
                  <a:lnTo>
                    <a:pt x="46610" y="1787"/>
                  </a:lnTo>
                  <a:lnTo>
                    <a:pt x="46373" y="1629"/>
                  </a:lnTo>
                  <a:lnTo>
                    <a:pt x="46215" y="1472"/>
                  </a:lnTo>
                  <a:lnTo>
                    <a:pt x="45899" y="1314"/>
                  </a:lnTo>
                  <a:lnTo>
                    <a:pt x="45662" y="1156"/>
                  </a:lnTo>
                  <a:lnTo>
                    <a:pt x="45346" y="999"/>
                  </a:lnTo>
                  <a:lnTo>
                    <a:pt x="45109" y="894"/>
                  </a:lnTo>
                  <a:lnTo>
                    <a:pt x="44872" y="736"/>
                  </a:lnTo>
                  <a:lnTo>
                    <a:pt x="44556" y="631"/>
                  </a:lnTo>
                  <a:lnTo>
                    <a:pt x="44319" y="578"/>
                  </a:lnTo>
                  <a:lnTo>
                    <a:pt x="44003" y="473"/>
                  </a:lnTo>
                  <a:lnTo>
                    <a:pt x="43687" y="368"/>
                  </a:lnTo>
                  <a:lnTo>
                    <a:pt x="43371" y="316"/>
                  </a:lnTo>
                  <a:lnTo>
                    <a:pt x="43134" y="211"/>
                  </a:lnTo>
                  <a:lnTo>
                    <a:pt x="42818" y="158"/>
                  </a:lnTo>
                  <a:lnTo>
                    <a:pt x="42423" y="106"/>
                  </a:lnTo>
                  <a:lnTo>
                    <a:pt x="42107" y="53"/>
                  </a:lnTo>
                  <a:lnTo>
                    <a:pt x="41791" y="0"/>
                  </a:lnTo>
                  <a:lnTo>
                    <a:pt x="41475" y="0"/>
                  </a:lnTo>
                  <a:lnTo>
                    <a:pt x="41080" y="0"/>
                  </a:lnTo>
                  <a:lnTo>
                    <a:pt x="40685" y="0"/>
                  </a:lnTo>
                  <a:lnTo>
                    <a:pt x="40369" y="0"/>
                  </a:lnTo>
                  <a:lnTo>
                    <a:pt x="39974" y="0"/>
                  </a:lnTo>
                  <a:lnTo>
                    <a:pt x="39579" y="53"/>
                  </a:lnTo>
                  <a:lnTo>
                    <a:pt x="39263" y="106"/>
                  </a:lnTo>
                  <a:lnTo>
                    <a:pt x="38868" y="158"/>
                  </a:lnTo>
                  <a:lnTo>
                    <a:pt x="38552" y="263"/>
                  </a:lnTo>
                  <a:lnTo>
                    <a:pt x="38157" y="316"/>
                  </a:lnTo>
                  <a:lnTo>
                    <a:pt x="37762" y="421"/>
                  </a:lnTo>
                  <a:lnTo>
                    <a:pt x="37367" y="526"/>
                  </a:lnTo>
                  <a:lnTo>
                    <a:pt x="37051" y="683"/>
                  </a:lnTo>
                  <a:lnTo>
                    <a:pt x="36656" y="789"/>
                  </a:lnTo>
                  <a:lnTo>
                    <a:pt x="36261" y="999"/>
                  </a:lnTo>
                  <a:lnTo>
                    <a:pt x="36103" y="1051"/>
                  </a:lnTo>
                  <a:lnTo>
                    <a:pt x="35945" y="1156"/>
                  </a:lnTo>
                  <a:lnTo>
                    <a:pt x="35708" y="1261"/>
                  </a:lnTo>
                  <a:lnTo>
                    <a:pt x="35550" y="1366"/>
                  </a:lnTo>
                  <a:lnTo>
                    <a:pt x="35313" y="1472"/>
                  </a:lnTo>
                  <a:lnTo>
                    <a:pt x="35155" y="1577"/>
                  </a:lnTo>
                  <a:lnTo>
                    <a:pt x="34997" y="1682"/>
                  </a:lnTo>
                  <a:lnTo>
                    <a:pt x="34839" y="1787"/>
                  </a:lnTo>
                  <a:lnTo>
                    <a:pt x="34602" y="1892"/>
                  </a:lnTo>
                  <a:lnTo>
                    <a:pt x="34444" y="2049"/>
                  </a:lnTo>
                  <a:lnTo>
                    <a:pt x="34286" y="2207"/>
                  </a:lnTo>
                  <a:lnTo>
                    <a:pt x="34128" y="2365"/>
                  </a:lnTo>
                  <a:lnTo>
                    <a:pt x="33891" y="2470"/>
                  </a:lnTo>
                  <a:lnTo>
                    <a:pt x="33733" y="2627"/>
                  </a:lnTo>
                  <a:lnTo>
                    <a:pt x="33575" y="2785"/>
                  </a:lnTo>
                  <a:lnTo>
                    <a:pt x="33417" y="2890"/>
                  </a:lnTo>
                  <a:lnTo>
                    <a:pt x="33259" y="3048"/>
                  </a:lnTo>
                  <a:lnTo>
                    <a:pt x="33101" y="3205"/>
                  </a:lnTo>
                  <a:lnTo>
                    <a:pt x="32943" y="3416"/>
                  </a:lnTo>
                  <a:lnTo>
                    <a:pt x="32785" y="3626"/>
                  </a:lnTo>
                  <a:lnTo>
                    <a:pt x="32548" y="3941"/>
                  </a:lnTo>
                  <a:lnTo>
                    <a:pt x="32232" y="4309"/>
                  </a:lnTo>
                  <a:lnTo>
                    <a:pt x="31916" y="4782"/>
                  </a:lnTo>
                  <a:lnTo>
                    <a:pt x="31600" y="5359"/>
                  </a:lnTo>
                  <a:lnTo>
                    <a:pt x="31126" y="5937"/>
                  </a:lnTo>
                  <a:lnTo>
                    <a:pt x="30731" y="6620"/>
                  </a:lnTo>
                  <a:lnTo>
                    <a:pt x="30336" y="7356"/>
                  </a:lnTo>
                  <a:lnTo>
                    <a:pt x="29862" y="8197"/>
                  </a:lnTo>
                  <a:lnTo>
                    <a:pt x="29388" y="9037"/>
                  </a:lnTo>
                  <a:lnTo>
                    <a:pt x="28914" y="9983"/>
                  </a:lnTo>
                  <a:lnTo>
                    <a:pt x="28361" y="10981"/>
                  </a:lnTo>
                  <a:lnTo>
                    <a:pt x="27809" y="11979"/>
                  </a:lnTo>
                  <a:lnTo>
                    <a:pt x="27256" y="13083"/>
                  </a:lnTo>
                  <a:lnTo>
                    <a:pt x="26703" y="14239"/>
                  </a:lnTo>
                  <a:lnTo>
                    <a:pt x="26150" y="15394"/>
                  </a:lnTo>
                  <a:lnTo>
                    <a:pt x="25597" y="16603"/>
                  </a:lnTo>
                  <a:lnTo>
                    <a:pt x="24965" y="17864"/>
                  </a:lnTo>
                  <a:lnTo>
                    <a:pt x="24333" y="19125"/>
                  </a:lnTo>
                  <a:lnTo>
                    <a:pt x="23622" y="20438"/>
                  </a:lnTo>
                  <a:lnTo>
                    <a:pt x="22990" y="21804"/>
                  </a:lnTo>
                  <a:lnTo>
                    <a:pt x="22358" y="23170"/>
                  </a:lnTo>
                  <a:lnTo>
                    <a:pt x="21647" y="24641"/>
                  </a:lnTo>
                  <a:lnTo>
                    <a:pt x="21015" y="26007"/>
                  </a:lnTo>
                  <a:lnTo>
                    <a:pt x="20383" y="27531"/>
                  </a:lnTo>
                  <a:lnTo>
                    <a:pt x="19672" y="28950"/>
                  </a:lnTo>
                  <a:lnTo>
                    <a:pt x="18961" y="30421"/>
                  </a:lnTo>
                  <a:lnTo>
                    <a:pt x="18250" y="31944"/>
                  </a:lnTo>
                  <a:lnTo>
                    <a:pt x="17539" y="33468"/>
                  </a:lnTo>
                  <a:lnTo>
                    <a:pt x="16828" y="34939"/>
                  </a:lnTo>
                  <a:lnTo>
                    <a:pt x="16196" y="36515"/>
                  </a:lnTo>
                  <a:lnTo>
                    <a:pt x="15485" y="38039"/>
                  </a:lnTo>
                  <a:lnTo>
                    <a:pt x="14853" y="39563"/>
                  </a:lnTo>
                  <a:lnTo>
                    <a:pt x="14142" y="41086"/>
                  </a:lnTo>
                  <a:lnTo>
                    <a:pt x="13431" y="42557"/>
                  </a:lnTo>
                  <a:lnTo>
                    <a:pt x="12720" y="44081"/>
                  </a:lnTo>
                  <a:lnTo>
                    <a:pt x="12088" y="45605"/>
                  </a:lnTo>
                  <a:lnTo>
                    <a:pt x="11377" y="47076"/>
                  </a:lnTo>
                  <a:lnTo>
                    <a:pt x="10666" y="48547"/>
                  </a:lnTo>
                  <a:lnTo>
                    <a:pt x="10034" y="50018"/>
                  </a:lnTo>
                  <a:lnTo>
                    <a:pt x="9481" y="51437"/>
                  </a:lnTo>
                  <a:lnTo>
                    <a:pt x="8770" y="52855"/>
                  </a:lnTo>
                  <a:lnTo>
                    <a:pt x="8138" y="54221"/>
                  </a:lnTo>
                  <a:lnTo>
                    <a:pt x="7585" y="55535"/>
                  </a:lnTo>
                  <a:lnTo>
                    <a:pt x="7032" y="56901"/>
                  </a:lnTo>
                  <a:lnTo>
                    <a:pt x="6400" y="58214"/>
                  </a:lnTo>
                  <a:lnTo>
                    <a:pt x="5847" y="59475"/>
                  </a:lnTo>
                  <a:lnTo>
                    <a:pt x="5294" y="60683"/>
                  </a:lnTo>
                  <a:lnTo>
                    <a:pt x="4820" y="61892"/>
                  </a:lnTo>
                  <a:lnTo>
                    <a:pt x="4346" y="62995"/>
                  </a:lnTo>
                  <a:lnTo>
                    <a:pt x="3872" y="64099"/>
                  </a:lnTo>
                  <a:lnTo>
                    <a:pt x="3398" y="65097"/>
                  </a:lnTo>
                  <a:lnTo>
                    <a:pt x="3003" y="66095"/>
                  </a:lnTo>
                  <a:lnTo>
                    <a:pt x="2529" y="67041"/>
                  </a:lnTo>
                  <a:lnTo>
                    <a:pt x="2213" y="67881"/>
                  </a:lnTo>
                  <a:lnTo>
                    <a:pt x="1818" y="68669"/>
                  </a:lnTo>
                  <a:lnTo>
                    <a:pt x="1502" y="69458"/>
                  </a:lnTo>
                  <a:lnTo>
                    <a:pt x="1186" y="70141"/>
                  </a:lnTo>
                  <a:lnTo>
                    <a:pt x="949" y="70771"/>
                  </a:lnTo>
                  <a:lnTo>
                    <a:pt x="633" y="71349"/>
                  </a:lnTo>
                  <a:lnTo>
                    <a:pt x="475" y="71822"/>
                  </a:lnTo>
                  <a:lnTo>
                    <a:pt x="238" y="72190"/>
                  </a:lnTo>
                  <a:lnTo>
                    <a:pt x="159" y="72557"/>
                  </a:lnTo>
                  <a:lnTo>
                    <a:pt x="1" y="72820"/>
                  </a:lnTo>
                  <a:lnTo>
                    <a:pt x="1" y="72978"/>
                  </a:lnTo>
                  <a:lnTo>
                    <a:pt x="3161" y="735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7" name="Shape 258"/>
            <p:cNvSpPr>
              <a:spLocks/>
            </p:cNvSpPr>
            <p:nvPr/>
          </p:nvSpPr>
          <p:spPr bwMode="auto">
            <a:xfrm>
              <a:off x="576675" y="2183000"/>
              <a:ext cx="671525" cy="440050"/>
            </a:xfrm>
            <a:custGeom>
              <a:avLst/>
              <a:gdLst>
                <a:gd name="T0" fmla="*/ 2147483647 w 26861"/>
                <a:gd name="T1" fmla="*/ 2147483647 h 17602"/>
                <a:gd name="T2" fmla="*/ 2147483647 w 26861"/>
                <a:gd name="T3" fmla="*/ 2147483647 h 17602"/>
                <a:gd name="T4" fmla="*/ 2147483647 w 26861"/>
                <a:gd name="T5" fmla="*/ 2147483647 h 17602"/>
                <a:gd name="T6" fmla="*/ 2147483647 w 26861"/>
                <a:gd name="T7" fmla="*/ 2147483647 h 17602"/>
                <a:gd name="T8" fmla="*/ 2147483647 w 26861"/>
                <a:gd name="T9" fmla="*/ 2147483647 h 17602"/>
                <a:gd name="T10" fmla="*/ 2147483647 w 26861"/>
                <a:gd name="T11" fmla="*/ 2147483647 h 17602"/>
                <a:gd name="T12" fmla="*/ 2147483647 w 26861"/>
                <a:gd name="T13" fmla="*/ 2147483647 h 17602"/>
                <a:gd name="T14" fmla="*/ 244140625 w 26861"/>
                <a:gd name="T15" fmla="*/ 2147483647 h 17602"/>
                <a:gd name="T16" fmla="*/ 2147483647 w 26861"/>
                <a:gd name="T17" fmla="*/ 2147483647 h 17602"/>
                <a:gd name="T18" fmla="*/ 2147483647 w 26861"/>
                <a:gd name="T19" fmla="*/ 2147483647 h 17602"/>
                <a:gd name="T20" fmla="*/ 2147483647 w 26861"/>
                <a:gd name="T21" fmla="*/ 2147483647 h 17602"/>
                <a:gd name="T22" fmla="*/ 2147483647 w 26861"/>
                <a:gd name="T23" fmla="*/ 2147483647 h 17602"/>
                <a:gd name="T24" fmla="*/ 2147483647 w 26861"/>
                <a:gd name="T25" fmla="*/ 2147483647 h 17602"/>
                <a:gd name="T26" fmla="*/ 2147483647 w 26861"/>
                <a:gd name="T27" fmla="*/ 2147483647 h 17602"/>
                <a:gd name="T28" fmla="*/ 2147483647 w 26861"/>
                <a:gd name="T29" fmla="*/ 2147483647 h 17602"/>
                <a:gd name="T30" fmla="*/ 2147483647 w 26861"/>
                <a:gd name="T31" fmla="*/ 2147483647 h 17602"/>
                <a:gd name="T32" fmla="*/ 2147483647 w 26861"/>
                <a:gd name="T33" fmla="*/ 2147483647 h 17602"/>
                <a:gd name="T34" fmla="*/ 2147483647 w 26861"/>
                <a:gd name="T35" fmla="*/ 2147483647 h 17602"/>
                <a:gd name="T36" fmla="*/ 2147483647 w 26861"/>
                <a:gd name="T37" fmla="*/ 2147483647 h 17602"/>
                <a:gd name="T38" fmla="*/ 2147483647 w 26861"/>
                <a:gd name="T39" fmla="*/ 2147483647 h 17602"/>
                <a:gd name="T40" fmla="*/ 2147483647 w 26861"/>
                <a:gd name="T41" fmla="*/ 2147483647 h 17602"/>
                <a:gd name="T42" fmla="*/ 2147483647 w 26861"/>
                <a:gd name="T43" fmla="*/ 2147483647 h 17602"/>
                <a:gd name="T44" fmla="*/ 2147483647 w 26861"/>
                <a:gd name="T45" fmla="*/ 2147483647 h 17602"/>
                <a:gd name="T46" fmla="*/ 2147483647 w 26861"/>
                <a:gd name="T47" fmla="*/ 2147483647 h 17602"/>
                <a:gd name="T48" fmla="*/ 2147483647 w 26861"/>
                <a:gd name="T49" fmla="*/ 2147483647 h 17602"/>
                <a:gd name="T50" fmla="*/ 2147483647 w 26861"/>
                <a:gd name="T51" fmla="*/ 2147483647 h 17602"/>
                <a:gd name="T52" fmla="*/ 2147483647 w 26861"/>
                <a:gd name="T53" fmla="*/ 2147483647 h 17602"/>
                <a:gd name="T54" fmla="*/ 2147483647 w 26861"/>
                <a:gd name="T55" fmla="*/ 2147483647 h 17602"/>
                <a:gd name="T56" fmla="*/ 2147483647 w 26861"/>
                <a:gd name="T57" fmla="*/ 2147483647 h 17602"/>
                <a:gd name="T58" fmla="*/ 2147483647 w 26861"/>
                <a:gd name="T59" fmla="*/ 2147483647 h 17602"/>
                <a:gd name="T60" fmla="*/ 2147483647 w 26861"/>
                <a:gd name="T61" fmla="*/ 2147483647 h 17602"/>
                <a:gd name="T62" fmla="*/ 2147483647 w 26861"/>
                <a:gd name="T63" fmla="*/ 2147483647 h 17602"/>
                <a:gd name="T64" fmla="*/ 2147483647 w 26861"/>
                <a:gd name="T65" fmla="*/ 2147483647 h 17602"/>
                <a:gd name="T66" fmla="*/ 2147483647 w 26861"/>
                <a:gd name="T67" fmla="*/ 2147483647 h 17602"/>
                <a:gd name="T68" fmla="*/ 2147483647 w 26861"/>
                <a:gd name="T69" fmla="*/ 2147483647 h 17602"/>
                <a:gd name="T70" fmla="*/ 2147483647 w 26861"/>
                <a:gd name="T71" fmla="*/ 2147483647 h 17602"/>
                <a:gd name="T72" fmla="*/ 2147483647 w 26861"/>
                <a:gd name="T73" fmla="*/ 2147483647 h 17602"/>
                <a:gd name="T74" fmla="*/ 2147483647 w 26861"/>
                <a:gd name="T75" fmla="*/ 2147483647 h 17602"/>
                <a:gd name="T76" fmla="*/ 2147483647 w 26861"/>
                <a:gd name="T77" fmla="*/ 2147483647 h 17602"/>
                <a:gd name="T78" fmla="*/ 2147483647 w 26861"/>
                <a:gd name="T79" fmla="*/ 2147483647 h 17602"/>
                <a:gd name="T80" fmla="*/ 2147483647 w 26861"/>
                <a:gd name="T81" fmla="*/ 2147483647 h 17602"/>
                <a:gd name="T82" fmla="*/ 2147483647 w 26861"/>
                <a:gd name="T83" fmla="*/ 2147483647 h 17602"/>
                <a:gd name="T84" fmla="*/ 2147483647 w 26861"/>
                <a:gd name="T85" fmla="*/ 2147483647 h 17602"/>
                <a:gd name="T86" fmla="*/ 2147483647 w 26861"/>
                <a:gd name="T87" fmla="*/ 2147483647 h 17602"/>
                <a:gd name="T88" fmla="*/ 2147483647 w 26861"/>
                <a:gd name="T89" fmla="*/ 2147483647 h 17602"/>
                <a:gd name="T90" fmla="*/ 2147483647 w 26861"/>
                <a:gd name="T91" fmla="*/ 2147483647 h 17602"/>
                <a:gd name="T92" fmla="*/ 2147483647 w 26861"/>
                <a:gd name="T93" fmla="*/ 2147483647 h 17602"/>
                <a:gd name="T94" fmla="*/ 2147483647 w 26861"/>
                <a:gd name="T95" fmla="*/ 2147483647 h 17602"/>
                <a:gd name="T96" fmla="*/ 2147483647 w 26861"/>
                <a:gd name="T97" fmla="*/ 2147483647 h 17602"/>
                <a:gd name="T98" fmla="*/ 2147483647 w 26861"/>
                <a:gd name="T99" fmla="*/ 2147483647 h 17602"/>
                <a:gd name="T100" fmla="*/ 2147483647 w 26861"/>
                <a:gd name="T101" fmla="*/ 2147483647 h 17602"/>
                <a:gd name="T102" fmla="*/ 2147483647 w 26861"/>
                <a:gd name="T103" fmla="*/ 2147483647 h 17602"/>
                <a:gd name="T104" fmla="*/ 2147483647 w 26861"/>
                <a:gd name="T105" fmla="*/ 2147483647 h 17602"/>
                <a:gd name="T106" fmla="*/ 2147483647 w 26861"/>
                <a:gd name="T107" fmla="*/ 2147483647 h 17602"/>
                <a:gd name="T108" fmla="*/ 2147483647 w 26861"/>
                <a:gd name="T109" fmla="*/ 2147483647 h 17602"/>
                <a:gd name="T110" fmla="*/ 2147483647 w 26861"/>
                <a:gd name="T111" fmla="*/ 2147483647 h 17602"/>
                <a:gd name="T112" fmla="*/ 2147483647 w 26861"/>
                <a:gd name="T113" fmla="*/ 2147483647 h 17602"/>
                <a:gd name="T114" fmla="*/ 2147483647 w 26861"/>
                <a:gd name="T115" fmla="*/ 2147483647 h 17602"/>
                <a:gd name="T116" fmla="*/ 2147483647 w 26861"/>
                <a:gd name="T117" fmla="*/ 2147483647 h 17602"/>
                <a:gd name="T118" fmla="*/ 2147483647 w 26861"/>
                <a:gd name="T119" fmla="*/ 2147483647 h 17602"/>
                <a:gd name="T120" fmla="*/ 2147483647 w 26861"/>
                <a:gd name="T121" fmla="*/ 2147483647 h 176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861"/>
                <a:gd name="T184" fmla="*/ 0 h 17602"/>
                <a:gd name="T185" fmla="*/ 26861 w 26861"/>
                <a:gd name="T186" fmla="*/ 17602 h 176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861" h="17602" extrusionOk="0">
                  <a:moveTo>
                    <a:pt x="10271" y="0"/>
                  </a:moveTo>
                  <a:lnTo>
                    <a:pt x="9955" y="53"/>
                  </a:lnTo>
                  <a:lnTo>
                    <a:pt x="9560" y="106"/>
                  </a:lnTo>
                  <a:lnTo>
                    <a:pt x="9244" y="158"/>
                  </a:lnTo>
                  <a:lnTo>
                    <a:pt x="8928" y="263"/>
                  </a:lnTo>
                  <a:lnTo>
                    <a:pt x="8612" y="316"/>
                  </a:lnTo>
                  <a:lnTo>
                    <a:pt x="8296" y="421"/>
                  </a:lnTo>
                  <a:lnTo>
                    <a:pt x="7980" y="473"/>
                  </a:lnTo>
                  <a:lnTo>
                    <a:pt x="7743" y="578"/>
                  </a:lnTo>
                  <a:lnTo>
                    <a:pt x="7348" y="684"/>
                  </a:lnTo>
                  <a:lnTo>
                    <a:pt x="7111" y="789"/>
                  </a:lnTo>
                  <a:lnTo>
                    <a:pt x="6795" y="841"/>
                  </a:lnTo>
                  <a:lnTo>
                    <a:pt x="6479" y="999"/>
                  </a:lnTo>
                  <a:lnTo>
                    <a:pt x="6242" y="1104"/>
                  </a:lnTo>
                  <a:lnTo>
                    <a:pt x="5926" y="1209"/>
                  </a:lnTo>
                  <a:lnTo>
                    <a:pt x="5689" y="1314"/>
                  </a:lnTo>
                  <a:lnTo>
                    <a:pt x="5452" y="1472"/>
                  </a:lnTo>
                  <a:lnTo>
                    <a:pt x="5136" y="1577"/>
                  </a:lnTo>
                  <a:lnTo>
                    <a:pt x="4899" y="1734"/>
                  </a:lnTo>
                  <a:lnTo>
                    <a:pt x="4662" y="1839"/>
                  </a:lnTo>
                  <a:lnTo>
                    <a:pt x="4425" y="1997"/>
                  </a:lnTo>
                  <a:lnTo>
                    <a:pt x="4188" y="2155"/>
                  </a:lnTo>
                  <a:lnTo>
                    <a:pt x="3951" y="2312"/>
                  </a:lnTo>
                  <a:lnTo>
                    <a:pt x="3714" y="2470"/>
                  </a:lnTo>
                  <a:lnTo>
                    <a:pt x="3477" y="2627"/>
                  </a:lnTo>
                  <a:lnTo>
                    <a:pt x="3319" y="2785"/>
                  </a:lnTo>
                  <a:lnTo>
                    <a:pt x="3082" y="2943"/>
                  </a:lnTo>
                  <a:lnTo>
                    <a:pt x="2845" y="3100"/>
                  </a:lnTo>
                  <a:lnTo>
                    <a:pt x="2687" y="3310"/>
                  </a:lnTo>
                  <a:lnTo>
                    <a:pt x="2450" y="3468"/>
                  </a:lnTo>
                  <a:lnTo>
                    <a:pt x="2292" y="3626"/>
                  </a:lnTo>
                  <a:lnTo>
                    <a:pt x="2134" y="3836"/>
                  </a:lnTo>
                  <a:lnTo>
                    <a:pt x="1976" y="4046"/>
                  </a:lnTo>
                  <a:lnTo>
                    <a:pt x="1818" y="4204"/>
                  </a:lnTo>
                  <a:lnTo>
                    <a:pt x="1660" y="4361"/>
                  </a:lnTo>
                  <a:lnTo>
                    <a:pt x="1502" y="4571"/>
                  </a:lnTo>
                  <a:lnTo>
                    <a:pt x="1344" y="4782"/>
                  </a:lnTo>
                  <a:lnTo>
                    <a:pt x="1186" y="4939"/>
                  </a:lnTo>
                  <a:lnTo>
                    <a:pt x="1107" y="5149"/>
                  </a:lnTo>
                  <a:lnTo>
                    <a:pt x="949" y="5360"/>
                  </a:lnTo>
                  <a:lnTo>
                    <a:pt x="870" y="5570"/>
                  </a:lnTo>
                  <a:lnTo>
                    <a:pt x="712" y="5727"/>
                  </a:lnTo>
                  <a:lnTo>
                    <a:pt x="633" y="5937"/>
                  </a:lnTo>
                  <a:lnTo>
                    <a:pt x="475" y="6148"/>
                  </a:lnTo>
                  <a:lnTo>
                    <a:pt x="475" y="6358"/>
                  </a:lnTo>
                  <a:lnTo>
                    <a:pt x="317" y="6568"/>
                  </a:lnTo>
                  <a:lnTo>
                    <a:pt x="317" y="6778"/>
                  </a:lnTo>
                  <a:lnTo>
                    <a:pt x="238" y="6988"/>
                  </a:lnTo>
                  <a:lnTo>
                    <a:pt x="159" y="7251"/>
                  </a:lnTo>
                  <a:lnTo>
                    <a:pt x="80" y="7461"/>
                  </a:lnTo>
                  <a:lnTo>
                    <a:pt x="80" y="7671"/>
                  </a:lnTo>
                  <a:lnTo>
                    <a:pt x="1" y="7881"/>
                  </a:lnTo>
                  <a:lnTo>
                    <a:pt x="1" y="8092"/>
                  </a:lnTo>
                  <a:lnTo>
                    <a:pt x="1" y="8302"/>
                  </a:lnTo>
                  <a:lnTo>
                    <a:pt x="1" y="8512"/>
                  </a:lnTo>
                  <a:lnTo>
                    <a:pt x="1" y="8775"/>
                  </a:lnTo>
                  <a:lnTo>
                    <a:pt x="1" y="8985"/>
                  </a:lnTo>
                  <a:lnTo>
                    <a:pt x="1" y="9195"/>
                  </a:lnTo>
                  <a:lnTo>
                    <a:pt x="1" y="9458"/>
                  </a:lnTo>
                  <a:lnTo>
                    <a:pt x="80" y="9668"/>
                  </a:lnTo>
                  <a:lnTo>
                    <a:pt x="159" y="9878"/>
                  </a:lnTo>
                  <a:lnTo>
                    <a:pt x="159" y="10088"/>
                  </a:lnTo>
                  <a:lnTo>
                    <a:pt x="238" y="10298"/>
                  </a:lnTo>
                  <a:lnTo>
                    <a:pt x="317" y="10561"/>
                  </a:lnTo>
                  <a:lnTo>
                    <a:pt x="396" y="10771"/>
                  </a:lnTo>
                  <a:lnTo>
                    <a:pt x="475" y="10981"/>
                  </a:lnTo>
                  <a:lnTo>
                    <a:pt x="554" y="11191"/>
                  </a:lnTo>
                  <a:lnTo>
                    <a:pt x="633" y="11402"/>
                  </a:lnTo>
                  <a:lnTo>
                    <a:pt x="791" y="11612"/>
                  </a:lnTo>
                  <a:lnTo>
                    <a:pt x="870" y="11822"/>
                  </a:lnTo>
                  <a:lnTo>
                    <a:pt x="1028" y="12032"/>
                  </a:lnTo>
                  <a:lnTo>
                    <a:pt x="1107" y="12242"/>
                  </a:lnTo>
                  <a:lnTo>
                    <a:pt x="1265" y="12452"/>
                  </a:lnTo>
                  <a:lnTo>
                    <a:pt x="1423" y="12610"/>
                  </a:lnTo>
                  <a:lnTo>
                    <a:pt x="1502" y="12820"/>
                  </a:lnTo>
                  <a:lnTo>
                    <a:pt x="1660" y="12978"/>
                  </a:lnTo>
                  <a:lnTo>
                    <a:pt x="1897" y="13188"/>
                  </a:lnTo>
                  <a:lnTo>
                    <a:pt x="2055" y="13398"/>
                  </a:lnTo>
                  <a:lnTo>
                    <a:pt x="2213" y="13556"/>
                  </a:lnTo>
                  <a:lnTo>
                    <a:pt x="2371" y="13766"/>
                  </a:lnTo>
                  <a:lnTo>
                    <a:pt x="2608" y="13923"/>
                  </a:lnTo>
                  <a:lnTo>
                    <a:pt x="2766" y="14134"/>
                  </a:lnTo>
                  <a:lnTo>
                    <a:pt x="3003" y="14291"/>
                  </a:lnTo>
                  <a:lnTo>
                    <a:pt x="3161" y="14396"/>
                  </a:lnTo>
                  <a:lnTo>
                    <a:pt x="3398" y="14606"/>
                  </a:lnTo>
                  <a:lnTo>
                    <a:pt x="3635" y="14764"/>
                  </a:lnTo>
                  <a:lnTo>
                    <a:pt x="3872" y="14922"/>
                  </a:lnTo>
                  <a:lnTo>
                    <a:pt x="4109" y="15079"/>
                  </a:lnTo>
                  <a:lnTo>
                    <a:pt x="4346" y="15237"/>
                  </a:lnTo>
                  <a:lnTo>
                    <a:pt x="4583" y="15395"/>
                  </a:lnTo>
                  <a:lnTo>
                    <a:pt x="4820" y="15500"/>
                  </a:lnTo>
                  <a:lnTo>
                    <a:pt x="5057" y="15657"/>
                  </a:lnTo>
                  <a:lnTo>
                    <a:pt x="5373" y="15815"/>
                  </a:lnTo>
                  <a:lnTo>
                    <a:pt x="5610" y="15920"/>
                  </a:lnTo>
                  <a:lnTo>
                    <a:pt x="5926" y="16078"/>
                  </a:lnTo>
                  <a:lnTo>
                    <a:pt x="6163" y="16183"/>
                  </a:lnTo>
                  <a:lnTo>
                    <a:pt x="6479" y="16340"/>
                  </a:lnTo>
                  <a:lnTo>
                    <a:pt x="6716" y="16393"/>
                  </a:lnTo>
                  <a:lnTo>
                    <a:pt x="7032" y="16498"/>
                  </a:lnTo>
                  <a:lnTo>
                    <a:pt x="7348" y="16603"/>
                  </a:lnTo>
                  <a:lnTo>
                    <a:pt x="7664" y="16708"/>
                  </a:lnTo>
                  <a:lnTo>
                    <a:pt x="7901" y="16813"/>
                  </a:lnTo>
                  <a:lnTo>
                    <a:pt x="8217" y="16866"/>
                  </a:lnTo>
                  <a:lnTo>
                    <a:pt x="8533" y="16971"/>
                  </a:lnTo>
                  <a:lnTo>
                    <a:pt x="8849" y="17076"/>
                  </a:lnTo>
                  <a:lnTo>
                    <a:pt x="9165" y="17128"/>
                  </a:lnTo>
                  <a:lnTo>
                    <a:pt x="9402" y="17181"/>
                  </a:lnTo>
                  <a:lnTo>
                    <a:pt x="9718" y="17233"/>
                  </a:lnTo>
                  <a:lnTo>
                    <a:pt x="10113" y="17338"/>
                  </a:lnTo>
                  <a:lnTo>
                    <a:pt x="10429" y="17338"/>
                  </a:lnTo>
                  <a:lnTo>
                    <a:pt x="10745" y="17391"/>
                  </a:lnTo>
                  <a:lnTo>
                    <a:pt x="11061" y="17444"/>
                  </a:lnTo>
                  <a:lnTo>
                    <a:pt x="11377" y="17496"/>
                  </a:lnTo>
                  <a:lnTo>
                    <a:pt x="11693" y="17496"/>
                  </a:lnTo>
                  <a:lnTo>
                    <a:pt x="12009" y="17549"/>
                  </a:lnTo>
                  <a:lnTo>
                    <a:pt x="12325" y="17549"/>
                  </a:lnTo>
                  <a:lnTo>
                    <a:pt x="12720" y="17601"/>
                  </a:lnTo>
                  <a:lnTo>
                    <a:pt x="13036" y="17601"/>
                  </a:lnTo>
                  <a:lnTo>
                    <a:pt x="13352" y="17601"/>
                  </a:lnTo>
                  <a:lnTo>
                    <a:pt x="13668" y="17601"/>
                  </a:lnTo>
                  <a:lnTo>
                    <a:pt x="13984" y="17601"/>
                  </a:lnTo>
                  <a:lnTo>
                    <a:pt x="14300" y="17549"/>
                  </a:lnTo>
                  <a:lnTo>
                    <a:pt x="14616" y="17549"/>
                  </a:lnTo>
                  <a:lnTo>
                    <a:pt x="14932" y="17549"/>
                  </a:lnTo>
                  <a:lnTo>
                    <a:pt x="15248" y="17496"/>
                  </a:lnTo>
                  <a:lnTo>
                    <a:pt x="15564" y="17444"/>
                  </a:lnTo>
                  <a:lnTo>
                    <a:pt x="15959" y="17444"/>
                  </a:lnTo>
                  <a:lnTo>
                    <a:pt x="16275" y="17391"/>
                  </a:lnTo>
                  <a:lnTo>
                    <a:pt x="16591" y="17391"/>
                  </a:lnTo>
                  <a:lnTo>
                    <a:pt x="16907" y="17286"/>
                  </a:lnTo>
                  <a:lnTo>
                    <a:pt x="17223" y="17233"/>
                  </a:lnTo>
                  <a:lnTo>
                    <a:pt x="17539" y="17128"/>
                  </a:lnTo>
                  <a:lnTo>
                    <a:pt x="17855" y="17076"/>
                  </a:lnTo>
                  <a:lnTo>
                    <a:pt x="18171" y="16971"/>
                  </a:lnTo>
                  <a:lnTo>
                    <a:pt x="18487" y="16918"/>
                  </a:lnTo>
                  <a:lnTo>
                    <a:pt x="18803" y="16813"/>
                  </a:lnTo>
                  <a:lnTo>
                    <a:pt x="19119" y="16761"/>
                  </a:lnTo>
                  <a:lnTo>
                    <a:pt x="19435" y="16603"/>
                  </a:lnTo>
                  <a:lnTo>
                    <a:pt x="19672" y="16550"/>
                  </a:lnTo>
                  <a:lnTo>
                    <a:pt x="19909" y="16393"/>
                  </a:lnTo>
                  <a:lnTo>
                    <a:pt x="20225" y="16340"/>
                  </a:lnTo>
                  <a:lnTo>
                    <a:pt x="20541" y="16183"/>
                  </a:lnTo>
                  <a:lnTo>
                    <a:pt x="20778" y="16078"/>
                  </a:lnTo>
                  <a:lnTo>
                    <a:pt x="21094" y="15972"/>
                  </a:lnTo>
                  <a:lnTo>
                    <a:pt x="21410" y="15867"/>
                  </a:lnTo>
                  <a:lnTo>
                    <a:pt x="21647" y="15710"/>
                  </a:lnTo>
                  <a:lnTo>
                    <a:pt x="21884" y="15552"/>
                  </a:lnTo>
                  <a:lnTo>
                    <a:pt x="22121" y="15395"/>
                  </a:lnTo>
                  <a:lnTo>
                    <a:pt x="22358" y="15289"/>
                  </a:lnTo>
                  <a:lnTo>
                    <a:pt x="22595" y="15132"/>
                  </a:lnTo>
                  <a:lnTo>
                    <a:pt x="22832" y="14974"/>
                  </a:lnTo>
                  <a:lnTo>
                    <a:pt x="23069" y="14817"/>
                  </a:lnTo>
                  <a:lnTo>
                    <a:pt x="23306" y="14659"/>
                  </a:lnTo>
                  <a:lnTo>
                    <a:pt x="23543" y="14501"/>
                  </a:lnTo>
                  <a:lnTo>
                    <a:pt x="23701" y="14344"/>
                  </a:lnTo>
                  <a:lnTo>
                    <a:pt x="23938" y="14134"/>
                  </a:lnTo>
                  <a:lnTo>
                    <a:pt x="24175" y="14029"/>
                  </a:lnTo>
                  <a:lnTo>
                    <a:pt x="24333" y="13818"/>
                  </a:lnTo>
                  <a:lnTo>
                    <a:pt x="24491" y="13661"/>
                  </a:lnTo>
                  <a:lnTo>
                    <a:pt x="24728" y="13503"/>
                  </a:lnTo>
                  <a:lnTo>
                    <a:pt x="24886" y="13346"/>
                  </a:lnTo>
                  <a:lnTo>
                    <a:pt x="25044" y="13135"/>
                  </a:lnTo>
                  <a:lnTo>
                    <a:pt x="25202" y="12925"/>
                  </a:lnTo>
                  <a:lnTo>
                    <a:pt x="25281" y="12715"/>
                  </a:lnTo>
                  <a:lnTo>
                    <a:pt x="25439" y="12557"/>
                  </a:lnTo>
                  <a:lnTo>
                    <a:pt x="25597" y="12347"/>
                  </a:lnTo>
                  <a:lnTo>
                    <a:pt x="25676" y="12137"/>
                  </a:lnTo>
                  <a:lnTo>
                    <a:pt x="25834" y="11927"/>
                  </a:lnTo>
                  <a:lnTo>
                    <a:pt x="25992" y="11769"/>
                  </a:lnTo>
                  <a:lnTo>
                    <a:pt x="26071" y="11507"/>
                  </a:lnTo>
                  <a:lnTo>
                    <a:pt x="26150" y="11349"/>
                  </a:lnTo>
                  <a:lnTo>
                    <a:pt x="26229" y="11086"/>
                  </a:lnTo>
                  <a:lnTo>
                    <a:pt x="26308" y="10929"/>
                  </a:lnTo>
                  <a:lnTo>
                    <a:pt x="26387" y="10719"/>
                  </a:lnTo>
                  <a:lnTo>
                    <a:pt x="26466" y="10508"/>
                  </a:lnTo>
                  <a:lnTo>
                    <a:pt x="26545" y="10298"/>
                  </a:lnTo>
                  <a:lnTo>
                    <a:pt x="26624" y="10141"/>
                  </a:lnTo>
                  <a:lnTo>
                    <a:pt x="26703" y="9878"/>
                  </a:lnTo>
                  <a:lnTo>
                    <a:pt x="26703" y="9668"/>
                  </a:lnTo>
                  <a:lnTo>
                    <a:pt x="26782" y="9458"/>
                  </a:lnTo>
                  <a:lnTo>
                    <a:pt x="26782" y="9247"/>
                  </a:lnTo>
                  <a:lnTo>
                    <a:pt x="26782" y="8985"/>
                  </a:lnTo>
                  <a:lnTo>
                    <a:pt x="26782" y="8775"/>
                  </a:lnTo>
                  <a:lnTo>
                    <a:pt x="26782" y="8564"/>
                  </a:lnTo>
                  <a:lnTo>
                    <a:pt x="26861" y="8354"/>
                  </a:lnTo>
                  <a:lnTo>
                    <a:pt x="26782" y="8092"/>
                  </a:lnTo>
                  <a:lnTo>
                    <a:pt x="26782" y="7881"/>
                  </a:lnTo>
                  <a:lnTo>
                    <a:pt x="26703" y="7671"/>
                  </a:lnTo>
                  <a:lnTo>
                    <a:pt x="26703" y="7461"/>
                  </a:lnTo>
                  <a:lnTo>
                    <a:pt x="26624" y="7198"/>
                  </a:lnTo>
                  <a:lnTo>
                    <a:pt x="26624" y="6988"/>
                  </a:lnTo>
                  <a:lnTo>
                    <a:pt x="26545" y="6778"/>
                  </a:lnTo>
                  <a:lnTo>
                    <a:pt x="26466" y="6568"/>
                  </a:lnTo>
                  <a:lnTo>
                    <a:pt x="26387" y="6410"/>
                  </a:lnTo>
                  <a:lnTo>
                    <a:pt x="26308" y="6305"/>
                  </a:lnTo>
                  <a:lnTo>
                    <a:pt x="26229" y="6148"/>
                  </a:lnTo>
                  <a:lnTo>
                    <a:pt x="26229" y="5990"/>
                  </a:lnTo>
                  <a:lnTo>
                    <a:pt x="26071" y="5727"/>
                  </a:lnTo>
                  <a:lnTo>
                    <a:pt x="25913" y="5465"/>
                  </a:lnTo>
                  <a:lnTo>
                    <a:pt x="25755" y="5307"/>
                  </a:lnTo>
                  <a:lnTo>
                    <a:pt x="25676" y="5149"/>
                  </a:lnTo>
                  <a:lnTo>
                    <a:pt x="25597" y="5044"/>
                  </a:lnTo>
                  <a:lnTo>
                    <a:pt x="25518" y="4887"/>
                  </a:lnTo>
                  <a:lnTo>
                    <a:pt x="25439" y="4729"/>
                  </a:lnTo>
                  <a:lnTo>
                    <a:pt x="25281" y="4624"/>
                  </a:lnTo>
                  <a:lnTo>
                    <a:pt x="25202" y="4466"/>
                  </a:lnTo>
                  <a:lnTo>
                    <a:pt x="25123" y="4361"/>
                  </a:lnTo>
                  <a:lnTo>
                    <a:pt x="24886" y="4204"/>
                  </a:lnTo>
                  <a:lnTo>
                    <a:pt x="24807" y="4046"/>
                  </a:lnTo>
                  <a:lnTo>
                    <a:pt x="24728" y="3888"/>
                  </a:lnTo>
                  <a:lnTo>
                    <a:pt x="24570" y="3783"/>
                  </a:lnTo>
                  <a:lnTo>
                    <a:pt x="24412" y="3626"/>
                  </a:lnTo>
                  <a:lnTo>
                    <a:pt x="24333" y="3468"/>
                  </a:lnTo>
                  <a:lnTo>
                    <a:pt x="24175" y="3363"/>
                  </a:lnTo>
                  <a:lnTo>
                    <a:pt x="24096" y="3258"/>
                  </a:lnTo>
                  <a:lnTo>
                    <a:pt x="23780" y="2995"/>
                  </a:lnTo>
                  <a:lnTo>
                    <a:pt x="23543" y="2785"/>
                  </a:lnTo>
                  <a:lnTo>
                    <a:pt x="23227" y="2575"/>
                  </a:lnTo>
                  <a:lnTo>
                    <a:pt x="22990" y="2417"/>
                  </a:lnTo>
                  <a:lnTo>
                    <a:pt x="20699" y="3941"/>
                  </a:lnTo>
                  <a:lnTo>
                    <a:pt x="20857" y="4046"/>
                  </a:lnTo>
                  <a:lnTo>
                    <a:pt x="21015" y="4204"/>
                  </a:lnTo>
                  <a:lnTo>
                    <a:pt x="21252" y="4361"/>
                  </a:lnTo>
                  <a:lnTo>
                    <a:pt x="21489" y="4571"/>
                  </a:lnTo>
                  <a:lnTo>
                    <a:pt x="21647" y="4729"/>
                  </a:lnTo>
                  <a:lnTo>
                    <a:pt x="21884" y="4939"/>
                  </a:lnTo>
                  <a:lnTo>
                    <a:pt x="22042" y="5149"/>
                  </a:lnTo>
                  <a:lnTo>
                    <a:pt x="22279" y="5412"/>
                  </a:lnTo>
                  <a:lnTo>
                    <a:pt x="22437" y="5570"/>
                  </a:lnTo>
                  <a:lnTo>
                    <a:pt x="22595" y="5832"/>
                  </a:lnTo>
                  <a:lnTo>
                    <a:pt x="22753" y="6043"/>
                  </a:lnTo>
                  <a:lnTo>
                    <a:pt x="22911" y="6253"/>
                  </a:lnTo>
                  <a:lnTo>
                    <a:pt x="22990" y="6463"/>
                  </a:lnTo>
                  <a:lnTo>
                    <a:pt x="23148" y="6673"/>
                  </a:lnTo>
                  <a:lnTo>
                    <a:pt x="23227" y="6883"/>
                  </a:lnTo>
                  <a:lnTo>
                    <a:pt x="23385" y="7093"/>
                  </a:lnTo>
                  <a:lnTo>
                    <a:pt x="23385" y="7251"/>
                  </a:lnTo>
                  <a:lnTo>
                    <a:pt x="23464" y="7409"/>
                  </a:lnTo>
                  <a:lnTo>
                    <a:pt x="23464" y="7566"/>
                  </a:lnTo>
                  <a:lnTo>
                    <a:pt x="23543" y="7724"/>
                  </a:lnTo>
                  <a:lnTo>
                    <a:pt x="23543" y="7881"/>
                  </a:lnTo>
                  <a:lnTo>
                    <a:pt x="23543" y="8092"/>
                  </a:lnTo>
                  <a:lnTo>
                    <a:pt x="23543" y="8249"/>
                  </a:lnTo>
                  <a:lnTo>
                    <a:pt x="23622" y="8407"/>
                  </a:lnTo>
                  <a:lnTo>
                    <a:pt x="23622" y="8564"/>
                  </a:lnTo>
                  <a:lnTo>
                    <a:pt x="23622" y="8722"/>
                  </a:lnTo>
                  <a:lnTo>
                    <a:pt x="23622" y="8880"/>
                  </a:lnTo>
                  <a:lnTo>
                    <a:pt x="23622" y="9090"/>
                  </a:lnTo>
                  <a:lnTo>
                    <a:pt x="23543" y="9247"/>
                  </a:lnTo>
                  <a:lnTo>
                    <a:pt x="23543" y="9405"/>
                  </a:lnTo>
                  <a:lnTo>
                    <a:pt x="23543" y="9563"/>
                  </a:lnTo>
                  <a:lnTo>
                    <a:pt x="23543" y="9773"/>
                  </a:lnTo>
                  <a:lnTo>
                    <a:pt x="23464" y="9930"/>
                  </a:lnTo>
                  <a:lnTo>
                    <a:pt x="23385" y="10036"/>
                  </a:lnTo>
                  <a:lnTo>
                    <a:pt x="23306" y="10193"/>
                  </a:lnTo>
                  <a:lnTo>
                    <a:pt x="23306" y="10351"/>
                  </a:lnTo>
                  <a:lnTo>
                    <a:pt x="23148" y="10508"/>
                  </a:lnTo>
                  <a:lnTo>
                    <a:pt x="23148" y="10666"/>
                  </a:lnTo>
                  <a:lnTo>
                    <a:pt x="22990" y="10824"/>
                  </a:lnTo>
                  <a:lnTo>
                    <a:pt x="22990" y="10981"/>
                  </a:lnTo>
                  <a:lnTo>
                    <a:pt x="22832" y="11139"/>
                  </a:lnTo>
                  <a:lnTo>
                    <a:pt x="22753" y="11296"/>
                  </a:lnTo>
                  <a:lnTo>
                    <a:pt x="22674" y="11454"/>
                  </a:lnTo>
                  <a:lnTo>
                    <a:pt x="22595" y="11612"/>
                  </a:lnTo>
                  <a:lnTo>
                    <a:pt x="22437" y="11717"/>
                  </a:lnTo>
                  <a:lnTo>
                    <a:pt x="22358" y="11874"/>
                  </a:lnTo>
                  <a:lnTo>
                    <a:pt x="22200" y="12032"/>
                  </a:lnTo>
                  <a:lnTo>
                    <a:pt x="22121" y="12190"/>
                  </a:lnTo>
                  <a:lnTo>
                    <a:pt x="21963" y="12295"/>
                  </a:lnTo>
                  <a:lnTo>
                    <a:pt x="21805" y="12452"/>
                  </a:lnTo>
                  <a:lnTo>
                    <a:pt x="21647" y="12557"/>
                  </a:lnTo>
                  <a:lnTo>
                    <a:pt x="21568" y="12715"/>
                  </a:lnTo>
                  <a:lnTo>
                    <a:pt x="21331" y="12820"/>
                  </a:lnTo>
                  <a:lnTo>
                    <a:pt x="21252" y="12978"/>
                  </a:lnTo>
                  <a:lnTo>
                    <a:pt x="21015" y="13083"/>
                  </a:lnTo>
                  <a:lnTo>
                    <a:pt x="20936" y="13240"/>
                  </a:lnTo>
                  <a:lnTo>
                    <a:pt x="20699" y="13346"/>
                  </a:lnTo>
                  <a:lnTo>
                    <a:pt x="20541" y="13451"/>
                  </a:lnTo>
                  <a:lnTo>
                    <a:pt x="20383" y="13556"/>
                  </a:lnTo>
                  <a:lnTo>
                    <a:pt x="20225" y="13713"/>
                  </a:lnTo>
                  <a:lnTo>
                    <a:pt x="19988" y="13818"/>
                  </a:lnTo>
                  <a:lnTo>
                    <a:pt x="19830" y="13923"/>
                  </a:lnTo>
                  <a:lnTo>
                    <a:pt x="19672" y="14029"/>
                  </a:lnTo>
                  <a:lnTo>
                    <a:pt x="19435" y="14134"/>
                  </a:lnTo>
                  <a:lnTo>
                    <a:pt x="19277" y="14239"/>
                  </a:lnTo>
                  <a:lnTo>
                    <a:pt x="19040" y="14291"/>
                  </a:lnTo>
                  <a:lnTo>
                    <a:pt x="18803" y="14344"/>
                  </a:lnTo>
                  <a:lnTo>
                    <a:pt x="18645" y="14501"/>
                  </a:lnTo>
                  <a:lnTo>
                    <a:pt x="18408" y="14554"/>
                  </a:lnTo>
                  <a:lnTo>
                    <a:pt x="18171" y="14606"/>
                  </a:lnTo>
                  <a:lnTo>
                    <a:pt x="17934" y="14712"/>
                  </a:lnTo>
                  <a:lnTo>
                    <a:pt x="17776" y="14817"/>
                  </a:lnTo>
                  <a:lnTo>
                    <a:pt x="17539" y="14869"/>
                  </a:lnTo>
                  <a:lnTo>
                    <a:pt x="17302" y="14922"/>
                  </a:lnTo>
                  <a:lnTo>
                    <a:pt x="17065" y="14974"/>
                  </a:lnTo>
                  <a:lnTo>
                    <a:pt x="16828" y="15027"/>
                  </a:lnTo>
                  <a:lnTo>
                    <a:pt x="16591" y="15079"/>
                  </a:lnTo>
                  <a:lnTo>
                    <a:pt x="16354" y="15132"/>
                  </a:lnTo>
                  <a:lnTo>
                    <a:pt x="16117" y="15184"/>
                  </a:lnTo>
                  <a:lnTo>
                    <a:pt x="15880" y="15289"/>
                  </a:lnTo>
                  <a:lnTo>
                    <a:pt x="15564" y="15289"/>
                  </a:lnTo>
                  <a:lnTo>
                    <a:pt x="15327" y="15342"/>
                  </a:lnTo>
                  <a:lnTo>
                    <a:pt x="15090" y="15342"/>
                  </a:lnTo>
                  <a:lnTo>
                    <a:pt x="14853" y="15395"/>
                  </a:lnTo>
                  <a:lnTo>
                    <a:pt x="14537" y="15395"/>
                  </a:lnTo>
                  <a:lnTo>
                    <a:pt x="14300" y="15395"/>
                  </a:lnTo>
                  <a:lnTo>
                    <a:pt x="14063" y="15395"/>
                  </a:lnTo>
                  <a:lnTo>
                    <a:pt x="13905" y="15447"/>
                  </a:lnTo>
                  <a:lnTo>
                    <a:pt x="13589" y="15447"/>
                  </a:lnTo>
                  <a:lnTo>
                    <a:pt x="13352" y="15447"/>
                  </a:lnTo>
                  <a:lnTo>
                    <a:pt x="13115" y="15447"/>
                  </a:lnTo>
                  <a:lnTo>
                    <a:pt x="12878" y="15447"/>
                  </a:lnTo>
                  <a:lnTo>
                    <a:pt x="12641" y="15395"/>
                  </a:lnTo>
                  <a:lnTo>
                    <a:pt x="12404" y="15395"/>
                  </a:lnTo>
                  <a:lnTo>
                    <a:pt x="12167" y="15395"/>
                  </a:lnTo>
                  <a:lnTo>
                    <a:pt x="11930" y="15395"/>
                  </a:lnTo>
                  <a:lnTo>
                    <a:pt x="11614" y="15342"/>
                  </a:lnTo>
                  <a:lnTo>
                    <a:pt x="11377" y="15289"/>
                  </a:lnTo>
                  <a:lnTo>
                    <a:pt x="11140" y="15237"/>
                  </a:lnTo>
                  <a:lnTo>
                    <a:pt x="10903" y="15237"/>
                  </a:lnTo>
                  <a:lnTo>
                    <a:pt x="10666" y="15184"/>
                  </a:lnTo>
                  <a:lnTo>
                    <a:pt x="10429" y="15132"/>
                  </a:lnTo>
                  <a:lnTo>
                    <a:pt x="10192" y="15079"/>
                  </a:lnTo>
                  <a:lnTo>
                    <a:pt x="9955" y="15027"/>
                  </a:lnTo>
                  <a:lnTo>
                    <a:pt x="9718" y="14974"/>
                  </a:lnTo>
                  <a:lnTo>
                    <a:pt x="9481" y="14922"/>
                  </a:lnTo>
                  <a:lnTo>
                    <a:pt x="9244" y="14817"/>
                  </a:lnTo>
                  <a:lnTo>
                    <a:pt x="9007" y="14764"/>
                  </a:lnTo>
                  <a:lnTo>
                    <a:pt x="8770" y="14712"/>
                  </a:lnTo>
                  <a:lnTo>
                    <a:pt x="8533" y="14606"/>
                  </a:lnTo>
                  <a:lnTo>
                    <a:pt x="8375" y="14554"/>
                  </a:lnTo>
                  <a:lnTo>
                    <a:pt x="8217" y="14501"/>
                  </a:lnTo>
                  <a:lnTo>
                    <a:pt x="7980" y="14344"/>
                  </a:lnTo>
                  <a:lnTo>
                    <a:pt x="7743" y="14291"/>
                  </a:lnTo>
                  <a:lnTo>
                    <a:pt x="7506" y="14134"/>
                  </a:lnTo>
                  <a:lnTo>
                    <a:pt x="7348" y="14081"/>
                  </a:lnTo>
                  <a:lnTo>
                    <a:pt x="7111" y="13923"/>
                  </a:lnTo>
                  <a:lnTo>
                    <a:pt x="6874" y="13871"/>
                  </a:lnTo>
                  <a:lnTo>
                    <a:pt x="6716" y="13766"/>
                  </a:lnTo>
                  <a:lnTo>
                    <a:pt x="6558" y="13661"/>
                  </a:lnTo>
                  <a:lnTo>
                    <a:pt x="6321" y="13503"/>
                  </a:lnTo>
                  <a:lnTo>
                    <a:pt x="6163" y="13398"/>
                  </a:lnTo>
                  <a:lnTo>
                    <a:pt x="5926" y="13293"/>
                  </a:lnTo>
                  <a:lnTo>
                    <a:pt x="5768" y="13188"/>
                  </a:lnTo>
                  <a:lnTo>
                    <a:pt x="5610" y="13030"/>
                  </a:lnTo>
                  <a:lnTo>
                    <a:pt x="5452" y="12925"/>
                  </a:lnTo>
                  <a:lnTo>
                    <a:pt x="5294" y="12768"/>
                  </a:lnTo>
                  <a:lnTo>
                    <a:pt x="5215" y="12662"/>
                  </a:lnTo>
                  <a:lnTo>
                    <a:pt x="5057" y="12505"/>
                  </a:lnTo>
                  <a:lnTo>
                    <a:pt x="4899" y="12400"/>
                  </a:lnTo>
                  <a:lnTo>
                    <a:pt x="4741" y="12242"/>
                  </a:lnTo>
                  <a:lnTo>
                    <a:pt x="4583" y="12085"/>
                  </a:lnTo>
                  <a:lnTo>
                    <a:pt x="4504" y="11927"/>
                  </a:lnTo>
                  <a:lnTo>
                    <a:pt x="4346" y="11822"/>
                  </a:lnTo>
                  <a:lnTo>
                    <a:pt x="4267" y="11664"/>
                  </a:lnTo>
                  <a:lnTo>
                    <a:pt x="4188" y="11507"/>
                  </a:lnTo>
                  <a:lnTo>
                    <a:pt x="4030" y="11349"/>
                  </a:lnTo>
                  <a:lnTo>
                    <a:pt x="3951" y="11191"/>
                  </a:lnTo>
                  <a:lnTo>
                    <a:pt x="3872" y="11034"/>
                  </a:lnTo>
                  <a:lnTo>
                    <a:pt x="3793" y="10876"/>
                  </a:lnTo>
                  <a:lnTo>
                    <a:pt x="3714" y="10719"/>
                  </a:lnTo>
                  <a:lnTo>
                    <a:pt x="3714" y="10561"/>
                  </a:lnTo>
                  <a:lnTo>
                    <a:pt x="3556" y="10403"/>
                  </a:lnTo>
                  <a:lnTo>
                    <a:pt x="3556" y="10298"/>
                  </a:lnTo>
                  <a:lnTo>
                    <a:pt x="3398" y="10141"/>
                  </a:lnTo>
                  <a:lnTo>
                    <a:pt x="3398" y="9930"/>
                  </a:lnTo>
                  <a:lnTo>
                    <a:pt x="3319" y="9773"/>
                  </a:lnTo>
                  <a:lnTo>
                    <a:pt x="3319" y="9563"/>
                  </a:lnTo>
                  <a:lnTo>
                    <a:pt x="3319" y="9405"/>
                  </a:lnTo>
                  <a:lnTo>
                    <a:pt x="3240" y="9247"/>
                  </a:lnTo>
                  <a:lnTo>
                    <a:pt x="3240" y="9090"/>
                  </a:lnTo>
                  <a:lnTo>
                    <a:pt x="3240" y="8932"/>
                  </a:lnTo>
                  <a:lnTo>
                    <a:pt x="3161" y="8722"/>
                  </a:lnTo>
                  <a:lnTo>
                    <a:pt x="3161" y="8564"/>
                  </a:lnTo>
                  <a:lnTo>
                    <a:pt x="3161" y="8407"/>
                  </a:lnTo>
                  <a:lnTo>
                    <a:pt x="3240" y="8249"/>
                  </a:lnTo>
                  <a:lnTo>
                    <a:pt x="3240" y="8039"/>
                  </a:lnTo>
                  <a:lnTo>
                    <a:pt x="3240" y="7881"/>
                  </a:lnTo>
                  <a:lnTo>
                    <a:pt x="3319" y="7724"/>
                  </a:lnTo>
                  <a:lnTo>
                    <a:pt x="3398" y="7566"/>
                  </a:lnTo>
                  <a:lnTo>
                    <a:pt x="3398" y="7409"/>
                  </a:lnTo>
                  <a:lnTo>
                    <a:pt x="3398" y="7251"/>
                  </a:lnTo>
                  <a:lnTo>
                    <a:pt x="3477" y="7093"/>
                  </a:lnTo>
                  <a:lnTo>
                    <a:pt x="3556" y="6936"/>
                  </a:lnTo>
                  <a:lnTo>
                    <a:pt x="3556" y="6778"/>
                  </a:lnTo>
                  <a:lnTo>
                    <a:pt x="3714" y="6620"/>
                  </a:lnTo>
                  <a:lnTo>
                    <a:pt x="3714" y="6463"/>
                  </a:lnTo>
                  <a:lnTo>
                    <a:pt x="3872" y="6305"/>
                  </a:lnTo>
                  <a:lnTo>
                    <a:pt x="3951" y="6148"/>
                  </a:lnTo>
                  <a:lnTo>
                    <a:pt x="4030" y="5990"/>
                  </a:lnTo>
                  <a:lnTo>
                    <a:pt x="4109" y="5832"/>
                  </a:lnTo>
                  <a:lnTo>
                    <a:pt x="4188" y="5675"/>
                  </a:lnTo>
                  <a:lnTo>
                    <a:pt x="4346" y="5570"/>
                  </a:lnTo>
                  <a:lnTo>
                    <a:pt x="4425" y="5412"/>
                  </a:lnTo>
                  <a:lnTo>
                    <a:pt x="4583" y="5307"/>
                  </a:lnTo>
                  <a:lnTo>
                    <a:pt x="4741" y="5149"/>
                  </a:lnTo>
                  <a:lnTo>
                    <a:pt x="4820" y="4992"/>
                  </a:lnTo>
                  <a:lnTo>
                    <a:pt x="4978" y="4834"/>
                  </a:lnTo>
                  <a:lnTo>
                    <a:pt x="5057" y="4729"/>
                  </a:lnTo>
                  <a:lnTo>
                    <a:pt x="5215" y="4571"/>
                  </a:lnTo>
                  <a:lnTo>
                    <a:pt x="5373" y="4466"/>
                  </a:lnTo>
                  <a:lnTo>
                    <a:pt x="5531" y="4309"/>
                  </a:lnTo>
                  <a:lnTo>
                    <a:pt x="5689" y="4204"/>
                  </a:lnTo>
                  <a:lnTo>
                    <a:pt x="5847" y="4099"/>
                  </a:lnTo>
                  <a:lnTo>
                    <a:pt x="6005" y="3941"/>
                  </a:lnTo>
                  <a:lnTo>
                    <a:pt x="6242" y="3836"/>
                  </a:lnTo>
                  <a:lnTo>
                    <a:pt x="6400" y="3731"/>
                  </a:lnTo>
                  <a:lnTo>
                    <a:pt x="6558" y="3626"/>
                  </a:lnTo>
                  <a:lnTo>
                    <a:pt x="6716" y="3521"/>
                  </a:lnTo>
                  <a:lnTo>
                    <a:pt x="6953" y="3416"/>
                  </a:lnTo>
                  <a:lnTo>
                    <a:pt x="7111" y="3310"/>
                  </a:lnTo>
                  <a:lnTo>
                    <a:pt x="7348" y="3205"/>
                  </a:lnTo>
                  <a:lnTo>
                    <a:pt x="7506" y="3100"/>
                  </a:lnTo>
                  <a:lnTo>
                    <a:pt x="7743" y="2995"/>
                  </a:lnTo>
                  <a:lnTo>
                    <a:pt x="7901" y="2890"/>
                  </a:lnTo>
                  <a:lnTo>
                    <a:pt x="8138" y="2838"/>
                  </a:lnTo>
                  <a:lnTo>
                    <a:pt x="8375" y="2733"/>
                  </a:lnTo>
                  <a:lnTo>
                    <a:pt x="8612" y="2680"/>
                  </a:lnTo>
                  <a:lnTo>
                    <a:pt x="8849" y="2575"/>
                  </a:lnTo>
                  <a:lnTo>
                    <a:pt x="9086" y="2522"/>
                  </a:lnTo>
                  <a:lnTo>
                    <a:pt x="9244" y="2470"/>
                  </a:lnTo>
                  <a:lnTo>
                    <a:pt x="9481" y="2365"/>
                  </a:lnTo>
                  <a:lnTo>
                    <a:pt x="9718" y="2312"/>
                  </a:lnTo>
                  <a:lnTo>
                    <a:pt x="9955" y="2260"/>
                  </a:lnTo>
                  <a:lnTo>
                    <a:pt x="10192" y="2207"/>
                  </a:lnTo>
                  <a:lnTo>
                    <a:pt x="10508" y="2155"/>
                  </a:lnTo>
                  <a:lnTo>
                    <a:pt x="10745" y="2102"/>
                  </a:lnTo>
                  <a:lnTo>
                    <a:pt x="11061" y="2102"/>
                  </a:lnTo>
                  <a:lnTo>
                    <a:pt x="1027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8" name="Shape 259"/>
            <p:cNvSpPr>
              <a:spLocks/>
            </p:cNvSpPr>
            <p:nvPr/>
          </p:nvSpPr>
          <p:spPr bwMode="auto">
            <a:xfrm>
              <a:off x="1214600" y="1300350"/>
              <a:ext cx="361450" cy="118225"/>
            </a:xfrm>
            <a:custGeom>
              <a:avLst/>
              <a:gdLst>
                <a:gd name="T0" fmla="*/ 244140625 w 14458"/>
                <a:gd name="T1" fmla="*/ 2147483647 h 4729"/>
                <a:gd name="T2" fmla="*/ 2147483647 w 14458"/>
                <a:gd name="T3" fmla="*/ 2147483647 h 4729"/>
                <a:gd name="T4" fmla="*/ 2147483647 w 14458"/>
                <a:gd name="T5" fmla="*/ 2147483647 h 4729"/>
                <a:gd name="T6" fmla="*/ 2147483647 w 14458"/>
                <a:gd name="T7" fmla="*/ 0 h 4729"/>
                <a:gd name="T8" fmla="*/ 244140625 w 14458"/>
                <a:gd name="T9" fmla="*/ 2147483647 h 4729"/>
                <a:gd name="T10" fmla="*/ 244140625 w 14458"/>
                <a:gd name="T11" fmla="*/ 2147483647 h 47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58"/>
                <a:gd name="T19" fmla="*/ 0 h 4729"/>
                <a:gd name="T20" fmla="*/ 14458 w 14458"/>
                <a:gd name="T21" fmla="*/ 4729 h 47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58" h="4729" extrusionOk="0">
                  <a:moveTo>
                    <a:pt x="1" y="1997"/>
                  </a:moveTo>
                  <a:lnTo>
                    <a:pt x="13509" y="4729"/>
                  </a:lnTo>
                  <a:lnTo>
                    <a:pt x="14457" y="2680"/>
                  </a:lnTo>
                  <a:lnTo>
                    <a:pt x="870" y="0"/>
                  </a:lnTo>
                  <a:lnTo>
                    <a:pt x="1" y="19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9" name="Shape 260"/>
            <p:cNvSpPr>
              <a:spLocks/>
            </p:cNvSpPr>
            <p:nvPr/>
          </p:nvSpPr>
          <p:spPr bwMode="auto">
            <a:xfrm>
              <a:off x="1236325" y="1982025"/>
              <a:ext cx="227150" cy="91975"/>
            </a:xfrm>
            <a:custGeom>
              <a:avLst/>
              <a:gdLst>
                <a:gd name="T0" fmla="*/ 244140625 w 9086"/>
                <a:gd name="T1" fmla="*/ 2147483647 h 3679"/>
                <a:gd name="T2" fmla="*/ 2147483647 w 9086"/>
                <a:gd name="T3" fmla="*/ 2147483647 h 3679"/>
                <a:gd name="T4" fmla="*/ 2147483647 w 9086"/>
                <a:gd name="T5" fmla="*/ 2147483647 h 3679"/>
                <a:gd name="T6" fmla="*/ 2147483647 w 9086"/>
                <a:gd name="T7" fmla="*/ 244140625 h 3679"/>
                <a:gd name="T8" fmla="*/ 244140625 w 9086"/>
                <a:gd name="T9" fmla="*/ 2147483647 h 3679"/>
                <a:gd name="T10" fmla="*/ 244140625 w 9086"/>
                <a:gd name="T11" fmla="*/ 2147483647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86"/>
                <a:gd name="T19" fmla="*/ 0 h 3679"/>
                <a:gd name="T20" fmla="*/ 9086 w 9086"/>
                <a:gd name="T21" fmla="*/ 3679 h 3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86" h="3679" extrusionOk="0">
                  <a:moveTo>
                    <a:pt x="1" y="2050"/>
                  </a:moveTo>
                  <a:lnTo>
                    <a:pt x="8138" y="3679"/>
                  </a:lnTo>
                  <a:lnTo>
                    <a:pt x="9086" y="1630"/>
                  </a:lnTo>
                  <a:lnTo>
                    <a:pt x="949" y="1"/>
                  </a:lnTo>
                  <a:lnTo>
                    <a:pt x="1" y="20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0" name="Shape 261"/>
            <p:cNvSpPr>
              <a:spLocks/>
            </p:cNvSpPr>
            <p:nvPr/>
          </p:nvSpPr>
          <p:spPr bwMode="auto">
            <a:xfrm>
              <a:off x="1331125" y="1771875"/>
              <a:ext cx="221225" cy="86725"/>
            </a:xfrm>
            <a:custGeom>
              <a:avLst/>
              <a:gdLst>
                <a:gd name="T0" fmla="*/ 244140625 w 8849"/>
                <a:gd name="T1" fmla="*/ 2147483647 h 3469"/>
                <a:gd name="T2" fmla="*/ 2147483647 w 8849"/>
                <a:gd name="T3" fmla="*/ 2147483647 h 3469"/>
                <a:gd name="T4" fmla="*/ 2147483647 w 8849"/>
                <a:gd name="T5" fmla="*/ 2147483647 h 3469"/>
                <a:gd name="T6" fmla="*/ 2147483647 w 8849"/>
                <a:gd name="T7" fmla="*/ 244140625 h 3469"/>
                <a:gd name="T8" fmla="*/ 244140625 w 8849"/>
                <a:gd name="T9" fmla="*/ 2147483647 h 3469"/>
                <a:gd name="T10" fmla="*/ 244140625 w 8849"/>
                <a:gd name="T11" fmla="*/ 2147483647 h 34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49"/>
                <a:gd name="T19" fmla="*/ 0 h 3469"/>
                <a:gd name="T20" fmla="*/ 8849 w 8849"/>
                <a:gd name="T21" fmla="*/ 3469 h 34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49" h="3469" extrusionOk="0">
                  <a:moveTo>
                    <a:pt x="1" y="2102"/>
                  </a:moveTo>
                  <a:lnTo>
                    <a:pt x="8058" y="3468"/>
                  </a:lnTo>
                  <a:lnTo>
                    <a:pt x="8848" y="1367"/>
                  </a:lnTo>
                  <a:lnTo>
                    <a:pt x="712" y="1"/>
                  </a:lnTo>
                  <a:lnTo>
                    <a:pt x="1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1" name="Shape 262"/>
            <p:cNvSpPr>
              <a:spLocks/>
            </p:cNvSpPr>
            <p:nvPr/>
          </p:nvSpPr>
          <p:spPr bwMode="auto">
            <a:xfrm>
              <a:off x="1451600" y="1536775"/>
              <a:ext cx="203450" cy="84075"/>
            </a:xfrm>
            <a:custGeom>
              <a:avLst/>
              <a:gdLst>
                <a:gd name="T0" fmla="*/ 244140625 w 8138"/>
                <a:gd name="T1" fmla="*/ 2147483647 h 3363"/>
                <a:gd name="T2" fmla="*/ 2147483647 w 8138"/>
                <a:gd name="T3" fmla="*/ 2147483647 h 3363"/>
                <a:gd name="T4" fmla="*/ 2147483647 w 8138"/>
                <a:gd name="T5" fmla="*/ 2147483647 h 3363"/>
                <a:gd name="T6" fmla="*/ 2147483647 w 8138"/>
                <a:gd name="T7" fmla="*/ 0 h 3363"/>
                <a:gd name="T8" fmla="*/ 244140625 w 8138"/>
                <a:gd name="T9" fmla="*/ 2147483647 h 3363"/>
                <a:gd name="T10" fmla="*/ 244140625 w 8138"/>
                <a:gd name="T11" fmla="*/ 2147483647 h 33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38"/>
                <a:gd name="T19" fmla="*/ 0 h 3363"/>
                <a:gd name="T20" fmla="*/ 8138 w 8138"/>
                <a:gd name="T21" fmla="*/ 3363 h 33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38" h="3363" extrusionOk="0">
                  <a:moveTo>
                    <a:pt x="1" y="2049"/>
                  </a:moveTo>
                  <a:lnTo>
                    <a:pt x="7268" y="3363"/>
                  </a:lnTo>
                  <a:lnTo>
                    <a:pt x="8137" y="1314"/>
                  </a:lnTo>
                  <a:lnTo>
                    <a:pt x="791" y="0"/>
                  </a:lnTo>
                  <a:lnTo>
                    <a:pt x="1" y="20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2" name="Shape 263"/>
            <p:cNvSpPr>
              <a:spLocks/>
            </p:cNvSpPr>
            <p:nvPr/>
          </p:nvSpPr>
          <p:spPr bwMode="auto">
            <a:xfrm>
              <a:off x="1581950" y="1264875"/>
              <a:ext cx="266650" cy="99850"/>
            </a:xfrm>
            <a:custGeom>
              <a:avLst/>
              <a:gdLst>
                <a:gd name="T0" fmla="*/ 0 w 10666"/>
                <a:gd name="T1" fmla="*/ 2147483647 h 3994"/>
                <a:gd name="T2" fmla="*/ 2147483647 w 10666"/>
                <a:gd name="T3" fmla="*/ 2147483647 h 3994"/>
                <a:gd name="T4" fmla="*/ 2147483647 w 10666"/>
                <a:gd name="T5" fmla="*/ 2147483647 h 3994"/>
                <a:gd name="T6" fmla="*/ 2147483647 w 10666"/>
                <a:gd name="T7" fmla="*/ 0 h 3994"/>
                <a:gd name="T8" fmla="*/ 0 w 10666"/>
                <a:gd name="T9" fmla="*/ 2147483647 h 3994"/>
                <a:gd name="T10" fmla="*/ 0 w 10666"/>
                <a:gd name="T11" fmla="*/ 2147483647 h 39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66"/>
                <a:gd name="T19" fmla="*/ 0 h 3994"/>
                <a:gd name="T20" fmla="*/ 10666 w 10666"/>
                <a:gd name="T21" fmla="*/ 3994 h 39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66" h="3994" extrusionOk="0">
                  <a:moveTo>
                    <a:pt x="0" y="2102"/>
                  </a:moveTo>
                  <a:lnTo>
                    <a:pt x="9796" y="3993"/>
                  </a:lnTo>
                  <a:lnTo>
                    <a:pt x="10665" y="1944"/>
                  </a:lnTo>
                  <a:lnTo>
                    <a:pt x="948" y="0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3" name="Shape 264"/>
            <p:cNvSpPr>
              <a:spLocks/>
            </p:cNvSpPr>
            <p:nvPr/>
          </p:nvSpPr>
          <p:spPr bwMode="auto">
            <a:xfrm>
              <a:off x="1706375" y="1029750"/>
              <a:ext cx="288375" cy="86725"/>
            </a:xfrm>
            <a:custGeom>
              <a:avLst/>
              <a:gdLst>
                <a:gd name="T0" fmla="*/ 0 w 11535"/>
                <a:gd name="T1" fmla="*/ 2147483647 h 3469"/>
                <a:gd name="T2" fmla="*/ 2147483647 w 11535"/>
                <a:gd name="T3" fmla="*/ 2147483647 h 3469"/>
                <a:gd name="T4" fmla="*/ 2147483647 w 11535"/>
                <a:gd name="T5" fmla="*/ 2147483647 h 3469"/>
                <a:gd name="T6" fmla="*/ 2147483647 w 11535"/>
                <a:gd name="T7" fmla="*/ 244140625 h 3469"/>
                <a:gd name="T8" fmla="*/ 0 w 11535"/>
                <a:gd name="T9" fmla="*/ 2147483647 h 3469"/>
                <a:gd name="T10" fmla="*/ 0 w 11535"/>
                <a:gd name="T11" fmla="*/ 2147483647 h 34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35"/>
                <a:gd name="T19" fmla="*/ 0 h 3469"/>
                <a:gd name="T20" fmla="*/ 11535 w 11535"/>
                <a:gd name="T21" fmla="*/ 3469 h 34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35" h="3469" extrusionOk="0">
                  <a:moveTo>
                    <a:pt x="0" y="2102"/>
                  </a:moveTo>
                  <a:lnTo>
                    <a:pt x="10981" y="3468"/>
                  </a:lnTo>
                  <a:lnTo>
                    <a:pt x="11534" y="1367"/>
                  </a:lnTo>
                  <a:lnTo>
                    <a:pt x="553" y="1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4" name="Shape 265"/>
            <p:cNvSpPr>
              <a:spLocks/>
            </p:cNvSpPr>
            <p:nvPr/>
          </p:nvSpPr>
          <p:spPr bwMode="auto">
            <a:xfrm>
              <a:off x="1852525" y="739475"/>
              <a:ext cx="331825" cy="73575"/>
            </a:xfrm>
            <a:custGeom>
              <a:avLst/>
              <a:gdLst>
                <a:gd name="T0" fmla="*/ 0 w 13273"/>
                <a:gd name="T1" fmla="*/ 2147483647 h 2943"/>
                <a:gd name="T2" fmla="*/ 2147483647 w 13273"/>
                <a:gd name="T3" fmla="*/ 2147483647 h 2943"/>
                <a:gd name="T4" fmla="*/ 2147483647 w 13273"/>
                <a:gd name="T5" fmla="*/ 2147483647 h 2943"/>
                <a:gd name="T6" fmla="*/ 2147483647 w 13273"/>
                <a:gd name="T7" fmla="*/ 244140625 h 2943"/>
                <a:gd name="T8" fmla="*/ 0 w 13273"/>
                <a:gd name="T9" fmla="*/ 2147483647 h 2943"/>
                <a:gd name="T10" fmla="*/ 0 w 13273"/>
                <a:gd name="T11" fmla="*/ 2147483647 h 29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73"/>
                <a:gd name="T19" fmla="*/ 0 h 2943"/>
                <a:gd name="T20" fmla="*/ 13273 w 13273"/>
                <a:gd name="T21" fmla="*/ 2943 h 29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73" h="2943" extrusionOk="0">
                  <a:moveTo>
                    <a:pt x="0" y="2102"/>
                  </a:moveTo>
                  <a:lnTo>
                    <a:pt x="12956" y="2943"/>
                  </a:lnTo>
                  <a:lnTo>
                    <a:pt x="13272" y="789"/>
                  </a:lnTo>
                  <a:lnTo>
                    <a:pt x="316" y="1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5" name="Shape 266"/>
            <p:cNvSpPr>
              <a:spLocks/>
            </p:cNvSpPr>
            <p:nvPr/>
          </p:nvSpPr>
          <p:spPr bwMode="auto">
            <a:xfrm>
              <a:off x="2239625" y="434750"/>
              <a:ext cx="339725" cy="235150"/>
            </a:xfrm>
            <a:custGeom>
              <a:avLst/>
              <a:gdLst>
                <a:gd name="T0" fmla="*/ 2147483647 w 13589"/>
                <a:gd name="T1" fmla="*/ 2147483647 h 9406"/>
                <a:gd name="T2" fmla="*/ 2147483647 w 13589"/>
                <a:gd name="T3" fmla="*/ 2147483647 h 9406"/>
                <a:gd name="T4" fmla="*/ 2147483647 w 13589"/>
                <a:gd name="T5" fmla="*/ 2147483647 h 9406"/>
                <a:gd name="T6" fmla="*/ 2147483647 w 13589"/>
                <a:gd name="T7" fmla="*/ 2147483647 h 9406"/>
                <a:gd name="T8" fmla="*/ 2147483647 w 13589"/>
                <a:gd name="T9" fmla="*/ 2147483647 h 9406"/>
                <a:gd name="T10" fmla="*/ 2147483647 w 13589"/>
                <a:gd name="T11" fmla="*/ 2147483647 h 9406"/>
                <a:gd name="T12" fmla="*/ 2147483647 w 13589"/>
                <a:gd name="T13" fmla="*/ 2147483647 h 9406"/>
                <a:gd name="T14" fmla="*/ 2147483647 w 13589"/>
                <a:gd name="T15" fmla="*/ 2147483647 h 9406"/>
                <a:gd name="T16" fmla="*/ 2147483647 w 13589"/>
                <a:gd name="T17" fmla="*/ 2147483647 h 9406"/>
                <a:gd name="T18" fmla="*/ 2147483647 w 13589"/>
                <a:gd name="T19" fmla="*/ 2147483647 h 9406"/>
                <a:gd name="T20" fmla="*/ 2147483647 w 13589"/>
                <a:gd name="T21" fmla="*/ 2147483647 h 9406"/>
                <a:gd name="T22" fmla="*/ 2147483647 w 13589"/>
                <a:gd name="T23" fmla="*/ 2147483647 h 9406"/>
                <a:gd name="T24" fmla="*/ 2147483647 w 13589"/>
                <a:gd name="T25" fmla="*/ 2147483647 h 9406"/>
                <a:gd name="T26" fmla="*/ 2147483647 w 13589"/>
                <a:gd name="T27" fmla="*/ 2147483647 h 9406"/>
                <a:gd name="T28" fmla="*/ 2147483647 w 13589"/>
                <a:gd name="T29" fmla="*/ 2147483647 h 9406"/>
                <a:gd name="T30" fmla="*/ 2147483647 w 13589"/>
                <a:gd name="T31" fmla="*/ 2147483647 h 9406"/>
                <a:gd name="T32" fmla="*/ 2147483647 w 13589"/>
                <a:gd name="T33" fmla="*/ 2147483647 h 9406"/>
                <a:gd name="T34" fmla="*/ 2147483647 w 13589"/>
                <a:gd name="T35" fmla="*/ 2147483647 h 9406"/>
                <a:gd name="T36" fmla="*/ 2147483647 w 13589"/>
                <a:gd name="T37" fmla="*/ 2147483647 h 9406"/>
                <a:gd name="T38" fmla="*/ 2147483647 w 13589"/>
                <a:gd name="T39" fmla="*/ 2147483647 h 9406"/>
                <a:gd name="T40" fmla="*/ 2147483647 w 13589"/>
                <a:gd name="T41" fmla="*/ 2147483647 h 9406"/>
                <a:gd name="T42" fmla="*/ 2147483647 w 13589"/>
                <a:gd name="T43" fmla="*/ 2147483647 h 9406"/>
                <a:gd name="T44" fmla="*/ 2147483647 w 13589"/>
                <a:gd name="T45" fmla="*/ 2147483647 h 9406"/>
                <a:gd name="T46" fmla="*/ 2147483647 w 13589"/>
                <a:gd name="T47" fmla="*/ 244140625 h 9406"/>
                <a:gd name="T48" fmla="*/ 2147483647 w 13589"/>
                <a:gd name="T49" fmla="*/ 2147483647 h 9406"/>
                <a:gd name="T50" fmla="*/ 2147483647 w 13589"/>
                <a:gd name="T51" fmla="*/ 2147483647 h 9406"/>
                <a:gd name="T52" fmla="*/ 2147483647 w 13589"/>
                <a:gd name="T53" fmla="*/ 2147483647 h 9406"/>
                <a:gd name="T54" fmla="*/ 2147483647 w 13589"/>
                <a:gd name="T55" fmla="*/ 2147483647 h 9406"/>
                <a:gd name="T56" fmla="*/ 2147483647 w 13589"/>
                <a:gd name="T57" fmla="*/ 2147483647 h 9406"/>
                <a:gd name="T58" fmla="*/ 2147483647 w 13589"/>
                <a:gd name="T59" fmla="*/ 2147483647 h 9406"/>
                <a:gd name="T60" fmla="*/ 2147483647 w 13589"/>
                <a:gd name="T61" fmla="*/ 2147483647 h 9406"/>
                <a:gd name="T62" fmla="*/ 2147483647 w 13589"/>
                <a:gd name="T63" fmla="*/ 2147483647 h 9406"/>
                <a:gd name="T64" fmla="*/ 2147483647 w 13589"/>
                <a:gd name="T65" fmla="*/ 2147483647 h 9406"/>
                <a:gd name="T66" fmla="*/ 2147483647 w 13589"/>
                <a:gd name="T67" fmla="*/ 2147483647 h 9406"/>
                <a:gd name="T68" fmla="*/ 2147483647 w 13589"/>
                <a:gd name="T69" fmla="*/ 2147483647 h 9406"/>
                <a:gd name="T70" fmla="*/ 2147483647 w 13589"/>
                <a:gd name="T71" fmla="*/ 2147483647 h 9406"/>
                <a:gd name="T72" fmla="*/ 2147483647 w 13589"/>
                <a:gd name="T73" fmla="*/ 2147483647 h 9406"/>
                <a:gd name="T74" fmla="*/ 2147483647 w 13589"/>
                <a:gd name="T75" fmla="*/ 2147483647 h 9406"/>
                <a:gd name="T76" fmla="*/ 2147483647 w 13589"/>
                <a:gd name="T77" fmla="*/ 2147483647 h 9406"/>
                <a:gd name="T78" fmla="*/ 2147483647 w 13589"/>
                <a:gd name="T79" fmla="*/ 2147483647 h 9406"/>
                <a:gd name="T80" fmla="*/ 2147483647 w 13589"/>
                <a:gd name="T81" fmla="*/ 2147483647 h 9406"/>
                <a:gd name="T82" fmla="*/ 0 w 13589"/>
                <a:gd name="T83" fmla="*/ 2147483647 h 9406"/>
                <a:gd name="T84" fmla="*/ 0 w 13589"/>
                <a:gd name="T85" fmla="*/ 2147483647 h 9406"/>
                <a:gd name="T86" fmla="*/ 2147483647 w 13589"/>
                <a:gd name="T87" fmla="*/ 2147483647 h 9406"/>
                <a:gd name="T88" fmla="*/ 2147483647 w 13589"/>
                <a:gd name="T89" fmla="*/ 2147483647 h 9406"/>
                <a:gd name="T90" fmla="*/ 2147483647 w 13589"/>
                <a:gd name="T91" fmla="*/ 2147483647 h 9406"/>
                <a:gd name="T92" fmla="*/ 2147483647 w 13589"/>
                <a:gd name="T93" fmla="*/ 2147483647 h 9406"/>
                <a:gd name="T94" fmla="*/ 2147483647 w 13589"/>
                <a:gd name="T95" fmla="*/ 2147483647 h 9406"/>
                <a:gd name="T96" fmla="*/ 2147483647 w 13589"/>
                <a:gd name="T97" fmla="*/ 2147483647 h 9406"/>
                <a:gd name="T98" fmla="*/ 2147483647 w 13589"/>
                <a:gd name="T99" fmla="*/ 2147483647 h 9406"/>
                <a:gd name="T100" fmla="*/ 2147483647 w 13589"/>
                <a:gd name="T101" fmla="*/ 2147483647 h 9406"/>
                <a:gd name="T102" fmla="*/ 2147483647 w 13589"/>
                <a:gd name="T103" fmla="*/ 2147483647 h 9406"/>
                <a:gd name="T104" fmla="*/ 2147483647 w 13589"/>
                <a:gd name="T105" fmla="*/ 2147483647 h 9406"/>
                <a:gd name="T106" fmla="*/ 2147483647 w 13589"/>
                <a:gd name="T107" fmla="*/ 2147483647 h 9406"/>
                <a:gd name="T108" fmla="*/ 2147483647 w 13589"/>
                <a:gd name="T109" fmla="*/ 2147483647 h 9406"/>
                <a:gd name="T110" fmla="*/ 2147483647 w 13589"/>
                <a:gd name="T111" fmla="*/ 2147483647 h 9406"/>
                <a:gd name="T112" fmla="*/ 2147483647 w 13589"/>
                <a:gd name="T113" fmla="*/ 2147483647 h 9406"/>
                <a:gd name="T114" fmla="*/ 2147483647 w 13589"/>
                <a:gd name="T115" fmla="*/ 2147483647 h 9406"/>
                <a:gd name="T116" fmla="*/ 2147483647 w 13589"/>
                <a:gd name="T117" fmla="*/ 2147483647 h 9406"/>
                <a:gd name="T118" fmla="*/ 2147483647 w 13589"/>
                <a:gd name="T119" fmla="*/ 2147483647 h 94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589"/>
                <a:gd name="T181" fmla="*/ 0 h 9406"/>
                <a:gd name="T182" fmla="*/ 13589 w 13589"/>
                <a:gd name="T183" fmla="*/ 9406 h 94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589" h="9406" extrusionOk="0">
                  <a:moveTo>
                    <a:pt x="9243" y="7251"/>
                  </a:moveTo>
                  <a:lnTo>
                    <a:pt x="9085" y="7198"/>
                  </a:lnTo>
                  <a:lnTo>
                    <a:pt x="8927" y="7198"/>
                  </a:lnTo>
                  <a:lnTo>
                    <a:pt x="8690" y="7146"/>
                  </a:lnTo>
                  <a:lnTo>
                    <a:pt x="8532" y="7146"/>
                  </a:lnTo>
                  <a:lnTo>
                    <a:pt x="8216" y="7041"/>
                  </a:lnTo>
                  <a:lnTo>
                    <a:pt x="7979" y="6988"/>
                  </a:lnTo>
                  <a:lnTo>
                    <a:pt x="7821" y="6936"/>
                  </a:lnTo>
                  <a:lnTo>
                    <a:pt x="7584" y="6831"/>
                  </a:lnTo>
                  <a:lnTo>
                    <a:pt x="7426" y="6778"/>
                  </a:lnTo>
                  <a:lnTo>
                    <a:pt x="7268" y="6726"/>
                  </a:lnTo>
                  <a:lnTo>
                    <a:pt x="7031" y="6621"/>
                  </a:lnTo>
                  <a:lnTo>
                    <a:pt x="6873" y="6515"/>
                  </a:lnTo>
                  <a:lnTo>
                    <a:pt x="6636" y="6410"/>
                  </a:lnTo>
                  <a:lnTo>
                    <a:pt x="6399" y="6305"/>
                  </a:lnTo>
                  <a:lnTo>
                    <a:pt x="6162" y="6148"/>
                  </a:lnTo>
                  <a:lnTo>
                    <a:pt x="5846" y="5990"/>
                  </a:lnTo>
                  <a:lnTo>
                    <a:pt x="5609" y="5885"/>
                  </a:lnTo>
                  <a:lnTo>
                    <a:pt x="5293" y="5675"/>
                  </a:lnTo>
                  <a:lnTo>
                    <a:pt x="4977" y="5517"/>
                  </a:lnTo>
                  <a:lnTo>
                    <a:pt x="4661" y="5307"/>
                  </a:lnTo>
                  <a:lnTo>
                    <a:pt x="4345" y="5097"/>
                  </a:lnTo>
                  <a:lnTo>
                    <a:pt x="4029" y="4939"/>
                  </a:lnTo>
                  <a:lnTo>
                    <a:pt x="3792" y="4782"/>
                  </a:lnTo>
                  <a:lnTo>
                    <a:pt x="3634" y="4624"/>
                  </a:lnTo>
                  <a:lnTo>
                    <a:pt x="3476" y="4519"/>
                  </a:lnTo>
                  <a:lnTo>
                    <a:pt x="3397" y="4414"/>
                  </a:lnTo>
                  <a:lnTo>
                    <a:pt x="3239" y="4204"/>
                  </a:lnTo>
                  <a:lnTo>
                    <a:pt x="3318" y="4151"/>
                  </a:lnTo>
                  <a:lnTo>
                    <a:pt x="3397" y="3941"/>
                  </a:lnTo>
                  <a:lnTo>
                    <a:pt x="3634" y="3783"/>
                  </a:lnTo>
                  <a:lnTo>
                    <a:pt x="3713" y="3731"/>
                  </a:lnTo>
                  <a:lnTo>
                    <a:pt x="3950" y="3626"/>
                  </a:lnTo>
                  <a:lnTo>
                    <a:pt x="4108" y="3573"/>
                  </a:lnTo>
                  <a:lnTo>
                    <a:pt x="4345" y="3468"/>
                  </a:lnTo>
                  <a:lnTo>
                    <a:pt x="4582" y="3416"/>
                  </a:lnTo>
                  <a:lnTo>
                    <a:pt x="4819" y="3311"/>
                  </a:lnTo>
                  <a:lnTo>
                    <a:pt x="5056" y="3258"/>
                  </a:lnTo>
                  <a:lnTo>
                    <a:pt x="5372" y="3153"/>
                  </a:lnTo>
                  <a:lnTo>
                    <a:pt x="5688" y="3100"/>
                  </a:lnTo>
                  <a:lnTo>
                    <a:pt x="6004" y="3048"/>
                  </a:lnTo>
                  <a:lnTo>
                    <a:pt x="6399" y="2943"/>
                  </a:lnTo>
                  <a:lnTo>
                    <a:pt x="6715" y="2890"/>
                  </a:lnTo>
                  <a:lnTo>
                    <a:pt x="7110" y="2838"/>
                  </a:lnTo>
                  <a:lnTo>
                    <a:pt x="7426" y="2733"/>
                  </a:lnTo>
                  <a:lnTo>
                    <a:pt x="7821" y="2680"/>
                  </a:lnTo>
                  <a:lnTo>
                    <a:pt x="8216" y="2628"/>
                  </a:lnTo>
                  <a:lnTo>
                    <a:pt x="8611" y="2522"/>
                  </a:lnTo>
                  <a:lnTo>
                    <a:pt x="9006" y="2470"/>
                  </a:lnTo>
                  <a:lnTo>
                    <a:pt x="9243" y="2470"/>
                  </a:lnTo>
                  <a:lnTo>
                    <a:pt x="9480" y="2417"/>
                  </a:lnTo>
                  <a:lnTo>
                    <a:pt x="9717" y="2417"/>
                  </a:lnTo>
                  <a:lnTo>
                    <a:pt x="9954" y="2417"/>
                  </a:lnTo>
                  <a:lnTo>
                    <a:pt x="10112" y="2365"/>
                  </a:lnTo>
                  <a:lnTo>
                    <a:pt x="10349" y="2312"/>
                  </a:lnTo>
                  <a:lnTo>
                    <a:pt x="10586" y="2312"/>
                  </a:lnTo>
                  <a:lnTo>
                    <a:pt x="10823" y="2312"/>
                  </a:lnTo>
                  <a:lnTo>
                    <a:pt x="10981" y="2260"/>
                  </a:lnTo>
                  <a:lnTo>
                    <a:pt x="11218" y="2260"/>
                  </a:lnTo>
                  <a:lnTo>
                    <a:pt x="11455" y="2207"/>
                  </a:lnTo>
                  <a:lnTo>
                    <a:pt x="11692" y="2207"/>
                  </a:lnTo>
                  <a:lnTo>
                    <a:pt x="11929" y="2207"/>
                  </a:lnTo>
                  <a:lnTo>
                    <a:pt x="12166" y="2207"/>
                  </a:lnTo>
                  <a:lnTo>
                    <a:pt x="12403" y="2155"/>
                  </a:lnTo>
                  <a:lnTo>
                    <a:pt x="12640" y="2155"/>
                  </a:lnTo>
                  <a:lnTo>
                    <a:pt x="12877" y="2155"/>
                  </a:lnTo>
                  <a:lnTo>
                    <a:pt x="13114" y="2155"/>
                  </a:lnTo>
                  <a:lnTo>
                    <a:pt x="13351" y="2155"/>
                  </a:lnTo>
                  <a:lnTo>
                    <a:pt x="13588" y="2155"/>
                  </a:lnTo>
                  <a:lnTo>
                    <a:pt x="13351" y="1"/>
                  </a:lnTo>
                  <a:lnTo>
                    <a:pt x="13035" y="1"/>
                  </a:lnTo>
                  <a:lnTo>
                    <a:pt x="12719" y="1"/>
                  </a:lnTo>
                  <a:lnTo>
                    <a:pt x="12403" y="53"/>
                  </a:lnTo>
                  <a:lnTo>
                    <a:pt x="12008" y="53"/>
                  </a:lnTo>
                  <a:lnTo>
                    <a:pt x="11613" y="53"/>
                  </a:lnTo>
                  <a:lnTo>
                    <a:pt x="11218" y="106"/>
                  </a:lnTo>
                  <a:lnTo>
                    <a:pt x="10981" y="106"/>
                  </a:lnTo>
                  <a:lnTo>
                    <a:pt x="10744" y="158"/>
                  </a:lnTo>
                  <a:lnTo>
                    <a:pt x="10507" y="158"/>
                  </a:lnTo>
                  <a:lnTo>
                    <a:pt x="10349" y="211"/>
                  </a:lnTo>
                  <a:lnTo>
                    <a:pt x="10033" y="211"/>
                  </a:lnTo>
                  <a:lnTo>
                    <a:pt x="9796" y="211"/>
                  </a:lnTo>
                  <a:lnTo>
                    <a:pt x="9559" y="263"/>
                  </a:lnTo>
                  <a:lnTo>
                    <a:pt x="9322" y="263"/>
                  </a:lnTo>
                  <a:lnTo>
                    <a:pt x="9085" y="316"/>
                  </a:lnTo>
                  <a:lnTo>
                    <a:pt x="8848" y="316"/>
                  </a:lnTo>
                  <a:lnTo>
                    <a:pt x="8611" y="368"/>
                  </a:lnTo>
                  <a:lnTo>
                    <a:pt x="8374" y="421"/>
                  </a:lnTo>
                  <a:lnTo>
                    <a:pt x="8058" y="421"/>
                  </a:lnTo>
                  <a:lnTo>
                    <a:pt x="7821" y="473"/>
                  </a:lnTo>
                  <a:lnTo>
                    <a:pt x="7584" y="526"/>
                  </a:lnTo>
                  <a:lnTo>
                    <a:pt x="7347" y="578"/>
                  </a:lnTo>
                  <a:lnTo>
                    <a:pt x="7110" y="578"/>
                  </a:lnTo>
                  <a:lnTo>
                    <a:pt x="6794" y="631"/>
                  </a:lnTo>
                  <a:lnTo>
                    <a:pt x="6557" y="684"/>
                  </a:lnTo>
                  <a:lnTo>
                    <a:pt x="6320" y="736"/>
                  </a:lnTo>
                  <a:lnTo>
                    <a:pt x="6083" y="789"/>
                  </a:lnTo>
                  <a:lnTo>
                    <a:pt x="5767" y="841"/>
                  </a:lnTo>
                  <a:lnTo>
                    <a:pt x="5530" y="894"/>
                  </a:lnTo>
                  <a:lnTo>
                    <a:pt x="5293" y="946"/>
                  </a:lnTo>
                  <a:lnTo>
                    <a:pt x="4977" y="946"/>
                  </a:lnTo>
                  <a:lnTo>
                    <a:pt x="4740" y="1051"/>
                  </a:lnTo>
                  <a:lnTo>
                    <a:pt x="4503" y="1104"/>
                  </a:lnTo>
                  <a:lnTo>
                    <a:pt x="4266" y="1156"/>
                  </a:lnTo>
                  <a:lnTo>
                    <a:pt x="4029" y="1209"/>
                  </a:lnTo>
                  <a:lnTo>
                    <a:pt x="3792" y="1314"/>
                  </a:lnTo>
                  <a:lnTo>
                    <a:pt x="3555" y="1314"/>
                  </a:lnTo>
                  <a:lnTo>
                    <a:pt x="3318" y="1419"/>
                  </a:lnTo>
                  <a:lnTo>
                    <a:pt x="3081" y="1524"/>
                  </a:lnTo>
                  <a:lnTo>
                    <a:pt x="2844" y="1577"/>
                  </a:lnTo>
                  <a:lnTo>
                    <a:pt x="2686" y="1629"/>
                  </a:lnTo>
                  <a:lnTo>
                    <a:pt x="2449" y="1734"/>
                  </a:lnTo>
                  <a:lnTo>
                    <a:pt x="2212" y="1839"/>
                  </a:lnTo>
                  <a:lnTo>
                    <a:pt x="2054" y="1892"/>
                  </a:lnTo>
                  <a:lnTo>
                    <a:pt x="1896" y="1997"/>
                  </a:lnTo>
                  <a:lnTo>
                    <a:pt x="1738" y="2050"/>
                  </a:lnTo>
                  <a:lnTo>
                    <a:pt x="1343" y="2260"/>
                  </a:lnTo>
                  <a:lnTo>
                    <a:pt x="1106" y="2470"/>
                  </a:lnTo>
                  <a:lnTo>
                    <a:pt x="790" y="2680"/>
                  </a:lnTo>
                  <a:lnTo>
                    <a:pt x="553" y="2890"/>
                  </a:lnTo>
                  <a:lnTo>
                    <a:pt x="395" y="3100"/>
                  </a:lnTo>
                  <a:lnTo>
                    <a:pt x="237" y="3363"/>
                  </a:lnTo>
                  <a:lnTo>
                    <a:pt x="158" y="3468"/>
                  </a:lnTo>
                  <a:lnTo>
                    <a:pt x="79" y="3626"/>
                  </a:lnTo>
                  <a:lnTo>
                    <a:pt x="0" y="3783"/>
                  </a:lnTo>
                  <a:lnTo>
                    <a:pt x="0" y="3941"/>
                  </a:lnTo>
                  <a:lnTo>
                    <a:pt x="0" y="4099"/>
                  </a:lnTo>
                  <a:lnTo>
                    <a:pt x="0" y="4309"/>
                  </a:lnTo>
                  <a:lnTo>
                    <a:pt x="0" y="4466"/>
                  </a:lnTo>
                  <a:lnTo>
                    <a:pt x="158" y="4677"/>
                  </a:lnTo>
                  <a:lnTo>
                    <a:pt x="158" y="4887"/>
                  </a:lnTo>
                  <a:lnTo>
                    <a:pt x="316" y="5097"/>
                  </a:lnTo>
                  <a:lnTo>
                    <a:pt x="395" y="5254"/>
                  </a:lnTo>
                  <a:lnTo>
                    <a:pt x="632" y="5517"/>
                  </a:lnTo>
                  <a:lnTo>
                    <a:pt x="790" y="5675"/>
                  </a:lnTo>
                  <a:lnTo>
                    <a:pt x="1106" y="5937"/>
                  </a:lnTo>
                  <a:lnTo>
                    <a:pt x="1185" y="6043"/>
                  </a:lnTo>
                  <a:lnTo>
                    <a:pt x="1343" y="6148"/>
                  </a:lnTo>
                  <a:lnTo>
                    <a:pt x="1501" y="6253"/>
                  </a:lnTo>
                  <a:lnTo>
                    <a:pt x="1738" y="6410"/>
                  </a:lnTo>
                  <a:lnTo>
                    <a:pt x="2054" y="6621"/>
                  </a:lnTo>
                  <a:lnTo>
                    <a:pt x="2291" y="6778"/>
                  </a:lnTo>
                  <a:lnTo>
                    <a:pt x="2528" y="6936"/>
                  </a:lnTo>
                  <a:lnTo>
                    <a:pt x="2844" y="7146"/>
                  </a:lnTo>
                  <a:lnTo>
                    <a:pt x="3081" y="7304"/>
                  </a:lnTo>
                  <a:lnTo>
                    <a:pt x="3397" y="7461"/>
                  </a:lnTo>
                  <a:lnTo>
                    <a:pt x="3634" y="7619"/>
                  </a:lnTo>
                  <a:lnTo>
                    <a:pt x="3950" y="7776"/>
                  </a:lnTo>
                  <a:lnTo>
                    <a:pt x="4187" y="7881"/>
                  </a:lnTo>
                  <a:lnTo>
                    <a:pt x="4503" y="8039"/>
                  </a:lnTo>
                  <a:lnTo>
                    <a:pt x="4740" y="8144"/>
                  </a:lnTo>
                  <a:lnTo>
                    <a:pt x="4977" y="8302"/>
                  </a:lnTo>
                  <a:lnTo>
                    <a:pt x="5214" y="8407"/>
                  </a:lnTo>
                  <a:lnTo>
                    <a:pt x="5451" y="8512"/>
                  </a:lnTo>
                  <a:lnTo>
                    <a:pt x="5688" y="8617"/>
                  </a:lnTo>
                  <a:lnTo>
                    <a:pt x="6004" y="8722"/>
                  </a:lnTo>
                  <a:lnTo>
                    <a:pt x="6162" y="8775"/>
                  </a:lnTo>
                  <a:lnTo>
                    <a:pt x="6399" y="8880"/>
                  </a:lnTo>
                  <a:lnTo>
                    <a:pt x="6636" y="8932"/>
                  </a:lnTo>
                  <a:lnTo>
                    <a:pt x="6873" y="9037"/>
                  </a:lnTo>
                  <a:lnTo>
                    <a:pt x="7110" y="9090"/>
                  </a:lnTo>
                  <a:lnTo>
                    <a:pt x="7268" y="9142"/>
                  </a:lnTo>
                  <a:lnTo>
                    <a:pt x="7505" y="9195"/>
                  </a:lnTo>
                  <a:lnTo>
                    <a:pt x="7742" y="9247"/>
                  </a:lnTo>
                  <a:lnTo>
                    <a:pt x="8137" y="9300"/>
                  </a:lnTo>
                  <a:lnTo>
                    <a:pt x="8532" y="9353"/>
                  </a:lnTo>
                  <a:lnTo>
                    <a:pt x="8927" y="9353"/>
                  </a:lnTo>
                  <a:lnTo>
                    <a:pt x="9401" y="9405"/>
                  </a:lnTo>
                  <a:lnTo>
                    <a:pt x="9559" y="9353"/>
                  </a:lnTo>
                  <a:lnTo>
                    <a:pt x="9796" y="9353"/>
                  </a:lnTo>
                  <a:lnTo>
                    <a:pt x="10033" y="9300"/>
                  </a:lnTo>
                  <a:lnTo>
                    <a:pt x="10191" y="9300"/>
                  </a:lnTo>
                  <a:lnTo>
                    <a:pt x="10507" y="9195"/>
                  </a:lnTo>
                  <a:lnTo>
                    <a:pt x="10823" y="9090"/>
                  </a:lnTo>
                  <a:lnTo>
                    <a:pt x="11060" y="8985"/>
                  </a:lnTo>
                  <a:lnTo>
                    <a:pt x="11218" y="8880"/>
                  </a:lnTo>
                  <a:lnTo>
                    <a:pt x="11376" y="8827"/>
                  </a:lnTo>
                  <a:lnTo>
                    <a:pt x="11455" y="8775"/>
                  </a:lnTo>
                  <a:lnTo>
                    <a:pt x="8927" y="7409"/>
                  </a:lnTo>
                  <a:lnTo>
                    <a:pt x="9085" y="7251"/>
                  </a:lnTo>
                  <a:lnTo>
                    <a:pt x="9243" y="72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6" name="Shape 267"/>
            <p:cNvSpPr>
              <a:spLocks/>
            </p:cNvSpPr>
            <p:nvPr/>
          </p:nvSpPr>
          <p:spPr bwMode="auto">
            <a:xfrm>
              <a:off x="754425" y="1897975"/>
              <a:ext cx="225175" cy="93275"/>
            </a:xfrm>
            <a:custGeom>
              <a:avLst/>
              <a:gdLst>
                <a:gd name="T0" fmla="*/ 2147483647 w 9007"/>
                <a:gd name="T1" fmla="*/ 2147483647 h 3731"/>
                <a:gd name="T2" fmla="*/ 2147483647 w 9007"/>
                <a:gd name="T3" fmla="*/ 0 h 3731"/>
                <a:gd name="T4" fmla="*/ 244140625 w 9007"/>
                <a:gd name="T5" fmla="*/ 2147483647 h 3731"/>
                <a:gd name="T6" fmla="*/ 2147483647 w 9007"/>
                <a:gd name="T7" fmla="*/ 2147483647 h 3731"/>
                <a:gd name="T8" fmla="*/ 2147483647 w 9007"/>
                <a:gd name="T9" fmla="*/ 2147483647 h 3731"/>
                <a:gd name="T10" fmla="*/ 2147483647 w 9007"/>
                <a:gd name="T11" fmla="*/ 2147483647 h 3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07"/>
                <a:gd name="T19" fmla="*/ 0 h 3731"/>
                <a:gd name="T20" fmla="*/ 9007 w 9007"/>
                <a:gd name="T21" fmla="*/ 3731 h 37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07" h="3731" extrusionOk="0">
                  <a:moveTo>
                    <a:pt x="9007" y="1682"/>
                  </a:moveTo>
                  <a:lnTo>
                    <a:pt x="949" y="0"/>
                  </a:lnTo>
                  <a:lnTo>
                    <a:pt x="1" y="2049"/>
                  </a:lnTo>
                  <a:lnTo>
                    <a:pt x="8059" y="3731"/>
                  </a:lnTo>
                  <a:lnTo>
                    <a:pt x="9007" y="16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7" name="Shape 268"/>
            <p:cNvSpPr>
              <a:spLocks/>
            </p:cNvSpPr>
            <p:nvPr/>
          </p:nvSpPr>
          <p:spPr bwMode="auto">
            <a:xfrm>
              <a:off x="857125" y="1685200"/>
              <a:ext cx="223200" cy="97200"/>
            </a:xfrm>
            <a:custGeom>
              <a:avLst/>
              <a:gdLst>
                <a:gd name="T0" fmla="*/ 2147483647 w 8928"/>
                <a:gd name="T1" fmla="*/ 2147483647 h 3888"/>
                <a:gd name="T2" fmla="*/ 2147483647 w 8928"/>
                <a:gd name="T3" fmla="*/ 0 h 3888"/>
                <a:gd name="T4" fmla="*/ 244140625 w 8928"/>
                <a:gd name="T5" fmla="*/ 2147483647 h 3888"/>
                <a:gd name="T6" fmla="*/ 2147483647 w 8928"/>
                <a:gd name="T7" fmla="*/ 2147483647 h 3888"/>
                <a:gd name="T8" fmla="*/ 2147483647 w 8928"/>
                <a:gd name="T9" fmla="*/ 2147483647 h 3888"/>
                <a:gd name="T10" fmla="*/ 2147483647 w 8928"/>
                <a:gd name="T11" fmla="*/ 2147483647 h 38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28"/>
                <a:gd name="T19" fmla="*/ 0 h 3888"/>
                <a:gd name="T20" fmla="*/ 8928 w 8928"/>
                <a:gd name="T21" fmla="*/ 3888 h 38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28" h="3888" extrusionOk="0">
                  <a:moveTo>
                    <a:pt x="8928" y="1891"/>
                  </a:moveTo>
                  <a:lnTo>
                    <a:pt x="1107" y="0"/>
                  </a:lnTo>
                  <a:lnTo>
                    <a:pt x="1" y="1997"/>
                  </a:lnTo>
                  <a:lnTo>
                    <a:pt x="7901" y="3888"/>
                  </a:lnTo>
                  <a:lnTo>
                    <a:pt x="8928" y="18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8" name="Shape 269"/>
            <p:cNvSpPr>
              <a:spLocks/>
            </p:cNvSpPr>
            <p:nvPr/>
          </p:nvSpPr>
          <p:spPr bwMode="auto">
            <a:xfrm>
              <a:off x="973650" y="1450075"/>
              <a:ext cx="205425" cy="91975"/>
            </a:xfrm>
            <a:custGeom>
              <a:avLst/>
              <a:gdLst>
                <a:gd name="T0" fmla="*/ 2147483647 w 8217"/>
                <a:gd name="T1" fmla="*/ 2147483647 h 3679"/>
                <a:gd name="T2" fmla="*/ 2147483647 w 8217"/>
                <a:gd name="T3" fmla="*/ 244140625 h 3679"/>
                <a:gd name="T4" fmla="*/ 244140625 w 8217"/>
                <a:gd name="T5" fmla="*/ 2147483647 h 3679"/>
                <a:gd name="T6" fmla="*/ 2147483647 w 8217"/>
                <a:gd name="T7" fmla="*/ 2147483647 h 3679"/>
                <a:gd name="T8" fmla="*/ 2147483647 w 8217"/>
                <a:gd name="T9" fmla="*/ 2147483647 h 3679"/>
                <a:gd name="T10" fmla="*/ 2147483647 w 8217"/>
                <a:gd name="T11" fmla="*/ 2147483647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17"/>
                <a:gd name="T19" fmla="*/ 0 h 3679"/>
                <a:gd name="T20" fmla="*/ 8217 w 8217"/>
                <a:gd name="T21" fmla="*/ 3679 h 3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17" h="3679" extrusionOk="0">
                  <a:moveTo>
                    <a:pt x="8217" y="1629"/>
                  </a:moveTo>
                  <a:lnTo>
                    <a:pt x="1028" y="1"/>
                  </a:lnTo>
                  <a:lnTo>
                    <a:pt x="1" y="2050"/>
                  </a:lnTo>
                  <a:lnTo>
                    <a:pt x="7190" y="3678"/>
                  </a:lnTo>
                  <a:lnTo>
                    <a:pt x="8217" y="16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9" name="Shape 270"/>
            <p:cNvSpPr>
              <a:spLocks/>
            </p:cNvSpPr>
            <p:nvPr/>
          </p:nvSpPr>
          <p:spPr bwMode="auto">
            <a:xfrm>
              <a:off x="1196825" y="656725"/>
              <a:ext cx="335775" cy="97225"/>
            </a:xfrm>
            <a:custGeom>
              <a:avLst/>
              <a:gdLst>
                <a:gd name="T0" fmla="*/ 2147483647 w 13431"/>
                <a:gd name="T1" fmla="*/ 2147483647 h 3889"/>
                <a:gd name="T2" fmla="*/ 2147483647 w 13431"/>
                <a:gd name="T3" fmla="*/ 244140625 h 3889"/>
                <a:gd name="T4" fmla="*/ 244140625 w 13431"/>
                <a:gd name="T5" fmla="*/ 2147483647 h 3889"/>
                <a:gd name="T6" fmla="*/ 2147483647 w 13431"/>
                <a:gd name="T7" fmla="*/ 2147483647 h 3889"/>
                <a:gd name="T8" fmla="*/ 2147483647 w 13431"/>
                <a:gd name="T9" fmla="*/ 2147483647 h 3889"/>
                <a:gd name="T10" fmla="*/ 2147483647 w 13431"/>
                <a:gd name="T11" fmla="*/ 2147483647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431"/>
                <a:gd name="T19" fmla="*/ 0 h 3889"/>
                <a:gd name="T20" fmla="*/ 13431 w 13431"/>
                <a:gd name="T21" fmla="*/ 3889 h 38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431" h="3889" extrusionOk="0">
                  <a:moveTo>
                    <a:pt x="13430" y="1787"/>
                  </a:moveTo>
                  <a:lnTo>
                    <a:pt x="633" y="1"/>
                  </a:lnTo>
                  <a:lnTo>
                    <a:pt x="1" y="2050"/>
                  </a:lnTo>
                  <a:lnTo>
                    <a:pt x="12798" y="3889"/>
                  </a:lnTo>
                  <a:lnTo>
                    <a:pt x="13430" y="17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20" name="Shape 271"/>
            <p:cNvSpPr>
              <a:spLocks/>
            </p:cNvSpPr>
            <p:nvPr/>
          </p:nvSpPr>
          <p:spPr bwMode="auto">
            <a:xfrm>
              <a:off x="1151400" y="914175"/>
              <a:ext cx="250850" cy="68325"/>
            </a:xfrm>
            <a:custGeom>
              <a:avLst/>
              <a:gdLst>
                <a:gd name="T0" fmla="*/ 2147483647 w 10034"/>
                <a:gd name="T1" fmla="*/ 2147483647 h 2733"/>
                <a:gd name="T2" fmla="*/ 2147483647 w 10034"/>
                <a:gd name="T3" fmla="*/ 0 h 2733"/>
                <a:gd name="T4" fmla="*/ 244140625 w 10034"/>
                <a:gd name="T5" fmla="*/ 2147483647 h 2733"/>
                <a:gd name="T6" fmla="*/ 2147483647 w 10034"/>
                <a:gd name="T7" fmla="*/ 2147483647 h 2733"/>
                <a:gd name="T8" fmla="*/ 2147483647 w 10034"/>
                <a:gd name="T9" fmla="*/ 2147483647 h 2733"/>
                <a:gd name="T10" fmla="*/ 2147483647 w 10034"/>
                <a:gd name="T11" fmla="*/ 2147483647 h 27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34"/>
                <a:gd name="T19" fmla="*/ 0 h 2733"/>
                <a:gd name="T20" fmla="*/ 10034 w 10034"/>
                <a:gd name="T21" fmla="*/ 2733 h 27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34" h="2733" extrusionOk="0">
                  <a:moveTo>
                    <a:pt x="10034" y="578"/>
                  </a:moveTo>
                  <a:lnTo>
                    <a:pt x="317" y="0"/>
                  </a:lnTo>
                  <a:lnTo>
                    <a:pt x="1" y="2155"/>
                  </a:lnTo>
                  <a:lnTo>
                    <a:pt x="9718" y="2732"/>
                  </a:lnTo>
                  <a:lnTo>
                    <a:pt x="10034" y="5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21" name="Shape 272"/>
            <p:cNvSpPr>
              <a:spLocks/>
            </p:cNvSpPr>
            <p:nvPr/>
          </p:nvSpPr>
          <p:spPr bwMode="auto">
            <a:xfrm>
              <a:off x="1056600" y="1205775"/>
              <a:ext cx="225175" cy="73575"/>
            </a:xfrm>
            <a:custGeom>
              <a:avLst/>
              <a:gdLst>
                <a:gd name="T0" fmla="*/ 2147483647 w 9007"/>
                <a:gd name="T1" fmla="*/ 2147483647 h 2943"/>
                <a:gd name="T2" fmla="*/ 2147483647 w 9007"/>
                <a:gd name="T3" fmla="*/ 0 h 2943"/>
                <a:gd name="T4" fmla="*/ 244140625 w 9007"/>
                <a:gd name="T5" fmla="*/ 2147483647 h 2943"/>
                <a:gd name="T6" fmla="*/ 2147483647 w 9007"/>
                <a:gd name="T7" fmla="*/ 2147483647 h 2943"/>
                <a:gd name="T8" fmla="*/ 2147483647 w 9007"/>
                <a:gd name="T9" fmla="*/ 2147483647 h 2943"/>
                <a:gd name="T10" fmla="*/ 2147483647 w 9007"/>
                <a:gd name="T11" fmla="*/ 2147483647 h 29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07"/>
                <a:gd name="T19" fmla="*/ 0 h 2943"/>
                <a:gd name="T20" fmla="*/ 9007 w 9007"/>
                <a:gd name="T21" fmla="*/ 2943 h 29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07" h="2943" extrusionOk="0">
                  <a:moveTo>
                    <a:pt x="9007" y="841"/>
                  </a:moveTo>
                  <a:lnTo>
                    <a:pt x="475" y="0"/>
                  </a:lnTo>
                  <a:lnTo>
                    <a:pt x="1" y="2102"/>
                  </a:lnTo>
                  <a:lnTo>
                    <a:pt x="8533" y="2942"/>
                  </a:lnTo>
                  <a:lnTo>
                    <a:pt x="9007" y="8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</p:grpSp>
      <p:sp>
        <p:nvSpPr>
          <p:cNvPr id="16395" name="Shape 273"/>
          <p:cNvSpPr txBox="1">
            <a:spLocks noChangeArrowheads="1"/>
          </p:cNvSpPr>
          <p:nvPr/>
        </p:nvSpPr>
        <p:spPr bwMode="auto">
          <a:xfrm>
            <a:off x="7162800" y="23622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) Increase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in </a:t>
            </a:r>
          </a:p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Temperature</a:t>
            </a:r>
          </a:p>
        </p:txBody>
      </p:sp>
      <p:sp>
        <p:nvSpPr>
          <p:cNvPr id="16396" name="Shape 274"/>
          <p:cNvSpPr txBox="1">
            <a:spLocks noChangeArrowheads="1"/>
          </p:cNvSpPr>
          <p:nvPr/>
        </p:nvSpPr>
        <p:spPr bwMode="auto">
          <a:xfrm>
            <a:off x="457200" y="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sz="3600" b="1" dirty="0" smtClean="0"/>
              <a:t>Secondary data suggest that climatic factors alone cannot explain the decline</a:t>
            </a:r>
            <a:endParaRPr lang="en-US" altLang="en-US" sz="3600" dirty="0">
              <a:latin typeface="Garamond" pitchFamily="18" charset="0"/>
              <a:sym typeface="Garamond" pitchFamily="18" charset="0"/>
            </a:endParaRPr>
          </a:p>
        </p:txBody>
      </p:sp>
      <p:cxnSp>
        <p:nvCxnSpPr>
          <p:cNvPr id="275" name="Straight Connector 274"/>
          <p:cNvCxnSpPr/>
          <p:nvPr/>
        </p:nvCxnSpPr>
        <p:spPr>
          <a:xfrm>
            <a:off x="3667125" y="3527425"/>
            <a:ext cx="37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 bwMode="auto">
          <a:xfrm flipH="1">
            <a:off x="3819525" y="3581400"/>
            <a:ext cx="115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3048000" y="3352800"/>
            <a:ext cx="37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 bwMode="auto">
          <a:xfrm flipH="1">
            <a:off x="3200400" y="3406775"/>
            <a:ext cx="115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286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i="1" dirty="0" err="1" smtClean="0"/>
              <a:t>Srinivasan</a:t>
            </a:r>
            <a:r>
              <a:rPr lang="en-US" i="1" dirty="0" smtClean="0"/>
              <a:t> et al., 2015</a:t>
            </a:r>
            <a:endParaRPr lang="en-US" i="1" dirty="0"/>
          </a:p>
        </p:txBody>
      </p:sp>
      <p:sp>
        <p:nvSpPr>
          <p:cNvPr id="172" name="Shape 213"/>
          <p:cNvSpPr>
            <a:spLocks noChangeArrowheads="1"/>
          </p:cNvSpPr>
          <p:nvPr/>
        </p:nvSpPr>
        <p:spPr bwMode="auto">
          <a:xfrm rot="5245278">
            <a:off x="7023959" y="5264349"/>
            <a:ext cx="609600" cy="304800"/>
          </a:xfrm>
          <a:prstGeom prst="rightArrow">
            <a:avLst>
              <a:gd name="adj1" fmla="val 18028"/>
              <a:gd name="adj2" fmla="val 50001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pic>
        <p:nvPicPr>
          <p:cNvPr id="1028" name="Picture 4" descr="C:\Users\dushyant\AppData\Local\Microsoft\Windows\INetCache\IE\VV0MBGZ2\Eucalyptus_tree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6657" y="1981200"/>
            <a:ext cx="385543" cy="1015778"/>
          </a:xfrm>
          <a:prstGeom prst="rect">
            <a:avLst/>
          </a:prstGeom>
          <a:noFill/>
        </p:spPr>
      </p:pic>
      <p:pic>
        <p:nvPicPr>
          <p:cNvPr id="173" name="Picture 4" descr="C:\Users\dushyant\AppData\Local\Microsoft\Windows\INetCache\IE\VV0MBGZ2\Eucalyptus_tree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981200"/>
            <a:ext cx="385543" cy="1015778"/>
          </a:xfrm>
          <a:prstGeom prst="rect">
            <a:avLst/>
          </a:prstGeom>
          <a:noFill/>
        </p:spPr>
      </p:pic>
      <p:pic>
        <p:nvPicPr>
          <p:cNvPr id="176" name="Picture 2" descr="C:\Users\dushyant\AppData\Local\Microsoft\Windows\INetCache\IE\VV0MBGZ2\rain-310148_64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1295400"/>
            <a:ext cx="1414463" cy="15909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9"/>
          <p:cNvGrpSpPr/>
          <p:nvPr/>
        </p:nvGrpSpPr>
        <p:grpSpPr>
          <a:xfrm>
            <a:off x="1688080" y="2968052"/>
            <a:ext cx="369320" cy="2070671"/>
            <a:chOff x="1768839" y="2968052"/>
            <a:chExt cx="369320" cy="2070671"/>
          </a:xfrm>
        </p:grpSpPr>
        <p:sp>
          <p:nvSpPr>
            <p:cNvPr id="174" name="Freeform 173"/>
            <p:cNvSpPr/>
            <p:nvPr/>
          </p:nvSpPr>
          <p:spPr>
            <a:xfrm>
              <a:off x="1858780" y="2968052"/>
              <a:ext cx="106072" cy="2070671"/>
            </a:xfrm>
            <a:custGeom>
              <a:avLst/>
              <a:gdLst>
                <a:gd name="connsiteX0" fmla="*/ 74951 w 106072"/>
                <a:gd name="connsiteY0" fmla="*/ 0 h 2070671"/>
                <a:gd name="connsiteX1" fmla="*/ 59961 w 106072"/>
                <a:gd name="connsiteY1" fmla="*/ 74951 h 2070671"/>
                <a:gd name="connsiteX2" fmla="*/ 44971 w 106072"/>
                <a:gd name="connsiteY2" fmla="*/ 119922 h 2070671"/>
                <a:gd name="connsiteX3" fmla="*/ 29981 w 106072"/>
                <a:gd name="connsiteY3" fmla="*/ 179882 h 2070671"/>
                <a:gd name="connsiteX4" fmla="*/ 0 w 106072"/>
                <a:gd name="connsiteY4" fmla="*/ 344774 h 2070671"/>
                <a:gd name="connsiteX5" fmla="*/ 14990 w 106072"/>
                <a:gd name="connsiteY5" fmla="*/ 794479 h 2070671"/>
                <a:gd name="connsiteX6" fmla="*/ 44971 w 106072"/>
                <a:gd name="connsiteY6" fmla="*/ 839450 h 2070671"/>
                <a:gd name="connsiteX7" fmla="*/ 74951 w 106072"/>
                <a:gd name="connsiteY7" fmla="*/ 899410 h 2070671"/>
                <a:gd name="connsiteX8" fmla="*/ 104931 w 106072"/>
                <a:gd name="connsiteY8" fmla="*/ 989351 h 2070671"/>
                <a:gd name="connsiteX9" fmla="*/ 89941 w 106072"/>
                <a:gd name="connsiteY9" fmla="*/ 1094282 h 2070671"/>
                <a:gd name="connsiteX10" fmla="*/ 59961 w 106072"/>
                <a:gd name="connsiteY10" fmla="*/ 1514007 h 2070671"/>
                <a:gd name="connsiteX11" fmla="*/ 44971 w 106072"/>
                <a:gd name="connsiteY11" fmla="*/ 1843791 h 2070671"/>
                <a:gd name="connsiteX12" fmla="*/ 29981 w 106072"/>
                <a:gd name="connsiteY12" fmla="*/ 1918741 h 207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6072" h="2070671">
                  <a:moveTo>
                    <a:pt x="74951" y="0"/>
                  </a:moveTo>
                  <a:cubicBezTo>
                    <a:pt x="69954" y="24984"/>
                    <a:pt x="66140" y="50233"/>
                    <a:pt x="59961" y="74951"/>
                  </a:cubicBezTo>
                  <a:cubicBezTo>
                    <a:pt x="56129" y="90280"/>
                    <a:pt x="49312" y="104729"/>
                    <a:pt x="44971" y="119922"/>
                  </a:cubicBezTo>
                  <a:cubicBezTo>
                    <a:pt x="39311" y="139731"/>
                    <a:pt x="34450" y="159771"/>
                    <a:pt x="29981" y="179882"/>
                  </a:cubicBezTo>
                  <a:cubicBezTo>
                    <a:pt x="16010" y="242750"/>
                    <a:pt x="10851" y="279669"/>
                    <a:pt x="0" y="344774"/>
                  </a:cubicBezTo>
                  <a:cubicBezTo>
                    <a:pt x="4997" y="494676"/>
                    <a:pt x="1411" y="645110"/>
                    <a:pt x="14990" y="794479"/>
                  </a:cubicBezTo>
                  <a:cubicBezTo>
                    <a:pt x="16621" y="812421"/>
                    <a:pt x="36032" y="823808"/>
                    <a:pt x="44971" y="839450"/>
                  </a:cubicBezTo>
                  <a:cubicBezTo>
                    <a:pt x="56058" y="858852"/>
                    <a:pt x="66652" y="878662"/>
                    <a:pt x="74951" y="899410"/>
                  </a:cubicBezTo>
                  <a:cubicBezTo>
                    <a:pt x="86688" y="928752"/>
                    <a:pt x="104931" y="989351"/>
                    <a:pt x="104931" y="989351"/>
                  </a:cubicBezTo>
                  <a:cubicBezTo>
                    <a:pt x="99934" y="1024328"/>
                    <a:pt x="92216" y="1059023"/>
                    <a:pt x="89941" y="1094282"/>
                  </a:cubicBezTo>
                  <a:cubicBezTo>
                    <a:pt x="62380" y="1521485"/>
                    <a:pt x="106072" y="1329562"/>
                    <a:pt x="59961" y="1514007"/>
                  </a:cubicBezTo>
                  <a:cubicBezTo>
                    <a:pt x="54964" y="1623935"/>
                    <a:pt x="53746" y="1734100"/>
                    <a:pt x="44971" y="1843791"/>
                  </a:cubicBezTo>
                  <a:cubicBezTo>
                    <a:pt x="26821" y="2070671"/>
                    <a:pt x="29981" y="1763906"/>
                    <a:pt x="29981" y="1918741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1953512" y="3057993"/>
              <a:ext cx="184647" cy="1618938"/>
            </a:xfrm>
            <a:custGeom>
              <a:avLst/>
              <a:gdLst>
                <a:gd name="connsiteX0" fmla="*/ 115131 w 184647"/>
                <a:gd name="connsiteY0" fmla="*/ 0 h 1618938"/>
                <a:gd name="connsiteX1" fmla="*/ 85150 w 184647"/>
                <a:gd name="connsiteY1" fmla="*/ 44971 h 1618938"/>
                <a:gd name="connsiteX2" fmla="*/ 25190 w 184647"/>
                <a:gd name="connsiteY2" fmla="*/ 164892 h 1618938"/>
                <a:gd name="connsiteX3" fmla="*/ 25190 w 184647"/>
                <a:gd name="connsiteY3" fmla="*/ 479686 h 1618938"/>
                <a:gd name="connsiteX4" fmla="*/ 40180 w 184647"/>
                <a:gd name="connsiteY4" fmla="*/ 554637 h 1618938"/>
                <a:gd name="connsiteX5" fmla="*/ 100140 w 184647"/>
                <a:gd name="connsiteY5" fmla="*/ 704538 h 1618938"/>
                <a:gd name="connsiteX6" fmla="*/ 130121 w 184647"/>
                <a:gd name="connsiteY6" fmla="*/ 794479 h 1618938"/>
                <a:gd name="connsiteX7" fmla="*/ 160101 w 184647"/>
                <a:gd name="connsiteY7" fmla="*/ 899410 h 1618938"/>
                <a:gd name="connsiteX8" fmla="*/ 160101 w 184647"/>
                <a:gd name="connsiteY8" fmla="*/ 1394086 h 1618938"/>
                <a:gd name="connsiteX9" fmla="*/ 115131 w 184647"/>
                <a:gd name="connsiteY9" fmla="*/ 1499017 h 1618938"/>
                <a:gd name="connsiteX10" fmla="*/ 100140 w 184647"/>
                <a:gd name="connsiteY10" fmla="*/ 1618938 h 16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647" h="1618938">
                  <a:moveTo>
                    <a:pt x="115131" y="0"/>
                  </a:moveTo>
                  <a:cubicBezTo>
                    <a:pt x="105137" y="14990"/>
                    <a:pt x="93207" y="28857"/>
                    <a:pt x="85150" y="44971"/>
                  </a:cubicBezTo>
                  <a:cubicBezTo>
                    <a:pt x="11806" y="191659"/>
                    <a:pt x="94650" y="60702"/>
                    <a:pt x="25190" y="164892"/>
                  </a:cubicBezTo>
                  <a:cubicBezTo>
                    <a:pt x="0" y="316023"/>
                    <a:pt x="2861" y="256401"/>
                    <a:pt x="25190" y="479686"/>
                  </a:cubicBezTo>
                  <a:cubicBezTo>
                    <a:pt x="27725" y="505038"/>
                    <a:pt x="32123" y="530466"/>
                    <a:pt x="40180" y="554637"/>
                  </a:cubicBezTo>
                  <a:cubicBezTo>
                    <a:pt x="57198" y="605691"/>
                    <a:pt x="83122" y="653484"/>
                    <a:pt x="100140" y="704538"/>
                  </a:cubicBezTo>
                  <a:cubicBezTo>
                    <a:pt x="110134" y="734518"/>
                    <a:pt x="122456" y="763820"/>
                    <a:pt x="130121" y="794479"/>
                  </a:cubicBezTo>
                  <a:cubicBezTo>
                    <a:pt x="148943" y="869769"/>
                    <a:pt x="138596" y="834895"/>
                    <a:pt x="160101" y="899410"/>
                  </a:cubicBezTo>
                  <a:cubicBezTo>
                    <a:pt x="179981" y="1137967"/>
                    <a:pt x="184647" y="1099526"/>
                    <a:pt x="160101" y="1394086"/>
                  </a:cubicBezTo>
                  <a:cubicBezTo>
                    <a:pt x="157677" y="1423178"/>
                    <a:pt x="124413" y="1477360"/>
                    <a:pt x="115131" y="1499017"/>
                  </a:cubicBezTo>
                  <a:cubicBezTo>
                    <a:pt x="92239" y="1552431"/>
                    <a:pt x="100140" y="1552310"/>
                    <a:pt x="100140" y="1618938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1768839" y="347771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1921239" y="363011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1876269" y="3204148"/>
              <a:ext cx="104931" cy="224852"/>
            </a:xfrm>
            <a:custGeom>
              <a:avLst/>
              <a:gdLst>
                <a:gd name="connsiteX0" fmla="*/ 104931 w 104931"/>
                <a:gd name="connsiteY0" fmla="*/ 0 h 224852"/>
                <a:gd name="connsiteX1" fmla="*/ 74951 w 104931"/>
                <a:gd name="connsiteY1" fmla="*/ 104931 h 224852"/>
                <a:gd name="connsiteX2" fmla="*/ 29981 w 104931"/>
                <a:gd name="connsiteY2" fmla="*/ 164892 h 224852"/>
                <a:gd name="connsiteX3" fmla="*/ 0 w 104931"/>
                <a:gd name="connsiteY3" fmla="*/ 224852 h 2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931" h="224852">
                  <a:moveTo>
                    <a:pt x="104931" y="0"/>
                  </a:moveTo>
                  <a:cubicBezTo>
                    <a:pt x="101686" y="12981"/>
                    <a:pt x="84509" y="88204"/>
                    <a:pt x="74951" y="104931"/>
                  </a:cubicBezTo>
                  <a:cubicBezTo>
                    <a:pt x="62556" y="126623"/>
                    <a:pt x="44971" y="144905"/>
                    <a:pt x="29981" y="164892"/>
                  </a:cubicBezTo>
                  <a:cubicBezTo>
                    <a:pt x="12756" y="216566"/>
                    <a:pt x="26164" y="198689"/>
                    <a:pt x="0" y="224852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" name="Freeform 165"/>
          <p:cNvSpPr/>
          <p:nvPr/>
        </p:nvSpPr>
        <p:spPr>
          <a:xfrm>
            <a:off x="1828800" y="2971800"/>
            <a:ext cx="4581525" cy="1890712"/>
          </a:xfrm>
          <a:custGeom>
            <a:avLst/>
            <a:gdLst>
              <a:gd name="connsiteX0" fmla="*/ 0 w 5532493"/>
              <a:gd name="connsiteY0" fmla="*/ 0 h 1667952"/>
              <a:gd name="connsiteX1" fmla="*/ 1150374 w 5532493"/>
              <a:gd name="connsiteY1" fmla="*/ 309716 h 1667952"/>
              <a:gd name="connsiteX2" fmla="*/ 1976284 w 5532493"/>
              <a:gd name="connsiteY2" fmla="*/ 722671 h 1667952"/>
              <a:gd name="connsiteX3" fmla="*/ 3539613 w 5532493"/>
              <a:gd name="connsiteY3" fmla="*/ 1371600 h 1667952"/>
              <a:gd name="connsiteX4" fmla="*/ 5338916 w 5532493"/>
              <a:gd name="connsiteY4" fmla="*/ 1637071 h 1667952"/>
              <a:gd name="connsiteX5" fmla="*/ 5397910 w 5532493"/>
              <a:gd name="connsiteY5" fmla="*/ 1651820 h 166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2493" h="1667952">
                <a:moveTo>
                  <a:pt x="0" y="0"/>
                </a:moveTo>
                <a:cubicBezTo>
                  <a:pt x="410496" y="94635"/>
                  <a:pt x="820993" y="189271"/>
                  <a:pt x="1150374" y="309716"/>
                </a:cubicBezTo>
                <a:cubicBezTo>
                  <a:pt x="1479755" y="430161"/>
                  <a:pt x="1578078" y="545690"/>
                  <a:pt x="1976284" y="722671"/>
                </a:cubicBezTo>
                <a:cubicBezTo>
                  <a:pt x="2374490" y="899652"/>
                  <a:pt x="2979174" y="1219200"/>
                  <a:pt x="3539613" y="1371600"/>
                </a:cubicBezTo>
                <a:cubicBezTo>
                  <a:pt x="4100052" y="1524000"/>
                  <a:pt x="5029200" y="1590368"/>
                  <a:pt x="5338916" y="1637071"/>
                </a:cubicBezTo>
                <a:cubicBezTo>
                  <a:pt x="5648632" y="1683774"/>
                  <a:pt x="5523271" y="1667797"/>
                  <a:pt x="5397910" y="1651820"/>
                </a:cubicBezTo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6387" name="Shape 112"/>
          <p:cNvCxnSpPr>
            <a:cxnSpLocks noChangeShapeType="1"/>
          </p:cNvCxnSpPr>
          <p:nvPr/>
        </p:nvCxnSpPr>
        <p:spPr bwMode="auto">
          <a:xfrm rot="10800000">
            <a:off x="4000500" y="2819400"/>
            <a:ext cx="114300" cy="0"/>
          </a:xfrm>
          <a:prstGeom prst="straightConnector1">
            <a:avLst/>
          </a:prstGeom>
          <a:noFill/>
          <a:ln w="9525" cap="rnd">
            <a:solidFill>
              <a:srgbClr val="B6DCDF"/>
            </a:solidFill>
            <a:miter lim="800000"/>
            <a:headEnd/>
            <a:tailEnd/>
          </a:ln>
        </p:spPr>
      </p:cxnSp>
      <p:sp>
        <p:nvSpPr>
          <p:cNvPr id="16388" name="Shape 114"/>
          <p:cNvSpPr txBox="1">
            <a:spLocks noChangeArrowheads="1"/>
          </p:cNvSpPr>
          <p:nvPr/>
        </p:nvSpPr>
        <p:spPr bwMode="auto">
          <a:xfrm>
            <a:off x="0" y="990600"/>
            <a:ext cx="2819400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4)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Increased </a:t>
            </a:r>
            <a:r>
              <a:rPr lang="en-US" altLang="en-US" sz="2000" dirty="0" err="1" smtClean="0">
                <a:solidFill>
                  <a:srgbClr val="000000"/>
                </a:solidFill>
                <a:sym typeface="Garamond" pitchFamily="18" charset="0"/>
              </a:rPr>
              <a:t>evapotranspiration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due 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to land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use change</a:t>
            </a:r>
          </a:p>
        </p:txBody>
      </p:sp>
      <p:grpSp>
        <p:nvGrpSpPr>
          <p:cNvPr id="3" name="Shape 117"/>
          <p:cNvGrpSpPr>
            <a:grpSpLocks/>
          </p:cNvGrpSpPr>
          <p:nvPr/>
        </p:nvGrpSpPr>
        <p:grpSpPr bwMode="auto">
          <a:xfrm>
            <a:off x="865228" y="2004534"/>
            <a:ext cx="7897772" cy="4396266"/>
            <a:chOff x="0" y="0"/>
            <a:chExt cx="2147483646" cy="2147483646"/>
          </a:xfrm>
        </p:grpSpPr>
        <p:sp>
          <p:nvSpPr>
            <p:cNvPr id="16519" name="Shape 118"/>
            <p:cNvSpPr>
              <a:spLocks/>
            </p:cNvSpPr>
            <p:nvPr/>
          </p:nvSpPr>
          <p:spPr bwMode="auto">
            <a:xfrm>
              <a:off x="53427525" y="350048993"/>
              <a:ext cx="2082125372" cy="1259927247"/>
            </a:xfrm>
            <a:custGeom>
              <a:avLst/>
              <a:gdLst>
                <a:gd name="T0" fmla="*/ 2147483647 w 7034981"/>
                <a:gd name="T1" fmla="*/ 2147483647 h 3470968"/>
                <a:gd name="T2" fmla="*/ 2147483647 w 7034981"/>
                <a:gd name="T3" fmla="*/ 2147483647 h 3470968"/>
                <a:gd name="T4" fmla="*/ 2147483647 w 7034981"/>
                <a:gd name="T5" fmla="*/ 2147483647 h 3470968"/>
                <a:gd name="T6" fmla="*/ 2147483647 w 7034981"/>
                <a:gd name="T7" fmla="*/ 2147483647 h 3470968"/>
                <a:gd name="T8" fmla="*/ 2147483647 w 7034981"/>
                <a:gd name="T9" fmla="*/ 2147483647 h 3470968"/>
                <a:gd name="T10" fmla="*/ 2147483647 w 7034981"/>
                <a:gd name="T11" fmla="*/ 2147483647 h 3470968"/>
                <a:gd name="T12" fmla="*/ 2147483647 w 7034981"/>
                <a:gd name="T13" fmla="*/ 2147483647 h 3470968"/>
                <a:gd name="T14" fmla="*/ 2147483647 w 7034981"/>
                <a:gd name="T15" fmla="*/ 2147483647 h 3470968"/>
                <a:gd name="T16" fmla="*/ 2147483647 w 7034981"/>
                <a:gd name="T17" fmla="*/ 2147483647 h 3470968"/>
                <a:gd name="T18" fmla="*/ 2147483647 w 7034981"/>
                <a:gd name="T19" fmla="*/ 2147483647 h 3470968"/>
                <a:gd name="T20" fmla="*/ 2147483647 w 7034981"/>
                <a:gd name="T21" fmla="*/ 2147483647 h 3470968"/>
                <a:gd name="T22" fmla="*/ 2147483647 w 7034981"/>
                <a:gd name="T23" fmla="*/ 2147483647 h 3470968"/>
                <a:gd name="T24" fmla="*/ 2147483647 w 7034981"/>
                <a:gd name="T25" fmla="*/ 2147483647 h 3470968"/>
                <a:gd name="T26" fmla="*/ 2147483647 w 7034981"/>
                <a:gd name="T27" fmla="*/ 2147483647 h 3470968"/>
                <a:gd name="T28" fmla="*/ 2147483647 w 7034981"/>
                <a:gd name="T29" fmla="*/ 2147483647 h 3470968"/>
                <a:gd name="T30" fmla="*/ 2147483647 w 7034981"/>
                <a:gd name="T31" fmla="*/ 2147483647 h 3470968"/>
                <a:gd name="T32" fmla="*/ 2147483647 w 7034981"/>
                <a:gd name="T33" fmla="*/ 2147483647 h 3470968"/>
                <a:gd name="T34" fmla="*/ 2147483647 w 7034981"/>
                <a:gd name="T35" fmla="*/ 2147483647 h 3470968"/>
                <a:gd name="T36" fmla="*/ 2147483647 w 7034981"/>
                <a:gd name="T37" fmla="*/ 2147483647 h 3470968"/>
                <a:gd name="T38" fmla="*/ 2147483647 w 7034981"/>
                <a:gd name="T39" fmla="*/ 2147483647 h 3470968"/>
                <a:gd name="T40" fmla="*/ 2147483647 w 7034981"/>
                <a:gd name="T41" fmla="*/ 2147483647 h 3470968"/>
                <a:gd name="T42" fmla="*/ 2147483647 w 7034981"/>
                <a:gd name="T43" fmla="*/ 2147483647 h 3470968"/>
                <a:gd name="T44" fmla="*/ 2147483647 w 7034981"/>
                <a:gd name="T45" fmla="*/ 2147483647 h 3470968"/>
                <a:gd name="T46" fmla="*/ 2147483647 w 7034981"/>
                <a:gd name="T47" fmla="*/ 2147483647 h 3470968"/>
                <a:gd name="T48" fmla="*/ 2147483647 w 7034981"/>
                <a:gd name="T49" fmla="*/ 2147483647 h 3470968"/>
                <a:gd name="T50" fmla="*/ 2147483647 w 7034981"/>
                <a:gd name="T51" fmla="*/ 2147483647 h 3470968"/>
                <a:gd name="T52" fmla="*/ 2147483647 w 7034981"/>
                <a:gd name="T53" fmla="*/ 2147483647 h 3470968"/>
                <a:gd name="T54" fmla="*/ 2147483647 w 7034981"/>
                <a:gd name="T55" fmla="*/ 2147483647 h 3470968"/>
                <a:gd name="T56" fmla="*/ 2147483647 w 7034981"/>
                <a:gd name="T57" fmla="*/ 2147483647 h 3470968"/>
                <a:gd name="T58" fmla="*/ 2147483647 w 7034981"/>
                <a:gd name="T59" fmla="*/ 2147483647 h 3470968"/>
                <a:gd name="T60" fmla="*/ 2147483647 w 7034981"/>
                <a:gd name="T61" fmla="*/ 2147483647 h 3470968"/>
                <a:gd name="T62" fmla="*/ 2147483647 w 7034981"/>
                <a:gd name="T63" fmla="*/ 2147483647 h 3470968"/>
                <a:gd name="T64" fmla="*/ 2147483647 w 7034981"/>
                <a:gd name="T65" fmla="*/ 2147483647 h 3470968"/>
                <a:gd name="T66" fmla="*/ 2147483647 w 7034981"/>
                <a:gd name="T67" fmla="*/ 2147483647 h 3470968"/>
                <a:gd name="T68" fmla="*/ 2147483647 w 7034981"/>
                <a:gd name="T69" fmla="*/ 2147483647 h 3470968"/>
                <a:gd name="T70" fmla="*/ 2147483647 w 7034981"/>
                <a:gd name="T71" fmla="*/ 2147483647 h 3470968"/>
                <a:gd name="T72" fmla="*/ 2147483647 w 7034981"/>
                <a:gd name="T73" fmla="*/ 2147483647 h 3470968"/>
                <a:gd name="T74" fmla="*/ 2147483647 w 7034981"/>
                <a:gd name="T75" fmla="*/ 2147483647 h 3470968"/>
                <a:gd name="T76" fmla="*/ 2147483647 w 7034981"/>
                <a:gd name="T77" fmla="*/ 2147483647 h 3470968"/>
                <a:gd name="T78" fmla="*/ 2147483647 w 7034981"/>
                <a:gd name="T79" fmla="*/ 2147483647 h 3470968"/>
                <a:gd name="T80" fmla="*/ 2147483647 w 7034981"/>
                <a:gd name="T81" fmla="*/ 2147483647 h 3470968"/>
                <a:gd name="T82" fmla="*/ 2147483647 w 7034981"/>
                <a:gd name="T83" fmla="*/ 2147483647 h 3470968"/>
                <a:gd name="T84" fmla="*/ 2147483647 w 7034981"/>
                <a:gd name="T85" fmla="*/ 2147483647 h 3470968"/>
                <a:gd name="T86" fmla="*/ 2147483647 w 7034981"/>
                <a:gd name="T87" fmla="*/ 2147483647 h 3470968"/>
                <a:gd name="T88" fmla="*/ 2147483647 w 7034981"/>
                <a:gd name="T89" fmla="*/ 2147483647 h 3470968"/>
                <a:gd name="T90" fmla="*/ 2147483647 w 7034981"/>
                <a:gd name="T91" fmla="*/ 2147483647 h 34709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34981"/>
                <a:gd name="T139" fmla="*/ 0 h 3470968"/>
                <a:gd name="T140" fmla="*/ 7034981 w 7034981"/>
                <a:gd name="T141" fmla="*/ 3470968 h 34709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34981" h="3470968" extrusionOk="0">
                  <a:moveTo>
                    <a:pt x="0" y="0"/>
                  </a:moveTo>
                  <a:cubicBezTo>
                    <a:pt x="13118" y="2624"/>
                    <a:pt x="114516" y="21689"/>
                    <a:pt x="132736" y="29497"/>
                  </a:cubicBezTo>
                  <a:cubicBezTo>
                    <a:pt x="149028" y="36479"/>
                    <a:pt x="160689" y="52012"/>
                    <a:pt x="176981" y="58994"/>
                  </a:cubicBezTo>
                  <a:cubicBezTo>
                    <a:pt x="195612" y="66979"/>
                    <a:pt x="216559" y="67918"/>
                    <a:pt x="235974" y="73742"/>
                  </a:cubicBezTo>
                  <a:cubicBezTo>
                    <a:pt x="265755" y="82676"/>
                    <a:pt x="294968" y="93407"/>
                    <a:pt x="324465" y="103239"/>
                  </a:cubicBezTo>
                  <a:cubicBezTo>
                    <a:pt x="339213" y="108155"/>
                    <a:pt x="354805" y="111034"/>
                    <a:pt x="368710" y="117987"/>
                  </a:cubicBezTo>
                  <a:cubicBezTo>
                    <a:pt x="388374" y="127819"/>
                    <a:pt x="407290" y="139319"/>
                    <a:pt x="427703" y="147484"/>
                  </a:cubicBezTo>
                  <a:cubicBezTo>
                    <a:pt x="456572" y="159032"/>
                    <a:pt x="488384" y="163076"/>
                    <a:pt x="516194" y="176981"/>
                  </a:cubicBezTo>
                  <a:cubicBezTo>
                    <a:pt x="535858" y="186813"/>
                    <a:pt x="554129" y="200161"/>
                    <a:pt x="575187" y="206478"/>
                  </a:cubicBezTo>
                  <a:cubicBezTo>
                    <a:pt x="603829" y="215071"/>
                    <a:pt x="634180" y="216310"/>
                    <a:pt x="663677" y="221226"/>
                  </a:cubicBezTo>
                  <a:cubicBezTo>
                    <a:pt x="693174" y="235974"/>
                    <a:pt x="722032" y="252077"/>
                    <a:pt x="752168" y="265471"/>
                  </a:cubicBezTo>
                  <a:cubicBezTo>
                    <a:pt x="766374" y="271785"/>
                    <a:pt x="781857" y="274761"/>
                    <a:pt x="796413" y="280220"/>
                  </a:cubicBezTo>
                  <a:cubicBezTo>
                    <a:pt x="821201" y="289516"/>
                    <a:pt x="845367" y="300420"/>
                    <a:pt x="870155" y="309716"/>
                  </a:cubicBezTo>
                  <a:cubicBezTo>
                    <a:pt x="884711" y="315175"/>
                    <a:pt x="900111" y="318341"/>
                    <a:pt x="914400" y="324465"/>
                  </a:cubicBezTo>
                  <a:cubicBezTo>
                    <a:pt x="934608" y="333126"/>
                    <a:pt x="953186" y="345300"/>
                    <a:pt x="973394" y="353961"/>
                  </a:cubicBezTo>
                  <a:cubicBezTo>
                    <a:pt x="1003022" y="366659"/>
                    <a:pt x="1046687" y="375972"/>
                    <a:pt x="1076632" y="383458"/>
                  </a:cubicBezTo>
                  <a:cubicBezTo>
                    <a:pt x="1096297" y="393290"/>
                    <a:pt x="1116982" y="401303"/>
                    <a:pt x="1135626" y="412955"/>
                  </a:cubicBezTo>
                  <a:cubicBezTo>
                    <a:pt x="1214664" y="462354"/>
                    <a:pt x="1179730" y="452866"/>
                    <a:pt x="1253613" y="516194"/>
                  </a:cubicBezTo>
                  <a:cubicBezTo>
                    <a:pt x="1267071" y="527729"/>
                    <a:pt x="1284241" y="534343"/>
                    <a:pt x="1297858" y="545690"/>
                  </a:cubicBezTo>
                  <a:cubicBezTo>
                    <a:pt x="1411415" y="640321"/>
                    <a:pt x="1276497" y="546200"/>
                    <a:pt x="1386348" y="619432"/>
                  </a:cubicBezTo>
                  <a:cubicBezTo>
                    <a:pt x="1459580" y="729282"/>
                    <a:pt x="1365462" y="594370"/>
                    <a:pt x="1460090" y="707923"/>
                  </a:cubicBezTo>
                  <a:cubicBezTo>
                    <a:pt x="1471438" y="721540"/>
                    <a:pt x="1477811" y="738920"/>
                    <a:pt x="1489587" y="752168"/>
                  </a:cubicBezTo>
                  <a:cubicBezTo>
                    <a:pt x="1517301" y="783346"/>
                    <a:pt x="1554938" y="805949"/>
                    <a:pt x="1578077" y="840658"/>
                  </a:cubicBezTo>
                  <a:cubicBezTo>
                    <a:pt x="1651312" y="950510"/>
                    <a:pt x="1557188" y="815591"/>
                    <a:pt x="1651819" y="929149"/>
                  </a:cubicBezTo>
                  <a:cubicBezTo>
                    <a:pt x="1663166" y="942766"/>
                    <a:pt x="1667475" y="962321"/>
                    <a:pt x="1681316" y="973394"/>
                  </a:cubicBezTo>
                  <a:cubicBezTo>
                    <a:pt x="1693455" y="983105"/>
                    <a:pt x="1710813" y="983226"/>
                    <a:pt x="1725561" y="988142"/>
                  </a:cubicBezTo>
                  <a:cubicBezTo>
                    <a:pt x="1753348" y="1015929"/>
                    <a:pt x="1777091" y="1045457"/>
                    <a:pt x="1814052" y="1061884"/>
                  </a:cubicBezTo>
                  <a:cubicBezTo>
                    <a:pt x="1842464" y="1074512"/>
                    <a:pt x="1873045" y="1081549"/>
                    <a:pt x="1902542" y="1091381"/>
                  </a:cubicBezTo>
                  <a:lnTo>
                    <a:pt x="1946787" y="1106129"/>
                  </a:lnTo>
                  <a:cubicBezTo>
                    <a:pt x="1961535" y="1111045"/>
                    <a:pt x="1975950" y="1117108"/>
                    <a:pt x="1991032" y="1120878"/>
                  </a:cubicBezTo>
                  <a:cubicBezTo>
                    <a:pt x="2030361" y="1130710"/>
                    <a:pt x="2069267" y="1142423"/>
                    <a:pt x="2109019" y="1150374"/>
                  </a:cubicBezTo>
                  <a:cubicBezTo>
                    <a:pt x="2133600" y="1155290"/>
                    <a:pt x="2158980" y="1157196"/>
                    <a:pt x="2182761" y="1165123"/>
                  </a:cubicBezTo>
                  <a:cubicBezTo>
                    <a:pt x="2232992" y="1181867"/>
                    <a:pt x="2280014" y="1207372"/>
                    <a:pt x="2330245" y="1224116"/>
                  </a:cubicBezTo>
                  <a:lnTo>
                    <a:pt x="2418736" y="1253613"/>
                  </a:lnTo>
                  <a:cubicBezTo>
                    <a:pt x="2518287" y="1319981"/>
                    <a:pt x="2394394" y="1243878"/>
                    <a:pt x="2566219" y="1312607"/>
                  </a:cubicBezTo>
                  <a:cubicBezTo>
                    <a:pt x="2582677" y="1319190"/>
                    <a:pt x="2594173" y="1335121"/>
                    <a:pt x="2610465" y="1342103"/>
                  </a:cubicBezTo>
                  <a:cubicBezTo>
                    <a:pt x="2758655" y="1405613"/>
                    <a:pt x="2559676" y="1287215"/>
                    <a:pt x="2757948" y="1386349"/>
                  </a:cubicBezTo>
                  <a:cubicBezTo>
                    <a:pt x="2889841" y="1452294"/>
                    <a:pt x="2834221" y="1431437"/>
                    <a:pt x="2920181" y="1460090"/>
                  </a:cubicBezTo>
                  <a:cubicBezTo>
                    <a:pt x="2949678" y="1479755"/>
                    <a:pt x="2983604" y="1494017"/>
                    <a:pt x="3008671" y="1519084"/>
                  </a:cubicBezTo>
                  <a:cubicBezTo>
                    <a:pt x="3065450" y="1575863"/>
                    <a:pt x="3035562" y="1551759"/>
                    <a:pt x="3097161" y="1592826"/>
                  </a:cubicBezTo>
                  <a:cubicBezTo>
                    <a:pt x="3100972" y="1600447"/>
                    <a:pt x="3141562" y="1687726"/>
                    <a:pt x="3156155" y="1696065"/>
                  </a:cubicBezTo>
                  <a:cubicBezTo>
                    <a:pt x="3177920" y="1708502"/>
                    <a:pt x="3205426" y="1705375"/>
                    <a:pt x="3229897" y="1710813"/>
                  </a:cubicBezTo>
                  <a:cubicBezTo>
                    <a:pt x="3271757" y="1720115"/>
                    <a:pt x="3342213" y="1739073"/>
                    <a:pt x="3377381" y="1755058"/>
                  </a:cubicBezTo>
                  <a:cubicBezTo>
                    <a:pt x="3403477" y="1766920"/>
                    <a:pt x="3426815" y="1784110"/>
                    <a:pt x="3451123" y="1799303"/>
                  </a:cubicBezTo>
                  <a:cubicBezTo>
                    <a:pt x="3466154" y="1808697"/>
                    <a:pt x="3479076" y="1821817"/>
                    <a:pt x="3495368" y="1828800"/>
                  </a:cubicBezTo>
                  <a:cubicBezTo>
                    <a:pt x="3513598" y="1836613"/>
                    <a:pt x="3614972" y="1855671"/>
                    <a:pt x="3628103" y="1858297"/>
                  </a:cubicBezTo>
                  <a:cubicBezTo>
                    <a:pt x="3642851" y="1868129"/>
                    <a:pt x="3655751" y="1881570"/>
                    <a:pt x="3672348" y="1887794"/>
                  </a:cubicBezTo>
                  <a:cubicBezTo>
                    <a:pt x="3695819" y="1896596"/>
                    <a:pt x="3721771" y="1896462"/>
                    <a:pt x="3746090" y="1902542"/>
                  </a:cubicBezTo>
                  <a:cubicBezTo>
                    <a:pt x="3761172" y="1906312"/>
                    <a:pt x="3775587" y="1912374"/>
                    <a:pt x="3790336" y="1917290"/>
                  </a:cubicBezTo>
                  <a:cubicBezTo>
                    <a:pt x="3867313" y="1968609"/>
                    <a:pt x="3803851" y="1935042"/>
                    <a:pt x="3923071" y="1961536"/>
                  </a:cubicBezTo>
                  <a:cubicBezTo>
                    <a:pt x="3938247" y="1964908"/>
                    <a:pt x="3952021" y="1973503"/>
                    <a:pt x="3967316" y="1976284"/>
                  </a:cubicBezTo>
                  <a:cubicBezTo>
                    <a:pt x="4006312" y="1983374"/>
                    <a:pt x="4045974" y="1986116"/>
                    <a:pt x="4085303" y="1991032"/>
                  </a:cubicBezTo>
                  <a:cubicBezTo>
                    <a:pt x="4144297" y="2005781"/>
                    <a:pt x="4204595" y="2016049"/>
                    <a:pt x="4262284" y="2035278"/>
                  </a:cubicBezTo>
                  <a:cubicBezTo>
                    <a:pt x="4277032" y="2040194"/>
                    <a:pt x="4292624" y="2043074"/>
                    <a:pt x="4306529" y="2050026"/>
                  </a:cubicBezTo>
                  <a:cubicBezTo>
                    <a:pt x="4332168" y="2062846"/>
                    <a:pt x="4355963" y="2079078"/>
                    <a:pt x="4380271" y="2094271"/>
                  </a:cubicBezTo>
                  <a:cubicBezTo>
                    <a:pt x="4395302" y="2103665"/>
                    <a:pt x="4408318" y="2116569"/>
                    <a:pt x="4424516" y="2123768"/>
                  </a:cubicBezTo>
                  <a:cubicBezTo>
                    <a:pt x="4452928" y="2136396"/>
                    <a:pt x="4513006" y="2153265"/>
                    <a:pt x="4513006" y="2153265"/>
                  </a:cubicBezTo>
                  <a:cubicBezTo>
                    <a:pt x="4552335" y="2192594"/>
                    <a:pt x="4613406" y="2218486"/>
                    <a:pt x="4630994" y="2271252"/>
                  </a:cubicBezTo>
                  <a:cubicBezTo>
                    <a:pt x="4653515" y="2338816"/>
                    <a:pt x="4636414" y="2303060"/>
                    <a:pt x="4689987" y="2374490"/>
                  </a:cubicBezTo>
                  <a:cubicBezTo>
                    <a:pt x="4718330" y="2516201"/>
                    <a:pt x="4685384" y="2385106"/>
                    <a:pt x="4734232" y="2507226"/>
                  </a:cubicBezTo>
                  <a:cubicBezTo>
                    <a:pt x="4745779" y="2536094"/>
                    <a:pt x="4753897" y="2566219"/>
                    <a:pt x="4763729" y="2595716"/>
                  </a:cubicBezTo>
                  <a:lnTo>
                    <a:pt x="4778477" y="2639961"/>
                  </a:lnTo>
                  <a:cubicBezTo>
                    <a:pt x="4781077" y="2665963"/>
                    <a:pt x="4787055" y="2797628"/>
                    <a:pt x="4807974" y="2846439"/>
                  </a:cubicBezTo>
                  <a:cubicBezTo>
                    <a:pt x="4814956" y="2862731"/>
                    <a:pt x="4827639" y="2875936"/>
                    <a:pt x="4837471" y="2890684"/>
                  </a:cubicBezTo>
                  <a:cubicBezTo>
                    <a:pt x="4849507" y="2926792"/>
                    <a:pt x="4858934" y="2962029"/>
                    <a:pt x="4881716" y="2993923"/>
                  </a:cubicBezTo>
                  <a:cubicBezTo>
                    <a:pt x="4893839" y="3010895"/>
                    <a:pt x="4912608" y="3022145"/>
                    <a:pt x="4925961" y="3038168"/>
                  </a:cubicBezTo>
                  <a:cubicBezTo>
                    <a:pt x="4997846" y="3124430"/>
                    <a:pt x="4901404" y="3041873"/>
                    <a:pt x="5014452" y="3126658"/>
                  </a:cubicBezTo>
                  <a:cubicBezTo>
                    <a:pt x="5024284" y="3141406"/>
                    <a:pt x="5032172" y="3157655"/>
                    <a:pt x="5043948" y="3170903"/>
                  </a:cubicBezTo>
                  <a:cubicBezTo>
                    <a:pt x="5071662" y="3202081"/>
                    <a:pt x="5109299" y="3224685"/>
                    <a:pt x="5132439" y="3259394"/>
                  </a:cubicBezTo>
                  <a:cubicBezTo>
                    <a:pt x="5170559" y="3316574"/>
                    <a:pt x="5145120" y="3298034"/>
                    <a:pt x="5206181" y="3318387"/>
                  </a:cubicBezTo>
                  <a:cubicBezTo>
                    <a:pt x="5246089" y="3344993"/>
                    <a:pt x="5262641" y="3358670"/>
                    <a:pt x="5309419" y="3377381"/>
                  </a:cubicBezTo>
                  <a:cubicBezTo>
                    <a:pt x="5338288" y="3388929"/>
                    <a:pt x="5368413" y="3397046"/>
                    <a:pt x="5397910" y="3406878"/>
                  </a:cubicBezTo>
                  <a:cubicBezTo>
                    <a:pt x="5412658" y="3411794"/>
                    <a:pt x="5426729" y="3419698"/>
                    <a:pt x="5442155" y="3421626"/>
                  </a:cubicBezTo>
                  <a:lnTo>
                    <a:pt x="5560142" y="3436374"/>
                  </a:lnTo>
                  <a:cubicBezTo>
                    <a:pt x="5651693" y="3459262"/>
                    <a:pt x="5671579" y="3470968"/>
                    <a:pt x="5796116" y="3436374"/>
                  </a:cubicBezTo>
                  <a:cubicBezTo>
                    <a:pt x="5830273" y="3426886"/>
                    <a:pt x="5855109" y="3397045"/>
                    <a:pt x="5884606" y="3377381"/>
                  </a:cubicBezTo>
                  <a:lnTo>
                    <a:pt x="5928852" y="3347884"/>
                  </a:lnTo>
                  <a:lnTo>
                    <a:pt x="5973097" y="3318387"/>
                  </a:lnTo>
                  <a:lnTo>
                    <a:pt x="6002594" y="3229897"/>
                  </a:lnTo>
                  <a:cubicBezTo>
                    <a:pt x="6017437" y="3185367"/>
                    <a:pt x="6015070" y="3170480"/>
                    <a:pt x="6061587" y="3141407"/>
                  </a:cubicBezTo>
                  <a:cubicBezTo>
                    <a:pt x="6084037" y="3127376"/>
                    <a:pt x="6111650" y="3123750"/>
                    <a:pt x="6135329" y="3111910"/>
                  </a:cubicBezTo>
                  <a:cubicBezTo>
                    <a:pt x="6151183" y="3103983"/>
                    <a:pt x="6164826" y="3092245"/>
                    <a:pt x="6179574" y="3082413"/>
                  </a:cubicBezTo>
                  <a:cubicBezTo>
                    <a:pt x="6223818" y="3016047"/>
                    <a:pt x="6221362" y="2995151"/>
                    <a:pt x="6282813" y="2964426"/>
                  </a:cubicBezTo>
                  <a:cubicBezTo>
                    <a:pt x="6296718" y="2957474"/>
                    <a:pt x="6312310" y="2954594"/>
                    <a:pt x="6327058" y="2949678"/>
                  </a:cubicBezTo>
                  <a:cubicBezTo>
                    <a:pt x="6331974" y="2934929"/>
                    <a:pt x="6330813" y="2916425"/>
                    <a:pt x="6341806" y="2905432"/>
                  </a:cubicBezTo>
                  <a:cubicBezTo>
                    <a:pt x="6352799" y="2894439"/>
                    <a:pt x="6372147" y="2897636"/>
                    <a:pt x="6386052" y="2890684"/>
                  </a:cubicBezTo>
                  <a:cubicBezTo>
                    <a:pt x="6502177" y="2832622"/>
                    <a:pt x="6325180" y="2872866"/>
                    <a:pt x="6563032" y="2846439"/>
                  </a:cubicBezTo>
                  <a:cubicBezTo>
                    <a:pt x="6577780" y="2841523"/>
                    <a:pt x="6592329" y="2835961"/>
                    <a:pt x="6607277" y="2831690"/>
                  </a:cubicBezTo>
                  <a:cubicBezTo>
                    <a:pt x="6626767" y="2826121"/>
                    <a:pt x="6647640" y="2824927"/>
                    <a:pt x="6666271" y="2816942"/>
                  </a:cubicBezTo>
                  <a:cubicBezTo>
                    <a:pt x="6682563" y="2809960"/>
                    <a:pt x="6693184" y="2791159"/>
                    <a:pt x="6710516" y="2787445"/>
                  </a:cubicBezTo>
                  <a:cubicBezTo>
                    <a:pt x="6763611" y="2776068"/>
                    <a:pt x="6818717" y="2778100"/>
                    <a:pt x="6872748" y="2772697"/>
                  </a:cubicBezTo>
                  <a:cubicBezTo>
                    <a:pt x="7031090" y="2756863"/>
                    <a:pt x="6957469" y="2757949"/>
                    <a:pt x="7034981" y="2757949"/>
                  </a:cubicBezTo>
                </a:path>
              </a:pathLst>
            </a:custGeom>
            <a:noFill/>
            <a:ln w="190500" cap="flat">
              <a:solidFill>
                <a:srgbClr val="60606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45700" rIns="91425" bIns="45700" anchor="ctr"/>
            <a:lstStyle/>
            <a:p>
              <a:endParaRPr lang="en-IN" sz="2000"/>
            </a:p>
          </p:txBody>
        </p:sp>
        <p:sp>
          <p:nvSpPr>
            <p:cNvPr id="16520" name="Shape 119"/>
            <p:cNvSpPr>
              <a:spLocks noChangeArrowheads="1"/>
            </p:cNvSpPr>
            <p:nvPr/>
          </p:nvSpPr>
          <p:spPr bwMode="auto">
            <a:xfrm>
              <a:off x="65159640" y="165679677"/>
              <a:ext cx="202989067" cy="249577854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1" name="Shape 120"/>
            <p:cNvSpPr>
              <a:spLocks noChangeArrowheads="1"/>
            </p:cNvSpPr>
            <p:nvPr/>
          </p:nvSpPr>
          <p:spPr bwMode="auto">
            <a:xfrm>
              <a:off x="359503696" y="378408424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2" name="Shape 121"/>
            <p:cNvSpPr>
              <a:spLocks noChangeArrowheads="1"/>
            </p:cNvSpPr>
            <p:nvPr/>
          </p:nvSpPr>
          <p:spPr bwMode="auto">
            <a:xfrm>
              <a:off x="251285324" y="281081193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23" name="Shape 122"/>
            <p:cNvSpPr>
              <a:spLocks noChangeArrowheads="1"/>
            </p:cNvSpPr>
            <p:nvPr/>
          </p:nvSpPr>
          <p:spPr bwMode="auto">
            <a:xfrm>
              <a:off x="1203209504" y="866170496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cxnSp>
          <p:nvCxnSpPr>
            <p:cNvPr id="16524" name="Shape 123"/>
            <p:cNvCxnSpPr>
              <a:cxnSpLocks noChangeShapeType="1"/>
            </p:cNvCxnSpPr>
            <p:nvPr/>
          </p:nvCxnSpPr>
          <p:spPr bwMode="auto">
            <a:xfrm>
              <a:off x="1497014067" y="1391924718"/>
              <a:ext cx="445058191" cy="530230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5" name="Shape 124"/>
            <p:cNvCxnSpPr>
              <a:cxnSpLocks noChangeShapeType="1"/>
            </p:cNvCxnSpPr>
            <p:nvPr/>
          </p:nvCxnSpPr>
          <p:spPr bwMode="auto">
            <a:xfrm rot="10800000">
              <a:off x="1720061681" y="146018986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6" name="Shape 125"/>
            <p:cNvCxnSpPr>
              <a:cxnSpLocks noChangeShapeType="1"/>
            </p:cNvCxnSpPr>
            <p:nvPr/>
          </p:nvCxnSpPr>
          <p:spPr bwMode="auto">
            <a:xfrm rot="10800000">
              <a:off x="1765190006" y="151586293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7" name="Shape 126"/>
            <p:cNvCxnSpPr>
              <a:cxnSpLocks noChangeShapeType="1"/>
            </p:cNvCxnSpPr>
            <p:nvPr/>
          </p:nvCxnSpPr>
          <p:spPr bwMode="auto">
            <a:xfrm rot="10800000">
              <a:off x="1722655124" y="1571535637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8" name="Shape 127"/>
            <p:cNvCxnSpPr>
              <a:cxnSpLocks noChangeShapeType="1"/>
            </p:cNvCxnSpPr>
            <p:nvPr/>
          </p:nvCxnSpPr>
          <p:spPr bwMode="auto">
            <a:xfrm rot="10800000">
              <a:off x="1810318182" y="1433016563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29" name="Shape 128"/>
            <p:cNvCxnSpPr>
              <a:cxnSpLocks noChangeShapeType="1"/>
            </p:cNvCxnSpPr>
            <p:nvPr/>
          </p:nvCxnSpPr>
          <p:spPr bwMode="auto">
            <a:xfrm rot="10800000">
              <a:off x="1655222025" y="1515862934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30" name="Shape 129"/>
            <p:cNvCxnSpPr>
              <a:cxnSpLocks noChangeShapeType="1"/>
            </p:cNvCxnSpPr>
            <p:nvPr/>
          </p:nvCxnSpPr>
          <p:spPr bwMode="auto">
            <a:xfrm rot="10800000">
              <a:off x="1655222025" y="1433016563"/>
              <a:ext cx="47721739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cxnSp>
          <p:nvCxnSpPr>
            <p:cNvPr id="16531" name="Shape 130"/>
            <p:cNvCxnSpPr>
              <a:cxnSpLocks noChangeShapeType="1"/>
            </p:cNvCxnSpPr>
            <p:nvPr/>
          </p:nvCxnSpPr>
          <p:spPr bwMode="auto">
            <a:xfrm rot="10800000">
              <a:off x="1561853362" y="1460189864"/>
              <a:ext cx="48240607" cy="0"/>
            </a:xfrm>
            <a:prstGeom prst="straightConnector1">
              <a:avLst/>
            </a:prstGeom>
            <a:noFill/>
            <a:ln w="9525" cap="rnd">
              <a:solidFill>
                <a:srgbClr val="B6DCDF"/>
              </a:solidFill>
              <a:miter lim="800000"/>
              <a:headEnd/>
              <a:tailEnd/>
            </a:ln>
          </p:spPr>
        </p:cxnSp>
        <p:sp>
          <p:nvSpPr>
            <p:cNvPr id="16532" name="Shape 131"/>
            <p:cNvSpPr>
              <a:spLocks noChangeArrowheads="1"/>
            </p:cNvSpPr>
            <p:nvPr/>
          </p:nvSpPr>
          <p:spPr bwMode="auto">
            <a:xfrm>
              <a:off x="1080043409" y="811646750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3" name="Shape 132"/>
            <p:cNvSpPr>
              <a:spLocks noChangeArrowheads="1"/>
            </p:cNvSpPr>
            <p:nvPr/>
          </p:nvSpPr>
          <p:spPr bwMode="auto">
            <a:xfrm>
              <a:off x="158222491" y="204146857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4" name="Shape 133"/>
            <p:cNvSpPr>
              <a:spLocks noChangeArrowheads="1"/>
            </p:cNvSpPr>
            <p:nvPr/>
          </p:nvSpPr>
          <p:spPr bwMode="auto">
            <a:xfrm>
              <a:off x="1025949008" y="822049494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5" name="Shape 134"/>
            <p:cNvSpPr>
              <a:spLocks noChangeArrowheads="1"/>
            </p:cNvSpPr>
            <p:nvPr/>
          </p:nvSpPr>
          <p:spPr bwMode="auto">
            <a:xfrm>
              <a:off x="1144177538" y="843832118"/>
              <a:ext cx="202989365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sp>
          <p:nvSpPr>
            <p:cNvPr id="16536" name="Shape 135"/>
            <p:cNvSpPr>
              <a:spLocks noChangeArrowheads="1"/>
            </p:cNvSpPr>
            <p:nvPr/>
          </p:nvSpPr>
          <p:spPr bwMode="auto">
            <a:xfrm>
              <a:off x="1245672491" y="891085811"/>
              <a:ext cx="202989067" cy="249577854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en-US" sz="2000"/>
            </a:p>
          </p:txBody>
        </p:sp>
        <p:grpSp>
          <p:nvGrpSpPr>
            <p:cNvPr id="4" name="Shape 136"/>
            <p:cNvGrpSpPr>
              <a:grpSpLocks/>
            </p:cNvGrpSpPr>
            <p:nvPr/>
          </p:nvGrpSpPr>
          <p:grpSpPr bwMode="auto">
            <a:xfrm>
              <a:off x="672677499" y="0"/>
              <a:ext cx="535787232" cy="701369661"/>
              <a:chOff x="0" y="0"/>
              <a:chExt cx="2147483646" cy="2147483647"/>
            </a:xfrm>
          </p:grpSpPr>
          <p:grpSp>
            <p:nvGrpSpPr>
              <p:cNvPr id="5" name="Shape 137"/>
              <p:cNvGrpSpPr>
                <a:grpSpLocks/>
              </p:cNvGrpSpPr>
              <p:nvPr/>
            </p:nvGrpSpPr>
            <p:grpSpPr bwMode="auto">
              <a:xfrm>
                <a:off x="0" y="294085549"/>
                <a:ext cx="1881372085" cy="1584738497"/>
                <a:chOff x="0" y="0"/>
                <a:chExt cx="2147483647" cy="2147483647"/>
              </a:xfrm>
            </p:grpSpPr>
            <p:sp>
              <p:nvSpPr>
                <p:cNvPr id="16551" name="Shape 138"/>
                <p:cNvSpPr>
                  <a:spLocks noChangeArrowheads="1"/>
                </p:cNvSpPr>
                <p:nvPr/>
              </p:nvSpPr>
              <p:spPr bwMode="auto">
                <a:xfrm rot="2340000">
                  <a:off x="156952882" y="535238711"/>
                  <a:ext cx="1591071567" cy="1185569946"/>
                </a:xfrm>
                <a:prstGeom prst="rect">
                  <a:avLst/>
                </a:prstGeom>
                <a:blipFill dpi="0" rotWithShape="1">
                  <a:blip r:embed="rId5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  <p:sp>
              <p:nvSpPr>
                <p:cNvPr id="16552" name="Shape 139"/>
                <p:cNvSpPr>
                  <a:spLocks noChangeArrowheads="1"/>
                </p:cNvSpPr>
                <p:nvPr/>
              </p:nvSpPr>
              <p:spPr bwMode="auto">
                <a:xfrm rot="2340000">
                  <a:off x="387234858" y="421843485"/>
                  <a:ext cx="1591071567" cy="1228930324"/>
                </a:xfrm>
                <a:prstGeom prst="rect">
                  <a:avLst/>
                </a:prstGeom>
                <a:blipFill dpi="0" rotWithShape="1">
                  <a:blip r:embed="rId6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</p:grpSp>
          <p:grpSp>
            <p:nvGrpSpPr>
              <p:cNvPr id="6" name="Shape 140"/>
              <p:cNvGrpSpPr>
                <a:grpSpLocks/>
              </p:cNvGrpSpPr>
              <p:nvPr/>
            </p:nvGrpSpPr>
            <p:grpSpPr bwMode="auto">
              <a:xfrm>
                <a:off x="91292179" y="0"/>
                <a:ext cx="2056191467" cy="2147483647"/>
                <a:chOff x="0" y="0"/>
                <a:chExt cx="2147483647" cy="2147483647"/>
              </a:xfrm>
            </p:grpSpPr>
            <p:sp>
              <p:nvSpPr>
                <p:cNvPr id="16547" name="Shape 141"/>
                <p:cNvSpPr>
                  <a:spLocks noChangeArrowheads="1"/>
                </p:cNvSpPr>
                <p:nvPr/>
              </p:nvSpPr>
              <p:spPr bwMode="auto">
                <a:xfrm rot="2340000">
                  <a:off x="548077921" y="648231111"/>
                  <a:ext cx="1455797128" cy="874892964"/>
                </a:xfrm>
                <a:prstGeom prst="rect">
                  <a:avLst/>
                </a:prstGeom>
                <a:blipFill dpi="0" rotWithShape="1">
                  <a:blip r:embed="rId5" cstate="print"/>
                  <a:srcRect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altLang="en-US" sz="2000"/>
                </a:p>
              </p:txBody>
            </p:sp>
            <p:grpSp>
              <p:nvGrpSpPr>
                <p:cNvPr id="7" name="Shape 14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025956297" cy="2147483647"/>
                  <a:chOff x="0" y="0"/>
                  <a:chExt cx="2147483647" cy="2147483647"/>
                </a:xfrm>
              </p:grpSpPr>
              <p:sp>
                <p:nvSpPr>
                  <p:cNvPr id="16549" name="Shape 143"/>
                  <p:cNvSpPr>
                    <a:spLocks noChangeArrowheads="1"/>
                  </p:cNvSpPr>
                  <p:nvPr/>
                </p:nvSpPr>
                <p:spPr bwMode="auto">
                  <a:xfrm rot="2340000">
                    <a:off x="452137284" y="957725289"/>
                    <a:ext cx="1543123378" cy="874892964"/>
                  </a:xfrm>
                  <a:prstGeom prst="rect">
                    <a:avLst/>
                  </a:prstGeom>
                  <a:blipFill dpi="0" rotWithShape="1">
                    <a:blip r:embed="rId5" cstate="print"/>
                    <a:srcRect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altLang="en-US" sz="2000"/>
                  </a:p>
                </p:txBody>
              </p:sp>
              <p:sp>
                <p:nvSpPr>
                  <p:cNvPr id="16550" name="Shape 144"/>
                  <p:cNvSpPr>
                    <a:spLocks noChangeArrowheads="1"/>
                  </p:cNvSpPr>
                  <p:nvPr/>
                </p:nvSpPr>
                <p:spPr bwMode="auto">
                  <a:xfrm rot="2340000">
                    <a:off x="152222984" y="314865392"/>
                    <a:ext cx="1543123378" cy="874892964"/>
                  </a:xfrm>
                  <a:prstGeom prst="rect">
                    <a:avLst/>
                  </a:prstGeom>
                  <a:blipFill dpi="0" rotWithShape="1">
                    <a:blip r:embed="rId5" cstate="print"/>
                    <a:srcRect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altLang="en-US" sz="2000"/>
                  </a:p>
                </p:txBody>
              </p:sp>
            </p:grpSp>
          </p:grpSp>
        </p:grpSp>
        <p:sp>
          <p:nvSpPr>
            <p:cNvPr id="16538" name="Shape 145"/>
            <p:cNvSpPr>
              <a:spLocks/>
            </p:cNvSpPr>
            <p:nvPr/>
          </p:nvSpPr>
          <p:spPr bwMode="auto">
            <a:xfrm>
              <a:off x="0" y="644982011"/>
              <a:ext cx="2147483646" cy="1259927627"/>
            </a:xfrm>
            <a:custGeom>
              <a:avLst/>
              <a:gdLst>
                <a:gd name="T0" fmla="*/ 2147483647 w 7034981"/>
                <a:gd name="T1" fmla="*/ 2147483647 h 3470968"/>
                <a:gd name="T2" fmla="*/ 2147483647 w 7034981"/>
                <a:gd name="T3" fmla="*/ 2147483647 h 3470968"/>
                <a:gd name="T4" fmla="*/ 2147483647 w 7034981"/>
                <a:gd name="T5" fmla="*/ 2147483647 h 3470968"/>
                <a:gd name="T6" fmla="*/ 2147483647 w 7034981"/>
                <a:gd name="T7" fmla="*/ 2147483647 h 3470968"/>
                <a:gd name="T8" fmla="*/ 2147483647 w 7034981"/>
                <a:gd name="T9" fmla="*/ 2147483647 h 3470968"/>
                <a:gd name="T10" fmla="*/ 2147483647 w 7034981"/>
                <a:gd name="T11" fmla="*/ 2147483647 h 3470968"/>
                <a:gd name="T12" fmla="*/ 2147483647 w 7034981"/>
                <a:gd name="T13" fmla="*/ 2147483647 h 3470968"/>
                <a:gd name="T14" fmla="*/ 2147483647 w 7034981"/>
                <a:gd name="T15" fmla="*/ 2147483647 h 3470968"/>
                <a:gd name="T16" fmla="*/ 2147483647 w 7034981"/>
                <a:gd name="T17" fmla="*/ 2147483647 h 3470968"/>
                <a:gd name="T18" fmla="*/ 2147483647 w 7034981"/>
                <a:gd name="T19" fmla="*/ 2147483647 h 3470968"/>
                <a:gd name="T20" fmla="*/ 2147483647 w 7034981"/>
                <a:gd name="T21" fmla="*/ 2147483647 h 3470968"/>
                <a:gd name="T22" fmla="*/ 2147483647 w 7034981"/>
                <a:gd name="T23" fmla="*/ 2147483647 h 3470968"/>
                <a:gd name="T24" fmla="*/ 2147483647 w 7034981"/>
                <a:gd name="T25" fmla="*/ 2147483647 h 3470968"/>
                <a:gd name="T26" fmla="*/ 2147483647 w 7034981"/>
                <a:gd name="T27" fmla="*/ 2147483647 h 3470968"/>
                <a:gd name="T28" fmla="*/ 2147483647 w 7034981"/>
                <a:gd name="T29" fmla="*/ 2147483647 h 3470968"/>
                <a:gd name="T30" fmla="*/ 2147483647 w 7034981"/>
                <a:gd name="T31" fmla="*/ 2147483647 h 3470968"/>
                <a:gd name="T32" fmla="*/ 2147483647 w 7034981"/>
                <a:gd name="T33" fmla="*/ 2147483647 h 3470968"/>
                <a:gd name="T34" fmla="*/ 2147483647 w 7034981"/>
                <a:gd name="T35" fmla="*/ 2147483647 h 3470968"/>
                <a:gd name="T36" fmla="*/ 2147483647 w 7034981"/>
                <a:gd name="T37" fmla="*/ 2147483647 h 3470968"/>
                <a:gd name="T38" fmla="*/ 2147483647 w 7034981"/>
                <a:gd name="T39" fmla="*/ 2147483647 h 3470968"/>
                <a:gd name="T40" fmla="*/ 2147483647 w 7034981"/>
                <a:gd name="T41" fmla="*/ 2147483647 h 3470968"/>
                <a:gd name="T42" fmla="*/ 2147483647 w 7034981"/>
                <a:gd name="T43" fmla="*/ 2147483647 h 3470968"/>
                <a:gd name="T44" fmla="*/ 2147483647 w 7034981"/>
                <a:gd name="T45" fmla="*/ 2147483647 h 3470968"/>
                <a:gd name="T46" fmla="*/ 2147483647 w 7034981"/>
                <a:gd name="T47" fmla="*/ 2147483647 h 3470968"/>
                <a:gd name="T48" fmla="*/ 2147483647 w 7034981"/>
                <a:gd name="T49" fmla="*/ 2147483647 h 3470968"/>
                <a:gd name="T50" fmla="*/ 2147483647 w 7034981"/>
                <a:gd name="T51" fmla="*/ 2147483647 h 3470968"/>
                <a:gd name="T52" fmla="*/ 2147483647 w 7034981"/>
                <a:gd name="T53" fmla="*/ 2147483647 h 3470968"/>
                <a:gd name="T54" fmla="*/ 2147483647 w 7034981"/>
                <a:gd name="T55" fmla="*/ 2147483647 h 3470968"/>
                <a:gd name="T56" fmla="*/ 2147483647 w 7034981"/>
                <a:gd name="T57" fmla="*/ 2147483647 h 3470968"/>
                <a:gd name="T58" fmla="*/ 2147483647 w 7034981"/>
                <a:gd name="T59" fmla="*/ 2147483647 h 3470968"/>
                <a:gd name="T60" fmla="*/ 2147483647 w 7034981"/>
                <a:gd name="T61" fmla="*/ 2147483647 h 3470968"/>
                <a:gd name="T62" fmla="*/ 2147483647 w 7034981"/>
                <a:gd name="T63" fmla="*/ 2147483647 h 3470968"/>
                <a:gd name="T64" fmla="*/ 2147483647 w 7034981"/>
                <a:gd name="T65" fmla="*/ 2147483647 h 3470968"/>
                <a:gd name="T66" fmla="*/ 2147483647 w 7034981"/>
                <a:gd name="T67" fmla="*/ 2147483647 h 3470968"/>
                <a:gd name="T68" fmla="*/ 2147483647 w 7034981"/>
                <a:gd name="T69" fmla="*/ 2147483647 h 3470968"/>
                <a:gd name="T70" fmla="*/ 2147483647 w 7034981"/>
                <a:gd name="T71" fmla="*/ 2147483647 h 3470968"/>
                <a:gd name="T72" fmla="*/ 2147483647 w 7034981"/>
                <a:gd name="T73" fmla="*/ 2147483647 h 3470968"/>
                <a:gd name="T74" fmla="*/ 2147483647 w 7034981"/>
                <a:gd name="T75" fmla="*/ 2147483647 h 3470968"/>
                <a:gd name="T76" fmla="*/ 2147483647 w 7034981"/>
                <a:gd name="T77" fmla="*/ 2147483647 h 3470968"/>
                <a:gd name="T78" fmla="*/ 2147483647 w 7034981"/>
                <a:gd name="T79" fmla="*/ 2147483647 h 3470968"/>
                <a:gd name="T80" fmla="*/ 2147483647 w 7034981"/>
                <a:gd name="T81" fmla="*/ 2147483647 h 3470968"/>
                <a:gd name="T82" fmla="*/ 2147483647 w 7034981"/>
                <a:gd name="T83" fmla="*/ 2147483647 h 3470968"/>
                <a:gd name="T84" fmla="*/ 2147483647 w 7034981"/>
                <a:gd name="T85" fmla="*/ 2147483647 h 3470968"/>
                <a:gd name="T86" fmla="*/ 2147483647 w 7034981"/>
                <a:gd name="T87" fmla="*/ 2147483647 h 3470968"/>
                <a:gd name="T88" fmla="*/ 2147483647 w 7034981"/>
                <a:gd name="T89" fmla="*/ 2147483647 h 3470968"/>
                <a:gd name="T90" fmla="*/ 2147483647 w 7034981"/>
                <a:gd name="T91" fmla="*/ 2147483647 h 34709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034981"/>
                <a:gd name="T139" fmla="*/ 0 h 3470968"/>
                <a:gd name="T140" fmla="*/ 7034981 w 7034981"/>
                <a:gd name="T141" fmla="*/ 3470968 h 34709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034981" h="3470968" extrusionOk="0">
                  <a:moveTo>
                    <a:pt x="0" y="0"/>
                  </a:moveTo>
                  <a:cubicBezTo>
                    <a:pt x="13118" y="2624"/>
                    <a:pt x="114516" y="21689"/>
                    <a:pt x="132736" y="29497"/>
                  </a:cubicBezTo>
                  <a:cubicBezTo>
                    <a:pt x="149028" y="36479"/>
                    <a:pt x="160689" y="52012"/>
                    <a:pt x="176981" y="58994"/>
                  </a:cubicBezTo>
                  <a:cubicBezTo>
                    <a:pt x="195612" y="66979"/>
                    <a:pt x="216559" y="67918"/>
                    <a:pt x="235974" y="73742"/>
                  </a:cubicBezTo>
                  <a:cubicBezTo>
                    <a:pt x="265755" y="82676"/>
                    <a:pt x="294968" y="93407"/>
                    <a:pt x="324465" y="103239"/>
                  </a:cubicBezTo>
                  <a:cubicBezTo>
                    <a:pt x="339213" y="108155"/>
                    <a:pt x="354805" y="111034"/>
                    <a:pt x="368710" y="117987"/>
                  </a:cubicBezTo>
                  <a:cubicBezTo>
                    <a:pt x="388374" y="127819"/>
                    <a:pt x="407290" y="139319"/>
                    <a:pt x="427703" y="147484"/>
                  </a:cubicBezTo>
                  <a:cubicBezTo>
                    <a:pt x="456572" y="159032"/>
                    <a:pt x="488384" y="163076"/>
                    <a:pt x="516194" y="176981"/>
                  </a:cubicBezTo>
                  <a:cubicBezTo>
                    <a:pt x="535858" y="186813"/>
                    <a:pt x="554129" y="200161"/>
                    <a:pt x="575187" y="206478"/>
                  </a:cubicBezTo>
                  <a:cubicBezTo>
                    <a:pt x="603829" y="215071"/>
                    <a:pt x="634180" y="216310"/>
                    <a:pt x="663677" y="221226"/>
                  </a:cubicBezTo>
                  <a:cubicBezTo>
                    <a:pt x="693174" y="235974"/>
                    <a:pt x="722032" y="252077"/>
                    <a:pt x="752168" y="265471"/>
                  </a:cubicBezTo>
                  <a:cubicBezTo>
                    <a:pt x="766374" y="271785"/>
                    <a:pt x="781857" y="274761"/>
                    <a:pt x="796413" y="280220"/>
                  </a:cubicBezTo>
                  <a:cubicBezTo>
                    <a:pt x="821201" y="289516"/>
                    <a:pt x="845367" y="300420"/>
                    <a:pt x="870155" y="309716"/>
                  </a:cubicBezTo>
                  <a:cubicBezTo>
                    <a:pt x="884711" y="315175"/>
                    <a:pt x="900111" y="318341"/>
                    <a:pt x="914400" y="324465"/>
                  </a:cubicBezTo>
                  <a:cubicBezTo>
                    <a:pt x="934608" y="333126"/>
                    <a:pt x="953186" y="345300"/>
                    <a:pt x="973394" y="353961"/>
                  </a:cubicBezTo>
                  <a:cubicBezTo>
                    <a:pt x="1003022" y="366659"/>
                    <a:pt x="1046687" y="375972"/>
                    <a:pt x="1076632" y="383458"/>
                  </a:cubicBezTo>
                  <a:cubicBezTo>
                    <a:pt x="1096297" y="393290"/>
                    <a:pt x="1116982" y="401303"/>
                    <a:pt x="1135626" y="412955"/>
                  </a:cubicBezTo>
                  <a:cubicBezTo>
                    <a:pt x="1214664" y="462354"/>
                    <a:pt x="1179730" y="452866"/>
                    <a:pt x="1253613" y="516194"/>
                  </a:cubicBezTo>
                  <a:cubicBezTo>
                    <a:pt x="1267071" y="527729"/>
                    <a:pt x="1284241" y="534343"/>
                    <a:pt x="1297858" y="545690"/>
                  </a:cubicBezTo>
                  <a:cubicBezTo>
                    <a:pt x="1411415" y="640321"/>
                    <a:pt x="1276497" y="546200"/>
                    <a:pt x="1386348" y="619432"/>
                  </a:cubicBezTo>
                  <a:cubicBezTo>
                    <a:pt x="1459580" y="729282"/>
                    <a:pt x="1365462" y="594370"/>
                    <a:pt x="1460090" y="707923"/>
                  </a:cubicBezTo>
                  <a:cubicBezTo>
                    <a:pt x="1471438" y="721540"/>
                    <a:pt x="1477811" y="738920"/>
                    <a:pt x="1489587" y="752168"/>
                  </a:cubicBezTo>
                  <a:cubicBezTo>
                    <a:pt x="1517301" y="783346"/>
                    <a:pt x="1554938" y="805949"/>
                    <a:pt x="1578077" y="840658"/>
                  </a:cubicBezTo>
                  <a:cubicBezTo>
                    <a:pt x="1651312" y="950510"/>
                    <a:pt x="1557188" y="815591"/>
                    <a:pt x="1651819" y="929149"/>
                  </a:cubicBezTo>
                  <a:cubicBezTo>
                    <a:pt x="1663166" y="942766"/>
                    <a:pt x="1667475" y="962321"/>
                    <a:pt x="1681316" y="973394"/>
                  </a:cubicBezTo>
                  <a:cubicBezTo>
                    <a:pt x="1693455" y="983105"/>
                    <a:pt x="1710813" y="983226"/>
                    <a:pt x="1725561" y="988142"/>
                  </a:cubicBezTo>
                  <a:cubicBezTo>
                    <a:pt x="1753348" y="1015929"/>
                    <a:pt x="1777091" y="1045457"/>
                    <a:pt x="1814052" y="1061884"/>
                  </a:cubicBezTo>
                  <a:cubicBezTo>
                    <a:pt x="1842464" y="1074512"/>
                    <a:pt x="1873045" y="1081549"/>
                    <a:pt x="1902542" y="1091381"/>
                  </a:cubicBezTo>
                  <a:lnTo>
                    <a:pt x="1946787" y="1106129"/>
                  </a:lnTo>
                  <a:cubicBezTo>
                    <a:pt x="1961535" y="1111045"/>
                    <a:pt x="1975950" y="1117108"/>
                    <a:pt x="1991032" y="1120878"/>
                  </a:cubicBezTo>
                  <a:cubicBezTo>
                    <a:pt x="2030361" y="1130710"/>
                    <a:pt x="2069267" y="1142423"/>
                    <a:pt x="2109019" y="1150374"/>
                  </a:cubicBezTo>
                  <a:cubicBezTo>
                    <a:pt x="2133600" y="1155290"/>
                    <a:pt x="2158980" y="1157196"/>
                    <a:pt x="2182761" y="1165123"/>
                  </a:cubicBezTo>
                  <a:cubicBezTo>
                    <a:pt x="2232992" y="1181867"/>
                    <a:pt x="2280014" y="1207372"/>
                    <a:pt x="2330245" y="1224116"/>
                  </a:cubicBezTo>
                  <a:lnTo>
                    <a:pt x="2418736" y="1253613"/>
                  </a:lnTo>
                  <a:cubicBezTo>
                    <a:pt x="2518287" y="1319981"/>
                    <a:pt x="2394394" y="1243878"/>
                    <a:pt x="2566219" y="1312607"/>
                  </a:cubicBezTo>
                  <a:cubicBezTo>
                    <a:pt x="2582677" y="1319190"/>
                    <a:pt x="2594173" y="1335121"/>
                    <a:pt x="2610465" y="1342103"/>
                  </a:cubicBezTo>
                  <a:cubicBezTo>
                    <a:pt x="2758655" y="1405613"/>
                    <a:pt x="2559676" y="1287215"/>
                    <a:pt x="2757948" y="1386349"/>
                  </a:cubicBezTo>
                  <a:cubicBezTo>
                    <a:pt x="2889841" y="1452294"/>
                    <a:pt x="2834221" y="1431437"/>
                    <a:pt x="2920181" y="1460090"/>
                  </a:cubicBezTo>
                  <a:cubicBezTo>
                    <a:pt x="2949678" y="1479755"/>
                    <a:pt x="2983604" y="1494017"/>
                    <a:pt x="3008671" y="1519084"/>
                  </a:cubicBezTo>
                  <a:cubicBezTo>
                    <a:pt x="3065450" y="1575863"/>
                    <a:pt x="3035562" y="1551759"/>
                    <a:pt x="3097161" y="1592826"/>
                  </a:cubicBezTo>
                  <a:cubicBezTo>
                    <a:pt x="3100972" y="1600447"/>
                    <a:pt x="3141562" y="1687726"/>
                    <a:pt x="3156155" y="1696065"/>
                  </a:cubicBezTo>
                  <a:cubicBezTo>
                    <a:pt x="3177920" y="1708502"/>
                    <a:pt x="3205426" y="1705375"/>
                    <a:pt x="3229897" y="1710813"/>
                  </a:cubicBezTo>
                  <a:cubicBezTo>
                    <a:pt x="3271757" y="1720115"/>
                    <a:pt x="3342213" y="1739073"/>
                    <a:pt x="3377381" y="1755058"/>
                  </a:cubicBezTo>
                  <a:cubicBezTo>
                    <a:pt x="3403477" y="1766920"/>
                    <a:pt x="3426815" y="1784110"/>
                    <a:pt x="3451123" y="1799303"/>
                  </a:cubicBezTo>
                  <a:cubicBezTo>
                    <a:pt x="3466154" y="1808697"/>
                    <a:pt x="3479076" y="1821817"/>
                    <a:pt x="3495368" y="1828800"/>
                  </a:cubicBezTo>
                  <a:cubicBezTo>
                    <a:pt x="3513598" y="1836613"/>
                    <a:pt x="3614972" y="1855671"/>
                    <a:pt x="3628103" y="1858297"/>
                  </a:cubicBezTo>
                  <a:cubicBezTo>
                    <a:pt x="3642851" y="1868129"/>
                    <a:pt x="3655751" y="1881570"/>
                    <a:pt x="3672348" y="1887794"/>
                  </a:cubicBezTo>
                  <a:cubicBezTo>
                    <a:pt x="3695819" y="1896596"/>
                    <a:pt x="3721771" y="1896462"/>
                    <a:pt x="3746090" y="1902542"/>
                  </a:cubicBezTo>
                  <a:cubicBezTo>
                    <a:pt x="3761172" y="1906312"/>
                    <a:pt x="3775587" y="1912374"/>
                    <a:pt x="3790336" y="1917290"/>
                  </a:cubicBezTo>
                  <a:cubicBezTo>
                    <a:pt x="3867313" y="1968609"/>
                    <a:pt x="3803851" y="1935042"/>
                    <a:pt x="3923071" y="1961536"/>
                  </a:cubicBezTo>
                  <a:cubicBezTo>
                    <a:pt x="3938247" y="1964908"/>
                    <a:pt x="3952021" y="1973503"/>
                    <a:pt x="3967316" y="1976284"/>
                  </a:cubicBezTo>
                  <a:cubicBezTo>
                    <a:pt x="4006312" y="1983374"/>
                    <a:pt x="4045974" y="1986116"/>
                    <a:pt x="4085303" y="1991032"/>
                  </a:cubicBezTo>
                  <a:cubicBezTo>
                    <a:pt x="4144297" y="2005781"/>
                    <a:pt x="4204595" y="2016049"/>
                    <a:pt x="4262284" y="2035278"/>
                  </a:cubicBezTo>
                  <a:cubicBezTo>
                    <a:pt x="4277032" y="2040194"/>
                    <a:pt x="4292624" y="2043074"/>
                    <a:pt x="4306529" y="2050026"/>
                  </a:cubicBezTo>
                  <a:cubicBezTo>
                    <a:pt x="4332168" y="2062846"/>
                    <a:pt x="4355963" y="2079078"/>
                    <a:pt x="4380271" y="2094271"/>
                  </a:cubicBezTo>
                  <a:cubicBezTo>
                    <a:pt x="4395302" y="2103665"/>
                    <a:pt x="4408318" y="2116569"/>
                    <a:pt x="4424516" y="2123768"/>
                  </a:cubicBezTo>
                  <a:cubicBezTo>
                    <a:pt x="4452928" y="2136396"/>
                    <a:pt x="4513006" y="2153265"/>
                    <a:pt x="4513006" y="2153265"/>
                  </a:cubicBezTo>
                  <a:cubicBezTo>
                    <a:pt x="4552335" y="2192594"/>
                    <a:pt x="4613406" y="2218486"/>
                    <a:pt x="4630994" y="2271252"/>
                  </a:cubicBezTo>
                  <a:cubicBezTo>
                    <a:pt x="4653515" y="2338816"/>
                    <a:pt x="4636414" y="2303060"/>
                    <a:pt x="4689987" y="2374490"/>
                  </a:cubicBezTo>
                  <a:cubicBezTo>
                    <a:pt x="4718330" y="2516201"/>
                    <a:pt x="4685384" y="2385106"/>
                    <a:pt x="4734232" y="2507226"/>
                  </a:cubicBezTo>
                  <a:cubicBezTo>
                    <a:pt x="4745779" y="2536094"/>
                    <a:pt x="4753897" y="2566219"/>
                    <a:pt x="4763729" y="2595716"/>
                  </a:cubicBezTo>
                  <a:lnTo>
                    <a:pt x="4778477" y="2639961"/>
                  </a:lnTo>
                  <a:cubicBezTo>
                    <a:pt x="4781077" y="2665963"/>
                    <a:pt x="4787055" y="2797628"/>
                    <a:pt x="4807974" y="2846439"/>
                  </a:cubicBezTo>
                  <a:cubicBezTo>
                    <a:pt x="4814956" y="2862731"/>
                    <a:pt x="4827639" y="2875936"/>
                    <a:pt x="4837471" y="2890684"/>
                  </a:cubicBezTo>
                  <a:cubicBezTo>
                    <a:pt x="4849507" y="2926792"/>
                    <a:pt x="4858934" y="2962029"/>
                    <a:pt x="4881716" y="2993923"/>
                  </a:cubicBezTo>
                  <a:cubicBezTo>
                    <a:pt x="4893839" y="3010895"/>
                    <a:pt x="4912608" y="3022145"/>
                    <a:pt x="4925961" y="3038168"/>
                  </a:cubicBezTo>
                  <a:cubicBezTo>
                    <a:pt x="4997846" y="3124430"/>
                    <a:pt x="4901404" y="3041873"/>
                    <a:pt x="5014452" y="3126658"/>
                  </a:cubicBezTo>
                  <a:cubicBezTo>
                    <a:pt x="5024284" y="3141406"/>
                    <a:pt x="5032172" y="3157655"/>
                    <a:pt x="5043948" y="3170903"/>
                  </a:cubicBezTo>
                  <a:cubicBezTo>
                    <a:pt x="5071662" y="3202081"/>
                    <a:pt x="5109299" y="3224685"/>
                    <a:pt x="5132439" y="3259394"/>
                  </a:cubicBezTo>
                  <a:cubicBezTo>
                    <a:pt x="5170559" y="3316574"/>
                    <a:pt x="5145120" y="3298034"/>
                    <a:pt x="5206181" y="3318387"/>
                  </a:cubicBezTo>
                  <a:cubicBezTo>
                    <a:pt x="5246089" y="3344993"/>
                    <a:pt x="5262641" y="3358670"/>
                    <a:pt x="5309419" y="3377381"/>
                  </a:cubicBezTo>
                  <a:cubicBezTo>
                    <a:pt x="5338288" y="3388929"/>
                    <a:pt x="5368413" y="3397046"/>
                    <a:pt x="5397910" y="3406878"/>
                  </a:cubicBezTo>
                  <a:cubicBezTo>
                    <a:pt x="5412658" y="3411794"/>
                    <a:pt x="5426729" y="3419698"/>
                    <a:pt x="5442155" y="3421626"/>
                  </a:cubicBezTo>
                  <a:lnTo>
                    <a:pt x="5560142" y="3436374"/>
                  </a:lnTo>
                  <a:cubicBezTo>
                    <a:pt x="5651693" y="3459262"/>
                    <a:pt x="5671579" y="3470968"/>
                    <a:pt x="5796116" y="3436374"/>
                  </a:cubicBezTo>
                  <a:cubicBezTo>
                    <a:pt x="5830273" y="3426886"/>
                    <a:pt x="5855109" y="3397045"/>
                    <a:pt x="5884606" y="3377381"/>
                  </a:cubicBezTo>
                  <a:lnTo>
                    <a:pt x="5928852" y="3347884"/>
                  </a:lnTo>
                  <a:lnTo>
                    <a:pt x="5973097" y="3318387"/>
                  </a:lnTo>
                  <a:lnTo>
                    <a:pt x="6002594" y="3229897"/>
                  </a:lnTo>
                  <a:cubicBezTo>
                    <a:pt x="6017437" y="3185367"/>
                    <a:pt x="6015070" y="3170480"/>
                    <a:pt x="6061587" y="3141407"/>
                  </a:cubicBezTo>
                  <a:cubicBezTo>
                    <a:pt x="6084037" y="3127376"/>
                    <a:pt x="6111650" y="3123750"/>
                    <a:pt x="6135329" y="3111910"/>
                  </a:cubicBezTo>
                  <a:cubicBezTo>
                    <a:pt x="6151183" y="3103983"/>
                    <a:pt x="6164826" y="3092245"/>
                    <a:pt x="6179574" y="3082413"/>
                  </a:cubicBezTo>
                  <a:cubicBezTo>
                    <a:pt x="6223818" y="3016047"/>
                    <a:pt x="6221362" y="2995151"/>
                    <a:pt x="6282813" y="2964426"/>
                  </a:cubicBezTo>
                  <a:cubicBezTo>
                    <a:pt x="6296718" y="2957474"/>
                    <a:pt x="6312310" y="2954594"/>
                    <a:pt x="6327058" y="2949678"/>
                  </a:cubicBezTo>
                  <a:cubicBezTo>
                    <a:pt x="6331974" y="2934929"/>
                    <a:pt x="6330813" y="2916425"/>
                    <a:pt x="6341806" y="2905432"/>
                  </a:cubicBezTo>
                  <a:cubicBezTo>
                    <a:pt x="6352799" y="2894439"/>
                    <a:pt x="6372147" y="2897636"/>
                    <a:pt x="6386052" y="2890684"/>
                  </a:cubicBezTo>
                  <a:cubicBezTo>
                    <a:pt x="6502177" y="2832622"/>
                    <a:pt x="6325180" y="2872866"/>
                    <a:pt x="6563032" y="2846439"/>
                  </a:cubicBezTo>
                  <a:cubicBezTo>
                    <a:pt x="6577780" y="2841523"/>
                    <a:pt x="6592329" y="2835961"/>
                    <a:pt x="6607277" y="2831690"/>
                  </a:cubicBezTo>
                  <a:cubicBezTo>
                    <a:pt x="6626767" y="2826121"/>
                    <a:pt x="6647640" y="2824927"/>
                    <a:pt x="6666271" y="2816942"/>
                  </a:cubicBezTo>
                  <a:cubicBezTo>
                    <a:pt x="6682563" y="2809960"/>
                    <a:pt x="6693184" y="2791159"/>
                    <a:pt x="6710516" y="2787445"/>
                  </a:cubicBezTo>
                  <a:cubicBezTo>
                    <a:pt x="6763611" y="2776068"/>
                    <a:pt x="6818717" y="2778100"/>
                    <a:pt x="6872748" y="2772697"/>
                  </a:cubicBezTo>
                  <a:cubicBezTo>
                    <a:pt x="7031090" y="2756863"/>
                    <a:pt x="6957469" y="2757949"/>
                    <a:pt x="7034981" y="2757949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91425" tIns="45700" rIns="91425" bIns="45700" anchor="ctr"/>
            <a:lstStyle/>
            <a:p>
              <a:endParaRPr lang="en-IN" sz="2000"/>
            </a:p>
          </p:txBody>
        </p:sp>
        <p:cxnSp>
          <p:nvCxnSpPr>
            <p:cNvPr id="16539" name="Shape 146"/>
            <p:cNvCxnSpPr>
              <a:cxnSpLocks noChangeShapeType="1"/>
            </p:cNvCxnSpPr>
            <p:nvPr/>
          </p:nvCxnSpPr>
          <p:spPr bwMode="auto">
            <a:xfrm flipV="1">
              <a:off x="821432673" y="1551930042"/>
              <a:ext cx="517988661" cy="260554702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  <p:cxnSp>
          <p:nvCxnSpPr>
            <p:cNvPr id="16540" name="Shape 147"/>
            <p:cNvCxnSpPr>
              <a:cxnSpLocks noChangeShapeType="1"/>
            </p:cNvCxnSpPr>
            <p:nvPr/>
          </p:nvCxnSpPr>
          <p:spPr bwMode="auto">
            <a:xfrm>
              <a:off x="903603068" y="1664323352"/>
              <a:ext cx="671736730" cy="483160294"/>
            </a:xfrm>
            <a:prstGeom prst="straightConnector1">
              <a:avLst/>
            </a:prstGeom>
            <a:noFill/>
            <a:ln w="9525" cap="rnd">
              <a:solidFill>
                <a:srgbClr val="D9D9D9"/>
              </a:solidFill>
              <a:miter lim="800000"/>
              <a:headEnd/>
              <a:tailEnd/>
            </a:ln>
          </p:spPr>
        </p:cxnSp>
        <p:cxnSp>
          <p:nvCxnSpPr>
            <p:cNvPr id="16541" name="Shape 148"/>
            <p:cNvCxnSpPr>
              <a:cxnSpLocks noChangeShapeType="1"/>
            </p:cNvCxnSpPr>
            <p:nvPr/>
          </p:nvCxnSpPr>
          <p:spPr bwMode="auto">
            <a:xfrm>
              <a:off x="286849591" y="1419761070"/>
              <a:ext cx="656694241" cy="244562220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  <p:cxnSp>
          <p:nvCxnSpPr>
            <p:cNvPr id="16543" name="Shape 150"/>
            <p:cNvCxnSpPr>
              <a:cxnSpLocks noChangeShapeType="1"/>
            </p:cNvCxnSpPr>
            <p:nvPr/>
          </p:nvCxnSpPr>
          <p:spPr bwMode="auto">
            <a:xfrm>
              <a:off x="615196900" y="1124165507"/>
              <a:ext cx="604303900" cy="579261747"/>
            </a:xfrm>
            <a:prstGeom prst="straightConnector1">
              <a:avLst/>
            </a:prstGeom>
            <a:noFill/>
            <a:ln w="9525" cap="rnd">
              <a:solidFill>
                <a:srgbClr val="A6A6A6"/>
              </a:solidFill>
              <a:miter lim="800000"/>
              <a:headEnd/>
              <a:tailEnd/>
            </a:ln>
          </p:spPr>
        </p:cxnSp>
      </p:grpSp>
      <p:sp>
        <p:nvSpPr>
          <p:cNvPr id="16516" name="Shape 152"/>
          <p:cNvSpPr>
            <a:spLocks noChangeArrowheads="1"/>
          </p:cNvSpPr>
          <p:nvPr/>
        </p:nvSpPr>
        <p:spPr bwMode="auto">
          <a:xfrm>
            <a:off x="2698503" y="3224518"/>
            <a:ext cx="364366" cy="281537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 sz="2000"/>
          </a:p>
        </p:txBody>
      </p:sp>
      <p:sp>
        <p:nvSpPr>
          <p:cNvPr id="16517" name="Shape 153"/>
          <p:cNvSpPr>
            <a:spLocks noChangeArrowheads="1"/>
          </p:cNvSpPr>
          <p:nvPr/>
        </p:nvSpPr>
        <p:spPr bwMode="auto">
          <a:xfrm>
            <a:off x="4829375" y="3982973"/>
            <a:ext cx="225106" cy="1742138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en-US" sz="2000"/>
          </a:p>
        </p:txBody>
      </p:sp>
      <p:sp>
        <p:nvSpPr>
          <p:cNvPr id="16518" name="Shape 154"/>
          <p:cNvSpPr>
            <a:spLocks/>
          </p:cNvSpPr>
          <p:nvPr/>
        </p:nvSpPr>
        <p:spPr bwMode="auto">
          <a:xfrm>
            <a:off x="609600" y="4759066"/>
            <a:ext cx="7939740" cy="1272683"/>
          </a:xfrm>
          <a:custGeom>
            <a:avLst/>
            <a:gdLst>
              <a:gd name="T0" fmla="*/ 0 w 6607278"/>
              <a:gd name="T1" fmla="*/ 0 h 1489587"/>
              <a:gd name="T2" fmla="*/ 2147483647 w 6607278"/>
              <a:gd name="T3" fmla="*/ 2147483647 h 1489587"/>
              <a:gd name="T4" fmla="*/ 2147483647 w 6607278"/>
              <a:gd name="T5" fmla="*/ 2147483647 h 1489587"/>
              <a:gd name="T6" fmla="*/ 2147483647 w 6607278"/>
              <a:gd name="T7" fmla="*/ 2147483647 h 1489587"/>
              <a:gd name="T8" fmla="*/ 2147483647 w 6607278"/>
              <a:gd name="T9" fmla="*/ 2147483647 h 1489587"/>
              <a:gd name="T10" fmla="*/ 2147483647 w 6607278"/>
              <a:gd name="T11" fmla="*/ 2147483647 h 14895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07278"/>
              <a:gd name="T19" fmla="*/ 0 h 1489587"/>
              <a:gd name="T20" fmla="*/ 6607278 w 6607278"/>
              <a:gd name="T21" fmla="*/ 1489587 h 14895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07278" h="1489587" extrusionOk="0">
                <a:moveTo>
                  <a:pt x="0" y="0"/>
                </a:moveTo>
                <a:cubicBezTo>
                  <a:pt x="603455" y="72513"/>
                  <a:pt x="1206910" y="145026"/>
                  <a:pt x="1519084" y="339213"/>
                </a:cubicBezTo>
                <a:cubicBezTo>
                  <a:pt x="1831258" y="533400"/>
                  <a:pt x="1764890" y="1138084"/>
                  <a:pt x="1873045" y="1165123"/>
                </a:cubicBezTo>
                <a:cubicBezTo>
                  <a:pt x="1981200" y="1192162"/>
                  <a:pt x="1917290" y="533400"/>
                  <a:pt x="2168013" y="501445"/>
                </a:cubicBezTo>
                <a:cubicBezTo>
                  <a:pt x="2418736" y="469490"/>
                  <a:pt x="2637504" y="808704"/>
                  <a:pt x="3377381" y="973394"/>
                </a:cubicBezTo>
                <a:cubicBezTo>
                  <a:pt x="4117259" y="1138084"/>
                  <a:pt x="5362268" y="1313835"/>
                  <a:pt x="6607278" y="1489587"/>
                </a:cubicBezTo>
              </a:path>
            </a:pathLst>
          </a:custGeom>
          <a:noFill/>
          <a:ln w="25400" cap="flat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endParaRPr lang="en-IN" sz="2000"/>
          </a:p>
        </p:txBody>
      </p:sp>
      <p:sp>
        <p:nvSpPr>
          <p:cNvPr id="16447" name="Shape 155"/>
          <p:cNvSpPr>
            <a:spLocks/>
          </p:cNvSpPr>
          <p:nvPr/>
        </p:nvSpPr>
        <p:spPr bwMode="auto">
          <a:xfrm>
            <a:off x="3378679" y="2990193"/>
            <a:ext cx="153838" cy="56869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2147483647 w 21600"/>
              <a:gd name="T29" fmla="*/ 2147483647 h 21600"/>
              <a:gd name="T30" fmla="*/ 2147483647 w 21600"/>
              <a:gd name="T31" fmla="*/ 2147483647 h 21600"/>
              <a:gd name="T32" fmla="*/ 2147483647 w 21600"/>
              <a:gd name="T33" fmla="*/ 2147483647 h 21600"/>
              <a:gd name="T34" fmla="*/ 2147483647 w 21600"/>
              <a:gd name="T35" fmla="*/ 2147483647 h 21600"/>
              <a:gd name="T36" fmla="*/ 2147483647 w 21600"/>
              <a:gd name="T37" fmla="*/ 2147483647 h 21600"/>
              <a:gd name="T38" fmla="*/ 2147483647 w 21600"/>
              <a:gd name="T39" fmla="*/ 2147483647 h 21600"/>
              <a:gd name="T40" fmla="*/ 2147483647 w 21600"/>
              <a:gd name="T41" fmla="*/ 2147483647 h 21600"/>
              <a:gd name="T42" fmla="*/ 2147483647 w 21600"/>
              <a:gd name="T43" fmla="*/ 2147483647 h 21600"/>
              <a:gd name="T44" fmla="*/ 2147483647 w 21600"/>
              <a:gd name="T45" fmla="*/ 2147483647 h 21600"/>
              <a:gd name="T46" fmla="*/ 2147483647 w 21600"/>
              <a:gd name="T47" fmla="*/ 2147483647 h 21600"/>
              <a:gd name="T48" fmla="*/ 2147483647 w 21600"/>
              <a:gd name="T49" fmla="*/ 2147483647 h 21600"/>
              <a:gd name="T50" fmla="*/ 2147483647 w 21600"/>
              <a:gd name="T51" fmla="*/ 2147483647 h 21600"/>
              <a:gd name="T52" fmla="*/ 2147483647 w 21600"/>
              <a:gd name="T53" fmla="*/ 2147483647 h 21600"/>
              <a:gd name="T54" fmla="*/ 2147483647 w 21600"/>
              <a:gd name="T55" fmla="*/ 2147483647 h 21600"/>
              <a:gd name="T56" fmla="*/ 2147483647 w 21600"/>
              <a:gd name="T57" fmla="*/ 2147483647 h 21600"/>
              <a:gd name="T58" fmla="*/ 2147483647 w 21600"/>
              <a:gd name="T59" fmla="*/ 2147483647 h 21600"/>
              <a:gd name="T60" fmla="*/ 2147483647 w 21600"/>
              <a:gd name="T61" fmla="*/ 2147483647 h 21600"/>
              <a:gd name="T62" fmla="*/ 2147483647 w 21600"/>
              <a:gd name="T63" fmla="*/ 2147483647 h 21600"/>
              <a:gd name="T64" fmla="*/ 2147483647 w 21600"/>
              <a:gd name="T65" fmla="*/ 2147483647 h 21600"/>
              <a:gd name="T66" fmla="*/ 2147483647 w 21600"/>
              <a:gd name="T67" fmla="*/ 2147483647 h 21600"/>
              <a:gd name="T68" fmla="*/ 2147483647 w 21600"/>
              <a:gd name="T69" fmla="*/ 2147483647 h 21600"/>
              <a:gd name="T70" fmla="*/ 2147483647 w 21600"/>
              <a:gd name="T71" fmla="*/ 2147483647 h 21600"/>
              <a:gd name="T72" fmla="*/ 2147483647 w 21600"/>
              <a:gd name="T73" fmla="*/ 2147483647 h 21600"/>
              <a:gd name="T74" fmla="*/ 2147483647 w 21600"/>
              <a:gd name="T75" fmla="*/ 2147483647 h 21600"/>
              <a:gd name="T76" fmla="*/ 2147483647 w 21600"/>
              <a:gd name="T77" fmla="*/ 2147483647 h 21600"/>
              <a:gd name="T78" fmla="*/ 2147483647 w 21600"/>
              <a:gd name="T79" fmla="*/ 2147483647 h 21600"/>
              <a:gd name="T80" fmla="*/ 2147483647 w 21600"/>
              <a:gd name="T81" fmla="*/ 2147483647 h 21600"/>
              <a:gd name="T82" fmla="*/ 2147483647 w 21600"/>
              <a:gd name="T83" fmla="*/ 2147483647 h 21600"/>
              <a:gd name="T84" fmla="*/ 2147483647 w 21600"/>
              <a:gd name="T85" fmla="*/ 2147483647 h 21600"/>
              <a:gd name="T86" fmla="*/ 2147483647 w 21600"/>
              <a:gd name="T87" fmla="*/ 2147483647 h 21600"/>
              <a:gd name="T88" fmla="*/ 2147483647 w 21600"/>
              <a:gd name="T89" fmla="*/ 2147483647 h 21600"/>
              <a:gd name="T90" fmla="*/ 2147483647 w 21600"/>
              <a:gd name="T91" fmla="*/ 2147483647 h 21600"/>
              <a:gd name="T92" fmla="*/ 2147483647 w 21600"/>
              <a:gd name="T93" fmla="*/ 2147483647 h 21600"/>
              <a:gd name="T94" fmla="*/ 2147483647 w 21600"/>
              <a:gd name="T95" fmla="*/ 2147483647 h 21600"/>
              <a:gd name="T96" fmla="*/ 2147483647 w 21600"/>
              <a:gd name="T97" fmla="*/ 2147483647 h 21600"/>
              <a:gd name="T98" fmla="*/ 2147483647 w 21600"/>
              <a:gd name="T99" fmla="*/ 2147483647 h 21600"/>
              <a:gd name="T100" fmla="*/ 2147483647 w 21600"/>
              <a:gd name="T101" fmla="*/ 2147483647 h 21600"/>
              <a:gd name="T102" fmla="*/ 2147483647 w 21600"/>
              <a:gd name="T103" fmla="*/ 2147483647 h 21600"/>
              <a:gd name="T104" fmla="*/ 2147483647 w 21600"/>
              <a:gd name="T105" fmla="*/ 2147483647 h 21600"/>
              <a:gd name="T106" fmla="*/ 2147483647 w 21600"/>
              <a:gd name="T107" fmla="*/ 2147483647 h 21600"/>
              <a:gd name="T108" fmla="*/ 2147483647 w 21600"/>
              <a:gd name="T109" fmla="*/ 2147483647 h 21600"/>
              <a:gd name="T110" fmla="*/ 2147483647 w 21600"/>
              <a:gd name="T111" fmla="*/ 2147483647 h 21600"/>
              <a:gd name="T112" fmla="*/ 2147483647 w 21600"/>
              <a:gd name="T113" fmla="*/ 2147483647 h 21600"/>
              <a:gd name="T114" fmla="*/ 2147483647 w 21600"/>
              <a:gd name="T115" fmla="*/ 2147483647 h 21600"/>
              <a:gd name="T116" fmla="*/ 2147483647 w 21600"/>
              <a:gd name="T117" fmla="*/ 2147483647 h 21600"/>
              <a:gd name="T118" fmla="*/ 2147483647 w 21600"/>
              <a:gd name="T119" fmla="*/ 2147483647 h 21600"/>
              <a:gd name="T120" fmla="*/ 2147483647 w 21600"/>
              <a:gd name="T121" fmla="*/ 2147483647 h 21600"/>
              <a:gd name="T122" fmla="*/ 2147483647 w 21600"/>
              <a:gd name="T123" fmla="*/ 2147483647 h 21600"/>
              <a:gd name="T124" fmla="*/ 2147483647 w 21600"/>
              <a:gd name="T125" fmla="*/ 2147483647 h 216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600"/>
              <a:gd name="T190" fmla="*/ 0 h 21600"/>
              <a:gd name="T191" fmla="*/ 21600 w 21600"/>
              <a:gd name="T192" fmla="*/ 21600 h 216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solidFill>
            <a:srgbClr val="996633"/>
          </a:solidFill>
          <a:ln w="9525" cap="rnd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25" tIns="45700" rIns="91425" bIns="45700"/>
          <a:lstStyle/>
          <a:p>
            <a:endParaRPr lang="en-IN" sz="2000"/>
          </a:p>
        </p:txBody>
      </p:sp>
      <p:grpSp>
        <p:nvGrpSpPr>
          <p:cNvPr id="8" name="Shape 156"/>
          <p:cNvGrpSpPr>
            <a:grpSpLocks/>
          </p:cNvGrpSpPr>
          <p:nvPr/>
        </p:nvGrpSpPr>
        <p:grpSpPr bwMode="auto">
          <a:xfrm>
            <a:off x="3994030" y="3023972"/>
            <a:ext cx="615351" cy="818872"/>
            <a:chOff x="4953000" y="5029200"/>
            <a:chExt cx="947737" cy="614361"/>
          </a:xfrm>
        </p:grpSpPr>
        <p:sp>
          <p:nvSpPr>
            <p:cNvPr id="16461" name="Shape 157"/>
            <p:cNvSpPr>
              <a:spLocks noChangeArrowheads="1"/>
            </p:cNvSpPr>
            <p:nvPr/>
          </p:nvSpPr>
          <p:spPr bwMode="auto">
            <a:xfrm>
              <a:off x="4953000" y="5029200"/>
              <a:ext cx="947737" cy="614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62" name="Shape 158"/>
            <p:cNvSpPr>
              <a:spLocks/>
            </p:cNvSpPr>
            <p:nvPr/>
          </p:nvSpPr>
          <p:spPr bwMode="auto">
            <a:xfrm>
              <a:off x="4957762" y="5040312"/>
              <a:ext cx="939800" cy="598486"/>
            </a:xfrm>
            <a:custGeom>
              <a:avLst/>
              <a:gdLst>
                <a:gd name="T0" fmla="*/ 2147483647 w 592"/>
                <a:gd name="T1" fmla="*/ 2147483647 h 377"/>
                <a:gd name="T2" fmla="*/ 2147483647 w 592"/>
                <a:gd name="T3" fmla="*/ 2147483647 h 377"/>
                <a:gd name="T4" fmla="*/ 2147483647 w 592"/>
                <a:gd name="T5" fmla="*/ 0 h 377"/>
                <a:gd name="T6" fmla="*/ 2147483647 w 592"/>
                <a:gd name="T7" fmla="*/ 2147483647 h 377"/>
                <a:gd name="T8" fmla="*/ 2147483647 w 592"/>
                <a:gd name="T9" fmla="*/ 2147483647 h 377"/>
                <a:gd name="T10" fmla="*/ 2147483647 w 592"/>
                <a:gd name="T11" fmla="*/ 2147483647 h 377"/>
                <a:gd name="T12" fmla="*/ 2147483647 w 592"/>
                <a:gd name="T13" fmla="*/ 2147483647 h 377"/>
                <a:gd name="T14" fmla="*/ 2147483647 w 592"/>
                <a:gd name="T15" fmla="*/ 2147483647 h 377"/>
                <a:gd name="T16" fmla="*/ 2147483647 w 592"/>
                <a:gd name="T17" fmla="*/ 2147483647 h 377"/>
                <a:gd name="T18" fmla="*/ 2147483647 w 592"/>
                <a:gd name="T19" fmla="*/ 2147483647 h 377"/>
                <a:gd name="T20" fmla="*/ 2147483647 w 592"/>
                <a:gd name="T21" fmla="*/ 2147483647 h 377"/>
                <a:gd name="T22" fmla="*/ 2147483647 w 592"/>
                <a:gd name="T23" fmla="*/ 2147483647 h 377"/>
                <a:gd name="T24" fmla="*/ 2147483647 w 592"/>
                <a:gd name="T25" fmla="*/ 2147483647 h 377"/>
                <a:gd name="T26" fmla="*/ 2147483647 w 592"/>
                <a:gd name="T27" fmla="*/ 2147483647 h 377"/>
                <a:gd name="T28" fmla="*/ 2147483647 w 592"/>
                <a:gd name="T29" fmla="*/ 2147483647 h 377"/>
                <a:gd name="T30" fmla="*/ 2147483647 w 592"/>
                <a:gd name="T31" fmla="*/ 2147483647 h 377"/>
                <a:gd name="T32" fmla="*/ 2147483647 w 592"/>
                <a:gd name="T33" fmla="*/ 2147483647 h 377"/>
                <a:gd name="T34" fmla="*/ 2147483647 w 592"/>
                <a:gd name="T35" fmla="*/ 2147483647 h 377"/>
                <a:gd name="T36" fmla="*/ 0 w 592"/>
                <a:gd name="T37" fmla="*/ 2147483647 h 377"/>
                <a:gd name="T38" fmla="*/ 2147483647 w 592"/>
                <a:gd name="T39" fmla="*/ 2147483647 h 377"/>
                <a:gd name="T40" fmla="*/ 2147483647 w 592"/>
                <a:gd name="T41" fmla="*/ 2147483647 h 377"/>
                <a:gd name="T42" fmla="*/ 2147483647 w 592"/>
                <a:gd name="T43" fmla="*/ 2147483647 h 377"/>
                <a:gd name="T44" fmla="*/ 2147483647 w 592"/>
                <a:gd name="T45" fmla="*/ 2147483647 h 3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2"/>
                <a:gd name="T70" fmla="*/ 0 h 377"/>
                <a:gd name="T71" fmla="*/ 592 w 592"/>
                <a:gd name="T72" fmla="*/ 377 h 3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2" h="377" extrusionOk="0">
                  <a:moveTo>
                    <a:pt x="100" y="63"/>
                  </a:moveTo>
                  <a:lnTo>
                    <a:pt x="213" y="71"/>
                  </a:lnTo>
                  <a:lnTo>
                    <a:pt x="431" y="0"/>
                  </a:lnTo>
                  <a:lnTo>
                    <a:pt x="590" y="122"/>
                  </a:lnTo>
                  <a:lnTo>
                    <a:pt x="592" y="139"/>
                  </a:lnTo>
                  <a:lnTo>
                    <a:pt x="579" y="142"/>
                  </a:lnTo>
                  <a:lnTo>
                    <a:pt x="578" y="338"/>
                  </a:lnTo>
                  <a:lnTo>
                    <a:pt x="566" y="347"/>
                  </a:lnTo>
                  <a:lnTo>
                    <a:pt x="563" y="376"/>
                  </a:lnTo>
                  <a:lnTo>
                    <a:pt x="232" y="377"/>
                  </a:lnTo>
                  <a:lnTo>
                    <a:pt x="163" y="348"/>
                  </a:lnTo>
                  <a:lnTo>
                    <a:pt x="112" y="352"/>
                  </a:lnTo>
                  <a:lnTo>
                    <a:pt x="67" y="321"/>
                  </a:lnTo>
                  <a:lnTo>
                    <a:pt x="67" y="300"/>
                  </a:lnTo>
                  <a:lnTo>
                    <a:pt x="18" y="280"/>
                  </a:lnTo>
                  <a:lnTo>
                    <a:pt x="18" y="263"/>
                  </a:lnTo>
                  <a:lnTo>
                    <a:pt x="8" y="255"/>
                  </a:lnTo>
                  <a:lnTo>
                    <a:pt x="8" y="157"/>
                  </a:lnTo>
                  <a:lnTo>
                    <a:pt x="0" y="148"/>
                  </a:lnTo>
                  <a:lnTo>
                    <a:pt x="1" y="139"/>
                  </a:lnTo>
                  <a:lnTo>
                    <a:pt x="68" y="112"/>
                  </a:lnTo>
                  <a:lnTo>
                    <a:pt x="77" y="71"/>
                  </a:lnTo>
                  <a:lnTo>
                    <a:pt x="100" y="63"/>
                  </a:lnTo>
                  <a:close/>
                </a:path>
              </a:pathLst>
            </a:custGeom>
            <a:solidFill>
              <a:srgbClr val="9B8C78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3" name="Shape 159"/>
            <p:cNvSpPr>
              <a:spLocks/>
            </p:cNvSpPr>
            <p:nvPr/>
          </p:nvSpPr>
          <p:spPr bwMode="auto">
            <a:xfrm>
              <a:off x="4979987" y="5449887"/>
              <a:ext cx="115886" cy="55561"/>
            </a:xfrm>
            <a:custGeom>
              <a:avLst/>
              <a:gdLst>
                <a:gd name="T0" fmla="*/ 0 w 73"/>
                <a:gd name="T1" fmla="*/ 0 h 35"/>
                <a:gd name="T2" fmla="*/ 2147483647 w 73"/>
                <a:gd name="T3" fmla="*/ 2147483647 h 35"/>
                <a:gd name="T4" fmla="*/ 2147483647 w 73"/>
                <a:gd name="T5" fmla="*/ 2147483647 h 35"/>
                <a:gd name="T6" fmla="*/ 2147483647 w 73"/>
                <a:gd name="T7" fmla="*/ 2147483647 h 35"/>
                <a:gd name="T8" fmla="*/ 0 w 73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35"/>
                <a:gd name="T17" fmla="*/ 73 w 73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35" extrusionOk="0">
                  <a:moveTo>
                    <a:pt x="0" y="0"/>
                  </a:moveTo>
                  <a:lnTo>
                    <a:pt x="72" y="25"/>
                  </a:lnTo>
                  <a:lnTo>
                    <a:pt x="73" y="35"/>
                  </a:lnTo>
                  <a:lnTo>
                    <a:pt x="7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4" name="Shape 160"/>
            <p:cNvSpPr txBox="1">
              <a:spLocks noChangeArrowheads="1"/>
            </p:cNvSpPr>
            <p:nvPr/>
          </p:nvSpPr>
          <p:spPr bwMode="auto">
            <a:xfrm>
              <a:off x="5018087" y="5202237"/>
              <a:ext cx="6349" cy="36512"/>
            </a:xfrm>
            <a:prstGeom prst="rect">
              <a:avLst/>
            </a:prstGeom>
            <a:solidFill>
              <a:srgbClr val="55595B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65" name="Shape 161"/>
            <p:cNvSpPr>
              <a:spLocks/>
            </p:cNvSpPr>
            <p:nvPr/>
          </p:nvSpPr>
          <p:spPr bwMode="auto">
            <a:xfrm>
              <a:off x="5316537" y="5105400"/>
              <a:ext cx="560386" cy="485775"/>
            </a:xfrm>
            <a:custGeom>
              <a:avLst/>
              <a:gdLst>
                <a:gd name="T0" fmla="*/ 2147483647 w 353"/>
                <a:gd name="T1" fmla="*/ 2147483647 h 306"/>
                <a:gd name="T2" fmla="*/ 0 w 353"/>
                <a:gd name="T3" fmla="*/ 2147483647 h 306"/>
                <a:gd name="T4" fmla="*/ 2147483647 w 353"/>
                <a:gd name="T5" fmla="*/ 2147483647 h 306"/>
                <a:gd name="T6" fmla="*/ 2147483647 w 353"/>
                <a:gd name="T7" fmla="*/ 2147483647 h 306"/>
                <a:gd name="T8" fmla="*/ 2147483647 w 353"/>
                <a:gd name="T9" fmla="*/ 0 h 306"/>
                <a:gd name="T10" fmla="*/ 2147483647 w 353"/>
                <a:gd name="T11" fmla="*/ 2147483647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3"/>
                <a:gd name="T19" fmla="*/ 0 h 306"/>
                <a:gd name="T20" fmla="*/ 353 w 353"/>
                <a:gd name="T21" fmla="*/ 306 h 3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3" h="306" extrusionOk="0">
                  <a:moveTo>
                    <a:pt x="2" y="67"/>
                  </a:moveTo>
                  <a:lnTo>
                    <a:pt x="0" y="306"/>
                  </a:lnTo>
                  <a:lnTo>
                    <a:pt x="352" y="304"/>
                  </a:lnTo>
                  <a:lnTo>
                    <a:pt x="353" y="110"/>
                  </a:lnTo>
                  <a:lnTo>
                    <a:pt x="215" y="0"/>
                  </a:lnTo>
                  <a:lnTo>
                    <a:pt x="2" y="67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6" name="Shape 162"/>
            <p:cNvSpPr>
              <a:spLocks/>
            </p:cNvSpPr>
            <p:nvPr/>
          </p:nvSpPr>
          <p:spPr bwMode="auto">
            <a:xfrm>
              <a:off x="5305425" y="5033962"/>
              <a:ext cx="592137" cy="230187"/>
            </a:xfrm>
            <a:custGeom>
              <a:avLst/>
              <a:gdLst>
                <a:gd name="T0" fmla="*/ 0 w 373"/>
                <a:gd name="T1" fmla="*/ 2147483647 h 145"/>
                <a:gd name="T2" fmla="*/ 2147483647 w 373"/>
                <a:gd name="T3" fmla="*/ 0 h 145"/>
                <a:gd name="T4" fmla="*/ 2147483647 w 373"/>
                <a:gd name="T5" fmla="*/ 2147483647 h 145"/>
                <a:gd name="T6" fmla="*/ 2147483647 w 373"/>
                <a:gd name="T7" fmla="*/ 2147483647 h 145"/>
                <a:gd name="T8" fmla="*/ 2147483647 w 373"/>
                <a:gd name="T9" fmla="*/ 2147483647 h 145"/>
                <a:gd name="T10" fmla="*/ 2147483647 w 373"/>
                <a:gd name="T11" fmla="*/ 2147483647 h 145"/>
                <a:gd name="T12" fmla="*/ 0 w 373"/>
                <a:gd name="T13" fmla="*/ 2147483647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3"/>
                <a:gd name="T22" fmla="*/ 0 h 145"/>
                <a:gd name="T23" fmla="*/ 373 w 373"/>
                <a:gd name="T24" fmla="*/ 145 h 1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3" h="145" extrusionOk="0">
                  <a:moveTo>
                    <a:pt x="0" y="68"/>
                  </a:moveTo>
                  <a:lnTo>
                    <a:pt x="219" y="0"/>
                  </a:lnTo>
                  <a:lnTo>
                    <a:pt x="373" y="126"/>
                  </a:lnTo>
                  <a:lnTo>
                    <a:pt x="373" y="145"/>
                  </a:lnTo>
                  <a:lnTo>
                    <a:pt x="218" y="14"/>
                  </a:lnTo>
                  <a:lnTo>
                    <a:pt x="2" y="84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7" name="Shape 163"/>
            <p:cNvSpPr>
              <a:spLocks/>
            </p:cNvSpPr>
            <p:nvPr/>
          </p:nvSpPr>
          <p:spPr bwMode="auto">
            <a:xfrm>
              <a:off x="5167312" y="5143500"/>
              <a:ext cx="139700" cy="80961"/>
            </a:xfrm>
            <a:custGeom>
              <a:avLst/>
              <a:gdLst>
                <a:gd name="T0" fmla="*/ 2147483647 w 88"/>
                <a:gd name="T1" fmla="*/ 0 h 51"/>
                <a:gd name="T2" fmla="*/ 0 w 88"/>
                <a:gd name="T3" fmla="*/ 2147483647 h 51"/>
                <a:gd name="T4" fmla="*/ 2147483647 w 88"/>
                <a:gd name="T5" fmla="*/ 2147483647 h 51"/>
                <a:gd name="T6" fmla="*/ 2147483647 w 88"/>
                <a:gd name="T7" fmla="*/ 2147483647 h 51"/>
                <a:gd name="T8" fmla="*/ 2147483647 w 88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51"/>
                <a:gd name="T17" fmla="*/ 88 w 88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51" extrusionOk="0">
                  <a:moveTo>
                    <a:pt x="88" y="0"/>
                  </a:moveTo>
                  <a:lnTo>
                    <a:pt x="0" y="37"/>
                  </a:lnTo>
                  <a:lnTo>
                    <a:pt x="4" y="51"/>
                  </a:lnTo>
                  <a:lnTo>
                    <a:pt x="88" y="1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8" name="Shape 164"/>
            <p:cNvSpPr>
              <a:spLocks/>
            </p:cNvSpPr>
            <p:nvPr/>
          </p:nvSpPr>
          <p:spPr bwMode="auto">
            <a:xfrm>
              <a:off x="5167312" y="5141912"/>
              <a:ext cx="139700" cy="85725"/>
            </a:xfrm>
            <a:custGeom>
              <a:avLst/>
              <a:gdLst>
                <a:gd name="T0" fmla="*/ 2147483647 w 88"/>
                <a:gd name="T1" fmla="*/ 0 h 54"/>
                <a:gd name="T2" fmla="*/ 0 w 88"/>
                <a:gd name="T3" fmla="*/ 2147483647 h 54"/>
                <a:gd name="T4" fmla="*/ 2147483647 w 88"/>
                <a:gd name="T5" fmla="*/ 2147483647 h 54"/>
                <a:gd name="T6" fmla="*/ 2147483647 w 88"/>
                <a:gd name="T7" fmla="*/ 2147483647 h 54"/>
                <a:gd name="T8" fmla="*/ 2147483647 w 88"/>
                <a:gd name="T9" fmla="*/ 0 h 54"/>
                <a:gd name="T10" fmla="*/ 2147483647 w 88"/>
                <a:gd name="T11" fmla="*/ 2147483647 h 54"/>
                <a:gd name="T12" fmla="*/ 2147483647 w 88"/>
                <a:gd name="T13" fmla="*/ 2147483647 h 54"/>
                <a:gd name="T14" fmla="*/ 2147483647 w 88"/>
                <a:gd name="T15" fmla="*/ 2147483647 h 54"/>
                <a:gd name="T16" fmla="*/ 2147483647 w 88"/>
                <a:gd name="T17" fmla="*/ 2147483647 h 54"/>
                <a:gd name="T18" fmla="*/ 2147483647 w 88"/>
                <a:gd name="T19" fmla="*/ 2147483647 h 54"/>
                <a:gd name="T20" fmla="*/ 2147483647 w 88"/>
                <a:gd name="T21" fmla="*/ 2147483647 h 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4"/>
                <a:gd name="T35" fmla="*/ 88 w 88"/>
                <a:gd name="T36" fmla="*/ 54 h 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4" extrusionOk="0">
                  <a:moveTo>
                    <a:pt x="88" y="0"/>
                  </a:moveTo>
                  <a:lnTo>
                    <a:pt x="0" y="36"/>
                  </a:lnTo>
                  <a:lnTo>
                    <a:pt x="3" y="54"/>
                  </a:lnTo>
                  <a:lnTo>
                    <a:pt x="88" y="16"/>
                  </a:lnTo>
                  <a:lnTo>
                    <a:pt x="88" y="0"/>
                  </a:lnTo>
                  <a:close/>
                  <a:moveTo>
                    <a:pt x="88" y="1"/>
                  </a:moveTo>
                  <a:lnTo>
                    <a:pt x="88" y="1"/>
                  </a:lnTo>
                  <a:lnTo>
                    <a:pt x="88" y="15"/>
                  </a:lnTo>
                  <a:lnTo>
                    <a:pt x="4" y="51"/>
                  </a:lnTo>
                  <a:lnTo>
                    <a:pt x="1" y="3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69" name="Shape 165"/>
            <p:cNvSpPr>
              <a:spLocks/>
            </p:cNvSpPr>
            <p:nvPr/>
          </p:nvSpPr>
          <p:spPr bwMode="auto">
            <a:xfrm>
              <a:off x="5154612" y="5245100"/>
              <a:ext cx="20637" cy="230187"/>
            </a:xfrm>
            <a:custGeom>
              <a:avLst/>
              <a:gdLst>
                <a:gd name="T0" fmla="*/ 2147483647 w 13"/>
                <a:gd name="T1" fmla="*/ 0 h 145"/>
                <a:gd name="T2" fmla="*/ 2147483647 w 13"/>
                <a:gd name="T3" fmla="*/ 2147483647 h 145"/>
                <a:gd name="T4" fmla="*/ 0 w 13"/>
                <a:gd name="T5" fmla="*/ 2147483647 h 145"/>
                <a:gd name="T6" fmla="*/ 0 w 13"/>
                <a:gd name="T7" fmla="*/ 0 h 145"/>
                <a:gd name="T8" fmla="*/ 2147483647 w 1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5"/>
                <a:gd name="T17" fmla="*/ 13 w 1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5" extrusionOk="0">
                  <a:moveTo>
                    <a:pt x="12" y="0"/>
                  </a:moveTo>
                  <a:lnTo>
                    <a:pt x="13" y="144"/>
                  </a:lnTo>
                  <a:lnTo>
                    <a:pt x="0" y="145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0" name="Shape 166"/>
            <p:cNvSpPr>
              <a:spLocks/>
            </p:cNvSpPr>
            <p:nvPr/>
          </p:nvSpPr>
          <p:spPr bwMode="auto">
            <a:xfrm>
              <a:off x="5110162" y="5281612"/>
              <a:ext cx="44450" cy="188912"/>
            </a:xfrm>
            <a:custGeom>
              <a:avLst/>
              <a:gdLst>
                <a:gd name="T0" fmla="*/ 0 w 28"/>
                <a:gd name="T1" fmla="*/ 0 h 119"/>
                <a:gd name="T2" fmla="*/ 2147483647 w 28"/>
                <a:gd name="T3" fmla="*/ 0 h 119"/>
                <a:gd name="T4" fmla="*/ 2147483647 w 28"/>
                <a:gd name="T5" fmla="*/ 2147483647 h 119"/>
                <a:gd name="T6" fmla="*/ 2147483647 w 28"/>
                <a:gd name="T7" fmla="*/ 2147483647 h 119"/>
                <a:gd name="T8" fmla="*/ 0 w 28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19"/>
                <a:gd name="T17" fmla="*/ 28 w 28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19" extrusionOk="0">
                  <a:moveTo>
                    <a:pt x="0" y="0"/>
                  </a:moveTo>
                  <a:lnTo>
                    <a:pt x="28" y="0"/>
                  </a:lnTo>
                  <a:lnTo>
                    <a:pt x="28" y="119"/>
                  </a:lnTo>
                  <a:lnTo>
                    <a:pt x="3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4B4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1" name="Shape 167"/>
            <p:cNvSpPr>
              <a:spLocks/>
            </p:cNvSpPr>
            <p:nvPr/>
          </p:nvSpPr>
          <p:spPr bwMode="auto">
            <a:xfrm>
              <a:off x="5100637" y="5203825"/>
              <a:ext cx="73025" cy="23811"/>
            </a:xfrm>
            <a:custGeom>
              <a:avLst/>
              <a:gdLst>
                <a:gd name="T0" fmla="*/ 2147483647 w 46"/>
                <a:gd name="T1" fmla="*/ 2147483647 h 15"/>
                <a:gd name="T2" fmla="*/ 2147483647 w 46"/>
                <a:gd name="T3" fmla="*/ 0 h 15"/>
                <a:gd name="T4" fmla="*/ 2147483647 w 46"/>
                <a:gd name="T5" fmla="*/ 2147483647 h 15"/>
                <a:gd name="T6" fmla="*/ 0 w 46"/>
                <a:gd name="T7" fmla="*/ 2147483647 h 15"/>
                <a:gd name="T8" fmla="*/ 2147483647 w 46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15"/>
                <a:gd name="T17" fmla="*/ 46 w 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15" extrusionOk="0">
                  <a:moveTo>
                    <a:pt x="1" y="3"/>
                  </a:moveTo>
                  <a:lnTo>
                    <a:pt x="46" y="0"/>
                  </a:lnTo>
                  <a:lnTo>
                    <a:pt x="46" y="15"/>
                  </a:lnTo>
                  <a:lnTo>
                    <a:pt x="0" y="15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CBBE9A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2" name="Shape 168"/>
            <p:cNvSpPr>
              <a:spLocks/>
            </p:cNvSpPr>
            <p:nvPr/>
          </p:nvSpPr>
          <p:spPr bwMode="auto">
            <a:xfrm>
              <a:off x="5072062" y="5140325"/>
              <a:ext cx="236537" cy="68261"/>
            </a:xfrm>
            <a:custGeom>
              <a:avLst/>
              <a:gdLst>
                <a:gd name="T0" fmla="*/ 0 w 149"/>
                <a:gd name="T1" fmla="*/ 0 h 43"/>
                <a:gd name="T2" fmla="*/ 2147483647 w 149"/>
                <a:gd name="T3" fmla="*/ 2147483647 h 43"/>
                <a:gd name="T4" fmla="*/ 2147483647 w 149"/>
                <a:gd name="T5" fmla="*/ 2147483647 h 43"/>
                <a:gd name="T6" fmla="*/ 2147483647 w 149"/>
                <a:gd name="T7" fmla="*/ 2147483647 h 43"/>
                <a:gd name="T8" fmla="*/ 0 w 149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3"/>
                <a:gd name="T17" fmla="*/ 149 w 14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3" extrusionOk="0">
                  <a:moveTo>
                    <a:pt x="0" y="0"/>
                  </a:moveTo>
                  <a:lnTo>
                    <a:pt x="149" y="1"/>
                  </a:lnTo>
                  <a:lnTo>
                    <a:pt x="65" y="43"/>
                  </a:lnTo>
                  <a:lnTo>
                    <a:pt x="2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485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3" name="Shape 169"/>
            <p:cNvSpPr>
              <a:spLocks/>
            </p:cNvSpPr>
            <p:nvPr/>
          </p:nvSpPr>
          <p:spPr bwMode="auto">
            <a:xfrm>
              <a:off x="5094287" y="5238750"/>
              <a:ext cx="69850" cy="234950"/>
            </a:xfrm>
            <a:custGeom>
              <a:avLst/>
              <a:gdLst>
                <a:gd name="T0" fmla="*/ 0 w 44"/>
                <a:gd name="T1" fmla="*/ 0 h 148"/>
                <a:gd name="T2" fmla="*/ 2147483647 w 44"/>
                <a:gd name="T3" fmla="*/ 2147483647 h 148"/>
                <a:gd name="T4" fmla="*/ 2147483647 w 44"/>
                <a:gd name="T5" fmla="*/ 2147483647 h 148"/>
                <a:gd name="T6" fmla="*/ 2147483647 w 44"/>
                <a:gd name="T7" fmla="*/ 2147483647 h 148"/>
                <a:gd name="T8" fmla="*/ 2147483647 w 44"/>
                <a:gd name="T9" fmla="*/ 2147483647 h 148"/>
                <a:gd name="T10" fmla="*/ 2147483647 w 44"/>
                <a:gd name="T11" fmla="*/ 2147483647 h 148"/>
                <a:gd name="T12" fmla="*/ 2147483647 w 44"/>
                <a:gd name="T13" fmla="*/ 2147483647 h 148"/>
                <a:gd name="T14" fmla="*/ 0 w 44"/>
                <a:gd name="T15" fmla="*/ 0 h 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48"/>
                <a:gd name="T26" fmla="*/ 44 w 44"/>
                <a:gd name="T27" fmla="*/ 148 h 1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48" extrusionOk="0">
                  <a:moveTo>
                    <a:pt x="0" y="0"/>
                  </a:moveTo>
                  <a:lnTo>
                    <a:pt x="2" y="148"/>
                  </a:lnTo>
                  <a:lnTo>
                    <a:pt x="16" y="148"/>
                  </a:lnTo>
                  <a:lnTo>
                    <a:pt x="16" y="17"/>
                  </a:lnTo>
                  <a:lnTo>
                    <a:pt x="41" y="17"/>
                  </a:lnTo>
                  <a:lnTo>
                    <a:pt x="44" y="4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4" name="Shape 170"/>
            <p:cNvSpPr>
              <a:spLocks/>
            </p:cNvSpPr>
            <p:nvPr/>
          </p:nvSpPr>
          <p:spPr bwMode="auto">
            <a:xfrm>
              <a:off x="5056187" y="5140325"/>
              <a:ext cx="46036" cy="87312"/>
            </a:xfrm>
            <a:custGeom>
              <a:avLst/>
              <a:gdLst>
                <a:gd name="T0" fmla="*/ 2147483647 w 29"/>
                <a:gd name="T1" fmla="*/ 0 h 55"/>
                <a:gd name="T2" fmla="*/ 0 w 29"/>
                <a:gd name="T3" fmla="*/ 2147483647 h 55"/>
                <a:gd name="T4" fmla="*/ 2147483647 w 29"/>
                <a:gd name="T5" fmla="*/ 2147483647 h 55"/>
                <a:gd name="T6" fmla="*/ 2147483647 w 29"/>
                <a:gd name="T7" fmla="*/ 2147483647 h 55"/>
                <a:gd name="T8" fmla="*/ 2147483647 w 29"/>
                <a:gd name="T9" fmla="*/ 2147483647 h 55"/>
                <a:gd name="T10" fmla="*/ 2147483647 w 29"/>
                <a:gd name="T11" fmla="*/ 2147483647 h 55"/>
                <a:gd name="T12" fmla="*/ 2147483647 w 29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55"/>
                <a:gd name="T23" fmla="*/ 29 w 29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55" extrusionOk="0">
                  <a:moveTo>
                    <a:pt x="12" y="0"/>
                  </a:moveTo>
                  <a:lnTo>
                    <a:pt x="0" y="52"/>
                  </a:lnTo>
                  <a:lnTo>
                    <a:pt x="6" y="55"/>
                  </a:lnTo>
                  <a:lnTo>
                    <a:pt x="13" y="24"/>
                  </a:lnTo>
                  <a:lnTo>
                    <a:pt x="28" y="55"/>
                  </a:lnTo>
                  <a:lnTo>
                    <a:pt x="29" y="4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5" name="Shape 171"/>
            <p:cNvSpPr>
              <a:spLocks/>
            </p:cNvSpPr>
            <p:nvPr/>
          </p:nvSpPr>
          <p:spPr bwMode="auto">
            <a:xfrm>
              <a:off x="5461000" y="5219700"/>
              <a:ext cx="104775" cy="220661"/>
            </a:xfrm>
            <a:custGeom>
              <a:avLst/>
              <a:gdLst>
                <a:gd name="T0" fmla="*/ 0 w 66"/>
                <a:gd name="T1" fmla="*/ 2147483647 h 139"/>
                <a:gd name="T2" fmla="*/ 2147483647 w 66"/>
                <a:gd name="T3" fmla="*/ 0 h 139"/>
                <a:gd name="T4" fmla="*/ 2147483647 w 66"/>
                <a:gd name="T5" fmla="*/ 2147483647 h 139"/>
                <a:gd name="T6" fmla="*/ 0 w 66"/>
                <a:gd name="T7" fmla="*/ 2147483647 h 139"/>
                <a:gd name="T8" fmla="*/ 0 w 66"/>
                <a:gd name="T9" fmla="*/ 2147483647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39"/>
                <a:gd name="T17" fmla="*/ 66 w 66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39" extrusionOk="0">
                  <a:moveTo>
                    <a:pt x="0" y="2"/>
                  </a:moveTo>
                  <a:lnTo>
                    <a:pt x="66" y="0"/>
                  </a:lnTo>
                  <a:lnTo>
                    <a:pt x="66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6" name="Shape 172"/>
            <p:cNvSpPr>
              <a:spLocks/>
            </p:cNvSpPr>
            <p:nvPr/>
          </p:nvSpPr>
          <p:spPr bwMode="auto">
            <a:xfrm>
              <a:off x="5470525" y="5229225"/>
              <a:ext cx="87312" cy="190500"/>
            </a:xfrm>
            <a:custGeom>
              <a:avLst/>
              <a:gdLst>
                <a:gd name="T0" fmla="*/ 0 w 55"/>
                <a:gd name="T1" fmla="*/ 2147483647 h 120"/>
                <a:gd name="T2" fmla="*/ 2147483647 w 55"/>
                <a:gd name="T3" fmla="*/ 0 h 120"/>
                <a:gd name="T4" fmla="*/ 2147483647 w 55"/>
                <a:gd name="T5" fmla="*/ 2147483647 h 120"/>
                <a:gd name="T6" fmla="*/ 0 w 55"/>
                <a:gd name="T7" fmla="*/ 2147483647 h 120"/>
                <a:gd name="T8" fmla="*/ 0 w 55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20"/>
                <a:gd name="T17" fmla="*/ 55 w 55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20" extrusionOk="0">
                  <a:moveTo>
                    <a:pt x="0" y="2"/>
                  </a:moveTo>
                  <a:lnTo>
                    <a:pt x="55" y="0"/>
                  </a:lnTo>
                  <a:lnTo>
                    <a:pt x="55" y="119"/>
                  </a:lnTo>
                  <a:lnTo>
                    <a:pt x="0" y="12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55455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7" name="Shape 173"/>
            <p:cNvSpPr>
              <a:spLocks/>
            </p:cNvSpPr>
            <p:nvPr/>
          </p:nvSpPr>
          <p:spPr bwMode="auto">
            <a:xfrm>
              <a:off x="5064125" y="5214937"/>
              <a:ext cx="76200" cy="387350"/>
            </a:xfrm>
            <a:custGeom>
              <a:avLst/>
              <a:gdLst>
                <a:gd name="T0" fmla="*/ 2147483647 w 48"/>
                <a:gd name="T1" fmla="*/ 0 h 244"/>
                <a:gd name="T2" fmla="*/ 0 w 48"/>
                <a:gd name="T3" fmla="*/ 2147483647 h 244"/>
                <a:gd name="T4" fmla="*/ 0 w 48"/>
                <a:gd name="T5" fmla="*/ 2147483647 h 244"/>
                <a:gd name="T6" fmla="*/ 2147483647 w 48"/>
                <a:gd name="T7" fmla="*/ 2147483647 h 244"/>
                <a:gd name="T8" fmla="*/ 2147483647 w 48"/>
                <a:gd name="T9" fmla="*/ 2147483647 h 244"/>
                <a:gd name="T10" fmla="*/ 2147483647 w 48"/>
                <a:gd name="T11" fmla="*/ 2147483647 h 244"/>
                <a:gd name="T12" fmla="*/ 2147483647 w 48"/>
                <a:gd name="T13" fmla="*/ 2147483647 h 244"/>
                <a:gd name="T14" fmla="*/ 2147483647 w 48"/>
                <a:gd name="T15" fmla="*/ 2147483647 h 244"/>
                <a:gd name="T16" fmla="*/ 2147483647 w 48"/>
                <a:gd name="T17" fmla="*/ 2147483647 h 244"/>
                <a:gd name="T18" fmla="*/ 2147483647 w 48"/>
                <a:gd name="T19" fmla="*/ 2147483647 h 244"/>
                <a:gd name="T20" fmla="*/ 2147483647 w 48"/>
                <a:gd name="T21" fmla="*/ 2147483647 h 244"/>
                <a:gd name="T22" fmla="*/ 2147483647 w 48"/>
                <a:gd name="T23" fmla="*/ 2147483647 h 244"/>
                <a:gd name="T24" fmla="*/ 2147483647 w 48"/>
                <a:gd name="T25" fmla="*/ 2147483647 h 244"/>
                <a:gd name="T26" fmla="*/ 2147483647 w 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44"/>
                <a:gd name="T44" fmla="*/ 48 w 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44" extrusionOk="0">
                  <a:moveTo>
                    <a:pt x="10" y="0"/>
                  </a:moveTo>
                  <a:lnTo>
                    <a:pt x="0" y="34"/>
                  </a:lnTo>
                  <a:lnTo>
                    <a:pt x="0" y="213"/>
                  </a:lnTo>
                  <a:lnTo>
                    <a:pt x="48" y="244"/>
                  </a:lnTo>
                  <a:lnTo>
                    <a:pt x="47" y="229"/>
                  </a:lnTo>
                  <a:lnTo>
                    <a:pt x="39" y="222"/>
                  </a:lnTo>
                  <a:lnTo>
                    <a:pt x="39" y="211"/>
                  </a:lnTo>
                  <a:lnTo>
                    <a:pt x="32" y="205"/>
                  </a:lnTo>
                  <a:lnTo>
                    <a:pt x="32" y="192"/>
                  </a:lnTo>
                  <a:lnTo>
                    <a:pt x="25" y="183"/>
                  </a:lnTo>
                  <a:lnTo>
                    <a:pt x="25" y="170"/>
                  </a:lnTo>
                  <a:lnTo>
                    <a:pt x="22" y="163"/>
                  </a:lnTo>
                  <a:lnTo>
                    <a:pt x="22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8" name="Shape 174"/>
            <p:cNvSpPr>
              <a:spLocks/>
            </p:cNvSpPr>
            <p:nvPr/>
          </p:nvSpPr>
          <p:spPr bwMode="auto">
            <a:xfrm>
              <a:off x="5173662" y="5214937"/>
              <a:ext cx="146050" cy="376237"/>
            </a:xfrm>
            <a:custGeom>
              <a:avLst/>
              <a:gdLst>
                <a:gd name="T0" fmla="*/ 2147483647 w 92"/>
                <a:gd name="T1" fmla="*/ 0 h 237"/>
                <a:gd name="T2" fmla="*/ 2147483647 w 92"/>
                <a:gd name="T3" fmla="*/ 2147483647 h 237"/>
                <a:gd name="T4" fmla="*/ 2147483647 w 92"/>
                <a:gd name="T5" fmla="*/ 2147483647 h 237"/>
                <a:gd name="T6" fmla="*/ 2147483647 w 92"/>
                <a:gd name="T7" fmla="*/ 2147483647 h 237"/>
                <a:gd name="T8" fmla="*/ 2147483647 w 92"/>
                <a:gd name="T9" fmla="*/ 2147483647 h 237"/>
                <a:gd name="T10" fmla="*/ 2147483647 w 92"/>
                <a:gd name="T11" fmla="*/ 2147483647 h 237"/>
                <a:gd name="T12" fmla="*/ 2147483647 w 92"/>
                <a:gd name="T13" fmla="*/ 2147483647 h 237"/>
                <a:gd name="T14" fmla="*/ 2147483647 w 92"/>
                <a:gd name="T15" fmla="*/ 2147483647 h 237"/>
                <a:gd name="T16" fmla="*/ 0 w 92"/>
                <a:gd name="T17" fmla="*/ 2147483647 h 237"/>
                <a:gd name="T18" fmla="*/ 2147483647 w 92"/>
                <a:gd name="T19" fmla="*/ 2147483647 h 237"/>
                <a:gd name="T20" fmla="*/ 2147483647 w 92"/>
                <a:gd name="T21" fmla="*/ 0 h 2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237"/>
                <a:gd name="T35" fmla="*/ 92 w 92"/>
                <a:gd name="T36" fmla="*/ 237 h 2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237" extrusionOk="0">
                  <a:moveTo>
                    <a:pt x="92" y="0"/>
                  </a:moveTo>
                  <a:lnTo>
                    <a:pt x="92" y="237"/>
                  </a:lnTo>
                  <a:lnTo>
                    <a:pt x="24" y="216"/>
                  </a:lnTo>
                  <a:lnTo>
                    <a:pt x="23" y="205"/>
                  </a:lnTo>
                  <a:lnTo>
                    <a:pt x="13" y="200"/>
                  </a:lnTo>
                  <a:lnTo>
                    <a:pt x="13" y="187"/>
                  </a:lnTo>
                  <a:lnTo>
                    <a:pt x="6" y="180"/>
                  </a:lnTo>
                  <a:lnTo>
                    <a:pt x="6" y="169"/>
                  </a:lnTo>
                  <a:lnTo>
                    <a:pt x="0" y="169"/>
                  </a:lnTo>
                  <a:lnTo>
                    <a:pt x="1" y="25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79" name="Shape 175"/>
            <p:cNvSpPr>
              <a:spLocks/>
            </p:cNvSpPr>
            <p:nvPr/>
          </p:nvSpPr>
          <p:spPr bwMode="auto">
            <a:xfrm>
              <a:off x="5195887" y="5222875"/>
              <a:ext cx="60325" cy="190500"/>
            </a:xfrm>
            <a:custGeom>
              <a:avLst/>
              <a:gdLst>
                <a:gd name="T0" fmla="*/ 0 w 38"/>
                <a:gd name="T1" fmla="*/ 2147483647 h 120"/>
                <a:gd name="T2" fmla="*/ 2147483647 w 38"/>
                <a:gd name="T3" fmla="*/ 0 h 120"/>
                <a:gd name="T4" fmla="*/ 2147483647 w 38"/>
                <a:gd name="T5" fmla="*/ 2147483647 h 120"/>
                <a:gd name="T6" fmla="*/ 0 w 38"/>
                <a:gd name="T7" fmla="*/ 2147483647 h 120"/>
                <a:gd name="T8" fmla="*/ 0 w 38"/>
                <a:gd name="T9" fmla="*/ 2147483647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20"/>
                <a:gd name="T17" fmla="*/ 38 w 3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20" extrusionOk="0">
                  <a:moveTo>
                    <a:pt x="0" y="13"/>
                  </a:moveTo>
                  <a:lnTo>
                    <a:pt x="38" y="0"/>
                  </a:lnTo>
                  <a:lnTo>
                    <a:pt x="38" y="120"/>
                  </a:lnTo>
                  <a:lnTo>
                    <a:pt x="0" y="1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5BBA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0" name="Shape 176"/>
            <p:cNvSpPr>
              <a:spLocks/>
            </p:cNvSpPr>
            <p:nvPr/>
          </p:nvSpPr>
          <p:spPr bwMode="auto">
            <a:xfrm>
              <a:off x="5200650" y="5229225"/>
              <a:ext cx="52386" cy="173037"/>
            </a:xfrm>
            <a:custGeom>
              <a:avLst/>
              <a:gdLst>
                <a:gd name="T0" fmla="*/ 0 w 33"/>
                <a:gd name="T1" fmla="*/ 2147483647 h 109"/>
                <a:gd name="T2" fmla="*/ 2147483647 w 33"/>
                <a:gd name="T3" fmla="*/ 0 h 109"/>
                <a:gd name="T4" fmla="*/ 2147483647 w 33"/>
                <a:gd name="T5" fmla="*/ 2147483647 h 109"/>
                <a:gd name="T6" fmla="*/ 0 w 33"/>
                <a:gd name="T7" fmla="*/ 2147483647 h 109"/>
                <a:gd name="T8" fmla="*/ 0 w 33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09"/>
                <a:gd name="T17" fmla="*/ 33 w 33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09" extrusionOk="0">
                  <a:moveTo>
                    <a:pt x="0" y="12"/>
                  </a:moveTo>
                  <a:lnTo>
                    <a:pt x="33" y="0"/>
                  </a:lnTo>
                  <a:lnTo>
                    <a:pt x="33" y="109"/>
                  </a:lnTo>
                  <a:lnTo>
                    <a:pt x="0" y="10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1" name="Shape 177"/>
            <p:cNvSpPr>
              <a:spLocks/>
            </p:cNvSpPr>
            <p:nvPr/>
          </p:nvSpPr>
          <p:spPr bwMode="auto">
            <a:xfrm>
              <a:off x="4956175" y="5214937"/>
              <a:ext cx="109536" cy="60325"/>
            </a:xfrm>
            <a:custGeom>
              <a:avLst/>
              <a:gdLst>
                <a:gd name="T0" fmla="*/ 2147483647 w 69"/>
                <a:gd name="T1" fmla="*/ 2147483647 h 38"/>
                <a:gd name="T2" fmla="*/ 2147483647 w 69"/>
                <a:gd name="T3" fmla="*/ 0 h 38"/>
                <a:gd name="T4" fmla="*/ 2147483647 w 69"/>
                <a:gd name="T5" fmla="*/ 2147483647 h 38"/>
                <a:gd name="T6" fmla="*/ 0 w 69"/>
                <a:gd name="T7" fmla="*/ 2147483647 h 38"/>
                <a:gd name="T8" fmla="*/ 2147483647 w 69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8"/>
                <a:gd name="T17" fmla="*/ 69 w 6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8" extrusionOk="0">
                  <a:moveTo>
                    <a:pt x="1" y="29"/>
                  </a:moveTo>
                  <a:lnTo>
                    <a:pt x="68" y="0"/>
                  </a:lnTo>
                  <a:lnTo>
                    <a:pt x="69" y="9"/>
                  </a:lnTo>
                  <a:lnTo>
                    <a:pt x="0" y="38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rgbClr val="A4AA9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2" name="Shape 178"/>
            <p:cNvSpPr>
              <a:spLocks/>
            </p:cNvSpPr>
            <p:nvPr/>
          </p:nvSpPr>
          <p:spPr bwMode="auto">
            <a:xfrm>
              <a:off x="4970462" y="5260975"/>
              <a:ext cx="87312" cy="214311"/>
            </a:xfrm>
            <a:custGeom>
              <a:avLst/>
              <a:gdLst>
                <a:gd name="T0" fmla="*/ 0 w 55"/>
                <a:gd name="T1" fmla="*/ 2147483647 h 135"/>
                <a:gd name="T2" fmla="*/ 2147483647 w 55"/>
                <a:gd name="T3" fmla="*/ 0 h 135"/>
                <a:gd name="T4" fmla="*/ 2147483647 w 55"/>
                <a:gd name="T5" fmla="*/ 2147483647 h 135"/>
                <a:gd name="T6" fmla="*/ 0 w 55"/>
                <a:gd name="T7" fmla="*/ 2147483647 h 135"/>
                <a:gd name="T8" fmla="*/ 0 w 55"/>
                <a:gd name="T9" fmla="*/ 2147483647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135"/>
                <a:gd name="T17" fmla="*/ 55 w 55"/>
                <a:gd name="T18" fmla="*/ 135 h 1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135" extrusionOk="0">
                  <a:moveTo>
                    <a:pt x="0" y="18"/>
                  </a:moveTo>
                  <a:lnTo>
                    <a:pt x="55" y="0"/>
                  </a:lnTo>
                  <a:lnTo>
                    <a:pt x="55" y="135"/>
                  </a:lnTo>
                  <a:lnTo>
                    <a:pt x="0" y="11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EB190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3" name="Shape 179"/>
            <p:cNvSpPr>
              <a:spLocks/>
            </p:cNvSpPr>
            <p:nvPr/>
          </p:nvSpPr>
          <p:spPr bwMode="auto">
            <a:xfrm>
              <a:off x="5219700" y="5562600"/>
              <a:ext cx="114300" cy="76200"/>
            </a:xfrm>
            <a:custGeom>
              <a:avLst/>
              <a:gdLst>
                <a:gd name="T0" fmla="*/ 0 w 72"/>
                <a:gd name="T1" fmla="*/ 0 h 48"/>
                <a:gd name="T2" fmla="*/ 2147483647 w 72"/>
                <a:gd name="T3" fmla="*/ 2147483647 h 48"/>
                <a:gd name="T4" fmla="*/ 2147483647 w 72"/>
                <a:gd name="T5" fmla="*/ 2147483647 h 48"/>
                <a:gd name="T6" fmla="*/ 2147483647 w 72"/>
                <a:gd name="T7" fmla="*/ 2147483647 h 48"/>
                <a:gd name="T8" fmla="*/ 2147483647 w 72"/>
                <a:gd name="T9" fmla="*/ 2147483647 h 48"/>
                <a:gd name="T10" fmla="*/ 0 w 72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8"/>
                <a:gd name="T20" fmla="*/ 72 w 72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8" extrusionOk="0">
                  <a:moveTo>
                    <a:pt x="0" y="0"/>
                  </a:moveTo>
                  <a:lnTo>
                    <a:pt x="58" y="21"/>
                  </a:lnTo>
                  <a:lnTo>
                    <a:pt x="72" y="21"/>
                  </a:lnTo>
                  <a:lnTo>
                    <a:pt x="72" y="48"/>
                  </a:lnTo>
                  <a:lnTo>
                    <a:pt x="1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4" name="Shape 180"/>
            <p:cNvSpPr>
              <a:spLocks/>
            </p:cNvSpPr>
            <p:nvPr/>
          </p:nvSpPr>
          <p:spPr bwMode="auto">
            <a:xfrm>
              <a:off x="5326062" y="5591175"/>
              <a:ext cx="541337" cy="20637"/>
            </a:xfrm>
            <a:custGeom>
              <a:avLst/>
              <a:gdLst>
                <a:gd name="T0" fmla="*/ 0 w 341"/>
                <a:gd name="T1" fmla="*/ 0 h 13"/>
                <a:gd name="T2" fmla="*/ 2147483647 w 341"/>
                <a:gd name="T3" fmla="*/ 0 h 13"/>
                <a:gd name="T4" fmla="*/ 2147483647 w 341"/>
                <a:gd name="T5" fmla="*/ 2147483647 h 13"/>
                <a:gd name="T6" fmla="*/ 0 w 341"/>
                <a:gd name="T7" fmla="*/ 2147483647 h 13"/>
                <a:gd name="T8" fmla="*/ 0 w 341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1"/>
                <a:gd name="T16" fmla="*/ 0 h 13"/>
                <a:gd name="T17" fmla="*/ 341 w 34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1" h="13" extrusionOk="0">
                  <a:moveTo>
                    <a:pt x="0" y="0"/>
                  </a:moveTo>
                  <a:lnTo>
                    <a:pt x="341" y="0"/>
                  </a:lnTo>
                  <a:lnTo>
                    <a:pt x="332" y="8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5" name="Shape 181"/>
            <p:cNvSpPr>
              <a:spLocks/>
            </p:cNvSpPr>
            <p:nvPr/>
          </p:nvSpPr>
          <p:spPr bwMode="auto">
            <a:xfrm>
              <a:off x="5307012" y="5064125"/>
              <a:ext cx="590550" cy="200025"/>
            </a:xfrm>
            <a:custGeom>
              <a:avLst/>
              <a:gdLst>
                <a:gd name="T0" fmla="*/ 0 w 372"/>
                <a:gd name="T1" fmla="*/ 2147483647 h 126"/>
                <a:gd name="T2" fmla="*/ 2147483647 w 372"/>
                <a:gd name="T3" fmla="*/ 0 h 126"/>
                <a:gd name="T4" fmla="*/ 2147483647 w 372"/>
                <a:gd name="T5" fmla="*/ 2147483647 h 126"/>
                <a:gd name="T6" fmla="*/ 2147483647 w 372"/>
                <a:gd name="T7" fmla="*/ 2147483647 h 126"/>
                <a:gd name="T8" fmla="*/ 2147483647 w 372"/>
                <a:gd name="T9" fmla="*/ 2147483647 h 126"/>
                <a:gd name="T10" fmla="*/ 0 w 372"/>
                <a:gd name="T11" fmla="*/ 2147483647 h 126"/>
                <a:gd name="T12" fmla="*/ 0 w 372"/>
                <a:gd name="T13" fmla="*/ 2147483647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2"/>
                <a:gd name="T22" fmla="*/ 0 h 126"/>
                <a:gd name="T23" fmla="*/ 372 w 37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2" h="126" extrusionOk="0">
                  <a:moveTo>
                    <a:pt x="0" y="69"/>
                  </a:moveTo>
                  <a:lnTo>
                    <a:pt x="214" y="0"/>
                  </a:lnTo>
                  <a:lnTo>
                    <a:pt x="372" y="124"/>
                  </a:lnTo>
                  <a:lnTo>
                    <a:pt x="359" y="126"/>
                  </a:lnTo>
                  <a:lnTo>
                    <a:pt x="217" y="11"/>
                  </a:lnTo>
                  <a:lnTo>
                    <a:pt x="0" y="77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6" name="Shape 182"/>
            <p:cNvSpPr>
              <a:spLocks/>
            </p:cNvSpPr>
            <p:nvPr/>
          </p:nvSpPr>
          <p:spPr bwMode="auto">
            <a:xfrm>
              <a:off x="4965700" y="5232400"/>
              <a:ext cx="95250" cy="49212"/>
            </a:xfrm>
            <a:custGeom>
              <a:avLst/>
              <a:gdLst>
                <a:gd name="T0" fmla="*/ 0 w 60"/>
                <a:gd name="T1" fmla="*/ 2147483647 h 31"/>
                <a:gd name="T2" fmla="*/ 2147483647 w 60"/>
                <a:gd name="T3" fmla="*/ 0 h 31"/>
                <a:gd name="T4" fmla="*/ 2147483647 w 60"/>
                <a:gd name="T5" fmla="*/ 2147483647 h 31"/>
                <a:gd name="T6" fmla="*/ 2147483647 w 60"/>
                <a:gd name="T7" fmla="*/ 2147483647 h 31"/>
                <a:gd name="T8" fmla="*/ 0 w 60"/>
                <a:gd name="T9" fmla="*/ 214748364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1"/>
                <a:gd name="T17" fmla="*/ 60 w 6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1" extrusionOk="0">
                  <a:moveTo>
                    <a:pt x="0" y="26"/>
                  </a:moveTo>
                  <a:lnTo>
                    <a:pt x="60" y="0"/>
                  </a:lnTo>
                  <a:lnTo>
                    <a:pt x="59" y="10"/>
                  </a:lnTo>
                  <a:lnTo>
                    <a:pt x="3" y="3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7" name="Shape 183"/>
            <p:cNvSpPr>
              <a:spLocks/>
            </p:cNvSpPr>
            <p:nvPr/>
          </p:nvSpPr>
          <p:spPr bwMode="auto">
            <a:xfrm>
              <a:off x="5173662" y="5167312"/>
              <a:ext cx="134936" cy="73025"/>
            </a:xfrm>
            <a:custGeom>
              <a:avLst/>
              <a:gdLst>
                <a:gd name="T0" fmla="*/ 0 w 85"/>
                <a:gd name="T1" fmla="*/ 2147483647 h 46"/>
                <a:gd name="T2" fmla="*/ 2147483647 w 85"/>
                <a:gd name="T3" fmla="*/ 2147483647 h 46"/>
                <a:gd name="T4" fmla="*/ 2147483647 w 85"/>
                <a:gd name="T5" fmla="*/ 0 h 46"/>
                <a:gd name="T6" fmla="*/ 2147483647 w 85"/>
                <a:gd name="T7" fmla="*/ 2147483647 h 46"/>
                <a:gd name="T8" fmla="*/ 0 w 85"/>
                <a:gd name="T9" fmla="*/ 2147483647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46"/>
                <a:gd name="T17" fmla="*/ 85 w 85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46" extrusionOk="0">
                  <a:moveTo>
                    <a:pt x="0" y="46"/>
                  </a:moveTo>
                  <a:lnTo>
                    <a:pt x="2" y="39"/>
                  </a:lnTo>
                  <a:lnTo>
                    <a:pt x="85" y="0"/>
                  </a:lnTo>
                  <a:lnTo>
                    <a:pt x="85" y="1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78726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8" name="Shape 184"/>
            <p:cNvSpPr>
              <a:spLocks/>
            </p:cNvSpPr>
            <p:nvPr/>
          </p:nvSpPr>
          <p:spPr bwMode="auto">
            <a:xfrm>
              <a:off x="5099050" y="5475287"/>
              <a:ext cx="84136" cy="7936"/>
            </a:xfrm>
            <a:custGeom>
              <a:avLst/>
              <a:gdLst>
                <a:gd name="T0" fmla="*/ 0 w 53"/>
                <a:gd name="T1" fmla="*/ 0 h 5"/>
                <a:gd name="T2" fmla="*/ 2147483647 w 53"/>
                <a:gd name="T3" fmla="*/ 0 h 5"/>
                <a:gd name="T4" fmla="*/ 2147483647 w 53"/>
                <a:gd name="T5" fmla="*/ 2147483647 h 5"/>
                <a:gd name="T6" fmla="*/ 2147483647 w 53"/>
                <a:gd name="T7" fmla="*/ 2147483647 h 5"/>
                <a:gd name="T8" fmla="*/ 0 w 5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"/>
                <a:gd name="T17" fmla="*/ 53 w 5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" extrusionOk="0">
                  <a:moveTo>
                    <a:pt x="0" y="0"/>
                  </a:moveTo>
                  <a:lnTo>
                    <a:pt x="50" y="0"/>
                  </a:lnTo>
                  <a:lnTo>
                    <a:pt x="53" y="5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89" name="Shape 185"/>
            <p:cNvSpPr>
              <a:spLocks/>
            </p:cNvSpPr>
            <p:nvPr/>
          </p:nvSpPr>
          <p:spPr bwMode="auto">
            <a:xfrm>
              <a:off x="5103812" y="5503862"/>
              <a:ext cx="88900" cy="12700"/>
            </a:xfrm>
            <a:custGeom>
              <a:avLst/>
              <a:gdLst>
                <a:gd name="T0" fmla="*/ 0 w 56"/>
                <a:gd name="T1" fmla="*/ 2147483647 h 8"/>
                <a:gd name="T2" fmla="*/ 2147483647 w 56"/>
                <a:gd name="T3" fmla="*/ 0 h 8"/>
                <a:gd name="T4" fmla="*/ 2147483647 w 56"/>
                <a:gd name="T5" fmla="*/ 2147483647 h 8"/>
                <a:gd name="T6" fmla="*/ 2147483647 w 56"/>
                <a:gd name="T7" fmla="*/ 2147483647 h 8"/>
                <a:gd name="T8" fmla="*/ 0 w 56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8"/>
                <a:gd name="T17" fmla="*/ 56 w 5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8" extrusionOk="0">
                  <a:moveTo>
                    <a:pt x="0" y="1"/>
                  </a:moveTo>
                  <a:lnTo>
                    <a:pt x="50" y="0"/>
                  </a:lnTo>
                  <a:lnTo>
                    <a:pt x="56" y="4"/>
                  </a:lnTo>
                  <a:lnTo>
                    <a:pt x="7" y="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0" name="Shape 186"/>
            <p:cNvSpPr>
              <a:spLocks/>
            </p:cNvSpPr>
            <p:nvPr/>
          </p:nvSpPr>
          <p:spPr bwMode="auto">
            <a:xfrm>
              <a:off x="5114925" y="5530850"/>
              <a:ext cx="92075" cy="15875"/>
            </a:xfrm>
            <a:custGeom>
              <a:avLst/>
              <a:gdLst>
                <a:gd name="T0" fmla="*/ 0 w 58"/>
                <a:gd name="T1" fmla="*/ 2147483647 h 10"/>
                <a:gd name="T2" fmla="*/ 2147483647 w 58"/>
                <a:gd name="T3" fmla="*/ 0 h 10"/>
                <a:gd name="T4" fmla="*/ 2147483647 w 58"/>
                <a:gd name="T5" fmla="*/ 2147483647 h 10"/>
                <a:gd name="T6" fmla="*/ 2147483647 w 58"/>
                <a:gd name="T7" fmla="*/ 2147483647 h 10"/>
                <a:gd name="T8" fmla="*/ 0 w 58"/>
                <a:gd name="T9" fmla="*/ 214748364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0"/>
                <a:gd name="T17" fmla="*/ 58 w 5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0" extrusionOk="0">
                  <a:moveTo>
                    <a:pt x="0" y="4"/>
                  </a:moveTo>
                  <a:lnTo>
                    <a:pt x="50" y="0"/>
                  </a:lnTo>
                  <a:lnTo>
                    <a:pt x="58" y="6"/>
                  </a:lnTo>
                  <a:lnTo>
                    <a:pt x="7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1" name="Shape 187"/>
            <p:cNvSpPr>
              <a:spLocks/>
            </p:cNvSpPr>
            <p:nvPr/>
          </p:nvSpPr>
          <p:spPr bwMode="auto">
            <a:xfrm>
              <a:off x="5127625" y="5561012"/>
              <a:ext cx="95250" cy="17461"/>
            </a:xfrm>
            <a:custGeom>
              <a:avLst/>
              <a:gdLst>
                <a:gd name="T0" fmla="*/ 0 w 60"/>
                <a:gd name="T1" fmla="*/ 2147483647 h 11"/>
                <a:gd name="T2" fmla="*/ 2147483647 w 60"/>
                <a:gd name="T3" fmla="*/ 0 h 11"/>
                <a:gd name="T4" fmla="*/ 2147483647 w 60"/>
                <a:gd name="T5" fmla="*/ 2147483647 h 11"/>
                <a:gd name="T6" fmla="*/ 2147483647 w 60"/>
                <a:gd name="T7" fmla="*/ 2147483647 h 11"/>
                <a:gd name="T8" fmla="*/ 0 w 6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1"/>
                <a:gd name="T17" fmla="*/ 60 w 6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1" extrusionOk="0">
                  <a:moveTo>
                    <a:pt x="0" y="4"/>
                  </a:moveTo>
                  <a:lnTo>
                    <a:pt x="53" y="0"/>
                  </a:lnTo>
                  <a:lnTo>
                    <a:pt x="60" y="6"/>
                  </a:lnTo>
                  <a:lnTo>
                    <a:pt x="8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ACCAD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2" name="Shape 188"/>
            <p:cNvSpPr>
              <a:spLocks/>
            </p:cNvSpPr>
            <p:nvPr/>
          </p:nvSpPr>
          <p:spPr bwMode="auto">
            <a:xfrm>
              <a:off x="5475287" y="5233987"/>
              <a:ext cx="33336" cy="177800"/>
            </a:xfrm>
            <a:custGeom>
              <a:avLst/>
              <a:gdLst>
                <a:gd name="T0" fmla="*/ 0 w 21"/>
                <a:gd name="T1" fmla="*/ 0 h 112"/>
                <a:gd name="T2" fmla="*/ 2147483647 w 21"/>
                <a:gd name="T3" fmla="*/ 2147483647 h 112"/>
                <a:gd name="T4" fmla="*/ 2147483647 w 21"/>
                <a:gd name="T5" fmla="*/ 2147483647 h 112"/>
                <a:gd name="T6" fmla="*/ 0 w 21"/>
                <a:gd name="T7" fmla="*/ 2147483647 h 112"/>
                <a:gd name="T8" fmla="*/ 0 w 21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12"/>
                <a:gd name="T17" fmla="*/ 21 w 21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12" extrusionOk="0">
                  <a:moveTo>
                    <a:pt x="0" y="0"/>
                  </a:moveTo>
                  <a:lnTo>
                    <a:pt x="21" y="1"/>
                  </a:lnTo>
                  <a:lnTo>
                    <a:pt x="21" y="112"/>
                  </a:lnTo>
                  <a:lnTo>
                    <a:pt x="0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3" name="Shape 189"/>
            <p:cNvSpPr txBox="1">
              <a:spLocks noChangeArrowheads="1"/>
            </p:cNvSpPr>
            <p:nvPr/>
          </p:nvSpPr>
          <p:spPr bwMode="auto">
            <a:xfrm>
              <a:off x="5519737" y="5235575"/>
              <a:ext cx="31750" cy="177800"/>
            </a:xfrm>
            <a:prstGeom prst="rect">
              <a:avLst/>
            </a:prstGeom>
            <a:solidFill>
              <a:srgbClr val="797E86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494" name="Shape 190"/>
            <p:cNvSpPr>
              <a:spLocks/>
            </p:cNvSpPr>
            <p:nvPr/>
          </p:nvSpPr>
          <p:spPr bwMode="auto">
            <a:xfrm>
              <a:off x="5481637" y="5243512"/>
              <a:ext cx="17461" cy="112711"/>
            </a:xfrm>
            <a:custGeom>
              <a:avLst/>
              <a:gdLst>
                <a:gd name="T0" fmla="*/ 0 w 11"/>
                <a:gd name="T1" fmla="*/ 2147483647 h 71"/>
                <a:gd name="T2" fmla="*/ 0 w 11"/>
                <a:gd name="T3" fmla="*/ 2147483647 h 71"/>
                <a:gd name="T4" fmla="*/ 2147483647 w 11"/>
                <a:gd name="T5" fmla="*/ 2147483647 h 71"/>
                <a:gd name="T6" fmla="*/ 2147483647 w 11"/>
                <a:gd name="T7" fmla="*/ 2147483647 h 71"/>
                <a:gd name="T8" fmla="*/ 2147483647 w 11"/>
                <a:gd name="T9" fmla="*/ 2147483647 h 71"/>
                <a:gd name="T10" fmla="*/ 2147483647 w 11"/>
                <a:gd name="T11" fmla="*/ 2147483647 h 71"/>
                <a:gd name="T12" fmla="*/ 2147483647 w 11"/>
                <a:gd name="T13" fmla="*/ 2147483647 h 71"/>
                <a:gd name="T14" fmla="*/ 2147483647 w 11"/>
                <a:gd name="T15" fmla="*/ 2147483647 h 71"/>
                <a:gd name="T16" fmla="*/ 2147483647 w 11"/>
                <a:gd name="T17" fmla="*/ 2147483647 h 71"/>
                <a:gd name="T18" fmla="*/ 2147483647 w 11"/>
                <a:gd name="T19" fmla="*/ 2147483647 h 71"/>
                <a:gd name="T20" fmla="*/ 2147483647 w 11"/>
                <a:gd name="T21" fmla="*/ 0 h 71"/>
                <a:gd name="T22" fmla="*/ 0 w 11"/>
                <a:gd name="T23" fmla="*/ 0 h 71"/>
                <a:gd name="T24" fmla="*/ 0 w 11"/>
                <a:gd name="T25" fmla="*/ 2147483647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71"/>
                <a:gd name="T41" fmla="*/ 11 w 11"/>
                <a:gd name="T42" fmla="*/ 71 h 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71" extrusionOk="0">
                  <a:moveTo>
                    <a:pt x="0" y="1"/>
                  </a:moveTo>
                  <a:lnTo>
                    <a:pt x="0" y="71"/>
                  </a:lnTo>
                  <a:lnTo>
                    <a:pt x="3" y="68"/>
                  </a:lnTo>
                  <a:lnTo>
                    <a:pt x="4" y="53"/>
                  </a:lnTo>
                  <a:lnTo>
                    <a:pt x="5" y="37"/>
                  </a:lnTo>
                  <a:lnTo>
                    <a:pt x="8" y="45"/>
                  </a:lnTo>
                  <a:lnTo>
                    <a:pt x="11" y="42"/>
                  </a:lnTo>
                  <a:lnTo>
                    <a:pt x="11" y="35"/>
                  </a:lnTo>
                  <a:lnTo>
                    <a:pt x="11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5" name="Shape 191"/>
            <p:cNvSpPr>
              <a:spLocks/>
            </p:cNvSpPr>
            <p:nvPr/>
          </p:nvSpPr>
          <p:spPr bwMode="auto">
            <a:xfrm>
              <a:off x="5522912" y="5248275"/>
              <a:ext cx="23811" cy="122237"/>
            </a:xfrm>
            <a:custGeom>
              <a:avLst/>
              <a:gdLst>
                <a:gd name="T0" fmla="*/ 0 w 15"/>
                <a:gd name="T1" fmla="*/ 0 h 77"/>
                <a:gd name="T2" fmla="*/ 2147483647 w 15"/>
                <a:gd name="T3" fmla="*/ 2147483647 h 77"/>
                <a:gd name="T4" fmla="*/ 2147483647 w 15"/>
                <a:gd name="T5" fmla="*/ 2147483647 h 77"/>
                <a:gd name="T6" fmla="*/ 2147483647 w 15"/>
                <a:gd name="T7" fmla="*/ 2147483647 h 77"/>
                <a:gd name="T8" fmla="*/ 2147483647 w 15"/>
                <a:gd name="T9" fmla="*/ 2147483647 h 77"/>
                <a:gd name="T10" fmla="*/ 2147483647 w 15"/>
                <a:gd name="T11" fmla="*/ 2147483647 h 77"/>
                <a:gd name="T12" fmla="*/ 2147483647 w 15"/>
                <a:gd name="T13" fmla="*/ 2147483647 h 77"/>
                <a:gd name="T14" fmla="*/ 2147483647 w 15"/>
                <a:gd name="T15" fmla="*/ 2147483647 h 77"/>
                <a:gd name="T16" fmla="*/ 2147483647 w 15"/>
                <a:gd name="T17" fmla="*/ 2147483647 h 77"/>
                <a:gd name="T18" fmla="*/ 2147483647 w 15"/>
                <a:gd name="T19" fmla="*/ 2147483647 h 77"/>
                <a:gd name="T20" fmla="*/ 2147483647 w 15"/>
                <a:gd name="T21" fmla="*/ 2147483647 h 77"/>
                <a:gd name="T22" fmla="*/ 0 w 15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77"/>
                <a:gd name="T38" fmla="*/ 15 w 15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77" extrusionOk="0">
                  <a:moveTo>
                    <a:pt x="0" y="0"/>
                  </a:moveTo>
                  <a:lnTo>
                    <a:pt x="15" y="1"/>
                  </a:lnTo>
                  <a:lnTo>
                    <a:pt x="15" y="39"/>
                  </a:lnTo>
                  <a:lnTo>
                    <a:pt x="15" y="75"/>
                  </a:lnTo>
                  <a:lnTo>
                    <a:pt x="12" y="77"/>
                  </a:lnTo>
                  <a:lnTo>
                    <a:pt x="12" y="68"/>
                  </a:lnTo>
                  <a:lnTo>
                    <a:pt x="12" y="14"/>
                  </a:lnTo>
                  <a:lnTo>
                    <a:pt x="7" y="11"/>
                  </a:lnTo>
                  <a:lnTo>
                    <a:pt x="6" y="17"/>
                  </a:lnTo>
                  <a:lnTo>
                    <a:pt x="3" y="19"/>
                  </a:lnTo>
                  <a:lnTo>
                    <a:pt x="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6" name="Shape 192"/>
            <p:cNvSpPr>
              <a:spLocks/>
            </p:cNvSpPr>
            <p:nvPr/>
          </p:nvSpPr>
          <p:spPr bwMode="auto">
            <a:xfrm>
              <a:off x="5481637" y="5383212"/>
              <a:ext cx="22225" cy="23811"/>
            </a:xfrm>
            <a:custGeom>
              <a:avLst/>
              <a:gdLst>
                <a:gd name="T0" fmla="*/ 0 w 14"/>
                <a:gd name="T1" fmla="*/ 2147483647 h 15"/>
                <a:gd name="T2" fmla="*/ 2147483647 w 14"/>
                <a:gd name="T3" fmla="*/ 2147483647 h 15"/>
                <a:gd name="T4" fmla="*/ 2147483647 w 14"/>
                <a:gd name="T5" fmla="*/ 0 h 15"/>
                <a:gd name="T6" fmla="*/ 2147483647 w 14"/>
                <a:gd name="T7" fmla="*/ 2147483647 h 15"/>
                <a:gd name="T8" fmla="*/ 2147483647 w 14"/>
                <a:gd name="T9" fmla="*/ 2147483647 h 15"/>
                <a:gd name="T10" fmla="*/ 0 w 14"/>
                <a:gd name="T11" fmla="*/ 2147483647 h 15"/>
                <a:gd name="T12" fmla="*/ 0 w 14"/>
                <a:gd name="T13" fmla="*/ 214748364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5"/>
                <a:gd name="T23" fmla="*/ 14 w 14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5" extrusionOk="0">
                  <a:moveTo>
                    <a:pt x="0" y="7"/>
                  </a:moveTo>
                  <a:lnTo>
                    <a:pt x="10" y="7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5"/>
                  </a:lnTo>
                  <a:lnTo>
                    <a:pt x="0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6978B7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7" name="Shape 193"/>
            <p:cNvSpPr>
              <a:spLocks/>
            </p:cNvSpPr>
            <p:nvPr/>
          </p:nvSpPr>
          <p:spPr bwMode="auto">
            <a:xfrm>
              <a:off x="5205412" y="5248275"/>
              <a:ext cx="15875" cy="139700"/>
            </a:xfrm>
            <a:custGeom>
              <a:avLst/>
              <a:gdLst>
                <a:gd name="T0" fmla="*/ 0 w 10"/>
                <a:gd name="T1" fmla="*/ 2147483647 h 88"/>
                <a:gd name="T2" fmla="*/ 2147483647 w 10"/>
                <a:gd name="T3" fmla="*/ 0 h 88"/>
                <a:gd name="T4" fmla="*/ 2147483647 w 10"/>
                <a:gd name="T5" fmla="*/ 2147483647 h 88"/>
                <a:gd name="T6" fmla="*/ 0 w 10"/>
                <a:gd name="T7" fmla="*/ 2147483647 h 88"/>
                <a:gd name="T8" fmla="*/ 0 w 10"/>
                <a:gd name="T9" fmla="*/ 2147483647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8"/>
                <a:gd name="T17" fmla="*/ 10 w 10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8" extrusionOk="0">
                  <a:moveTo>
                    <a:pt x="0" y="4"/>
                  </a:moveTo>
                  <a:lnTo>
                    <a:pt x="9" y="0"/>
                  </a:lnTo>
                  <a:lnTo>
                    <a:pt x="10" y="88"/>
                  </a:lnTo>
                  <a:lnTo>
                    <a:pt x="0" y="8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8" name="Shape 194"/>
            <p:cNvSpPr>
              <a:spLocks/>
            </p:cNvSpPr>
            <p:nvPr/>
          </p:nvSpPr>
          <p:spPr bwMode="auto">
            <a:xfrm>
              <a:off x="5227637" y="5240337"/>
              <a:ext cx="19050" cy="153987"/>
            </a:xfrm>
            <a:custGeom>
              <a:avLst/>
              <a:gdLst>
                <a:gd name="T0" fmla="*/ 2147483647 w 12"/>
                <a:gd name="T1" fmla="*/ 2147483647 h 97"/>
                <a:gd name="T2" fmla="*/ 0 w 12"/>
                <a:gd name="T3" fmla="*/ 2147483647 h 97"/>
                <a:gd name="T4" fmla="*/ 2147483647 w 12"/>
                <a:gd name="T5" fmla="*/ 2147483647 h 97"/>
                <a:gd name="T6" fmla="*/ 2147483647 w 12"/>
                <a:gd name="T7" fmla="*/ 0 h 97"/>
                <a:gd name="T8" fmla="*/ 2147483647 w 12"/>
                <a:gd name="T9" fmla="*/ 2147483647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7"/>
                <a:gd name="T17" fmla="*/ 12 w 12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7" extrusionOk="0">
                  <a:moveTo>
                    <a:pt x="1" y="5"/>
                  </a:moveTo>
                  <a:lnTo>
                    <a:pt x="0" y="95"/>
                  </a:lnTo>
                  <a:lnTo>
                    <a:pt x="12" y="97"/>
                  </a:lnTo>
                  <a:lnTo>
                    <a:pt x="11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499" name="Shape 195"/>
            <p:cNvSpPr>
              <a:spLocks/>
            </p:cNvSpPr>
            <p:nvPr/>
          </p:nvSpPr>
          <p:spPr bwMode="auto">
            <a:xfrm>
              <a:off x="5207000" y="5260975"/>
              <a:ext cx="11111" cy="55561"/>
            </a:xfrm>
            <a:custGeom>
              <a:avLst/>
              <a:gdLst>
                <a:gd name="T0" fmla="*/ 2147483647 w 7"/>
                <a:gd name="T1" fmla="*/ 2147483647 h 35"/>
                <a:gd name="T2" fmla="*/ 0 w 7"/>
                <a:gd name="T3" fmla="*/ 2147483647 h 35"/>
                <a:gd name="T4" fmla="*/ 2147483647 w 7"/>
                <a:gd name="T5" fmla="*/ 2147483647 h 35"/>
                <a:gd name="T6" fmla="*/ 2147483647 w 7"/>
                <a:gd name="T7" fmla="*/ 2147483647 h 35"/>
                <a:gd name="T8" fmla="*/ 2147483647 w 7"/>
                <a:gd name="T9" fmla="*/ 2147483647 h 35"/>
                <a:gd name="T10" fmla="*/ 2147483647 w 7"/>
                <a:gd name="T11" fmla="*/ 2147483647 h 35"/>
                <a:gd name="T12" fmla="*/ 2147483647 w 7"/>
                <a:gd name="T13" fmla="*/ 0 h 35"/>
                <a:gd name="T14" fmla="*/ 2147483647 w 7"/>
                <a:gd name="T15" fmla="*/ 2147483647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35"/>
                <a:gd name="T26" fmla="*/ 7 w 7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35" extrusionOk="0">
                  <a:moveTo>
                    <a:pt x="2" y="2"/>
                  </a:moveTo>
                  <a:lnTo>
                    <a:pt x="0" y="35"/>
                  </a:lnTo>
                  <a:lnTo>
                    <a:pt x="2" y="29"/>
                  </a:lnTo>
                  <a:lnTo>
                    <a:pt x="4" y="22"/>
                  </a:lnTo>
                  <a:lnTo>
                    <a:pt x="5" y="29"/>
                  </a:lnTo>
                  <a:lnTo>
                    <a:pt x="6" y="25"/>
                  </a:lnTo>
                  <a:lnTo>
                    <a:pt x="7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0" name="Shape 196"/>
            <p:cNvSpPr>
              <a:spLocks/>
            </p:cNvSpPr>
            <p:nvPr/>
          </p:nvSpPr>
          <p:spPr bwMode="auto">
            <a:xfrm>
              <a:off x="5230812" y="5253037"/>
              <a:ext cx="9525" cy="130175"/>
            </a:xfrm>
            <a:custGeom>
              <a:avLst/>
              <a:gdLst>
                <a:gd name="T0" fmla="*/ 2147483647 w 6"/>
                <a:gd name="T1" fmla="*/ 2147483647 h 82"/>
                <a:gd name="T2" fmla="*/ 2147483647 w 6"/>
                <a:gd name="T3" fmla="*/ 2147483647 h 82"/>
                <a:gd name="T4" fmla="*/ 2147483647 w 6"/>
                <a:gd name="T5" fmla="*/ 2147483647 h 82"/>
                <a:gd name="T6" fmla="*/ 2147483647 w 6"/>
                <a:gd name="T7" fmla="*/ 2147483647 h 82"/>
                <a:gd name="T8" fmla="*/ 2147483647 w 6"/>
                <a:gd name="T9" fmla="*/ 0 h 82"/>
                <a:gd name="T10" fmla="*/ 2147483647 w 6"/>
                <a:gd name="T11" fmla="*/ 2147483647 h 82"/>
                <a:gd name="T12" fmla="*/ 2147483647 w 6"/>
                <a:gd name="T13" fmla="*/ 2147483647 h 82"/>
                <a:gd name="T14" fmla="*/ 2147483647 w 6"/>
                <a:gd name="T15" fmla="*/ 2147483647 h 82"/>
                <a:gd name="T16" fmla="*/ 0 w 6"/>
                <a:gd name="T17" fmla="*/ 2147483647 h 82"/>
                <a:gd name="T18" fmla="*/ 0 w 6"/>
                <a:gd name="T19" fmla="*/ 2147483647 h 82"/>
                <a:gd name="T20" fmla="*/ 2147483647 w 6"/>
                <a:gd name="T21" fmla="*/ 2147483647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2"/>
                <a:gd name="T35" fmla="*/ 6 w 6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2" extrusionOk="0">
                  <a:moveTo>
                    <a:pt x="1" y="49"/>
                  </a:moveTo>
                  <a:lnTo>
                    <a:pt x="1" y="78"/>
                  </a:lnTo>
                  <a:lnTo>
                    <a:pt x="4" y="82"/>
                  </a:lnTo>
                  <a:lnTo>
                    <a:pt x="6" y="75"/>
                  </a:lnTo>
                  <a:lnTo>
                    <a:pt x="6" y="0"/>
                  </a:lnTo>
                  <a:lnTo>
                    <a:pt x="2" y="1"/>
                  </a:lnTo>
                  <a:lnTo>
                    <a:pt x="3" y="16"/>
                  </a:lnTo>
                  <a:lnTo>
                    <a:pt x="2" y="34"/>
                  </a:lnTo>
                  <a:lnTo>
                    <a:pt x="0" y="27"/>
                  </a:lnTo>
                  <a:lnTo>
                    <a:pt x="0" y="52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1" name="Shape 197"/>
            <p:cNvSpPr>
              <a:spLocks/>
            </p:cNvSpPr>
            <p:nvPr/>
          </p:nvSpPr>
          <p:spPr bwMode="auto">
            <a:xfrm>
              <a:off x="5124450" y="5291137"/>
              <a:ext cx="22225" cy="173037"/>
            </a:xfrm>
            <a:custGeom>
              <a:avLst/>
              <a:gdLst>
                <a:gd name="T0" fmla="*/ 0 w 14"/>
                <a:gd name="T1" fmla="*/ 0 h 109"/>
                <a:gd name="T2" fmla="*/ 0 w 14"/>
                <a:gd name="T3" fmla="*/ 2147483647 h 109"/>
                <a:gd name="T4" fmla="*/ 2147483647 w 14"/>
                <a:gd name="T5" fmla="*/ 2147483647 h 109"/>
                <a:gd name="T6" fmla="*/ 2147483647 w 14"/>
                <a:gd name="T7" fmla="*/ 0 h 109"/>
                <a:gd name="T8" fmla="*/ 0 w 1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09"/>
                <a:gd name="T17" fmla="*/ 14 w 1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09" extrusionOk="0">
                  <a:moveTo>
                    <a:pt x="0" y="0"/>
                  </a:moveTo>
                  <a:lnTo>
                    <a:pt x="0" y="107"/>
                  </a:lnTo>
                  <a:lnTo>
                    <a:pt x="13" y="109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7072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2" name="Shape 198"/>
            <p:cNvSpPr>
              <a:spLocks/>
            </p:cNvSpPr>
            <p:nvPr/>
          </p:nvSpPr>
          <p:spPr bwMode="auto">
            <a:xfrm>
              <a:off x="4989512" y="5260975"/>
              <a:ext cx="42862" cy="138112"/>
            </a:xfrm>
            <a:custGeom>
              <a:avLst/>
              <a:gdLst>
                <a:gd name="T0" fmla="*/ 0 w 27"/>
                <a:gd name="T1" fmla="*/ 2147483647 h 87"/>
                <a:gd name="T2" fmla="*/ 2147483647 w 27"/>
                <a:gd name="T3" fmla="*/ 0 h 87"/>
                <a:gd name="T4" fmla="*/ 2147483647 w 27"/>
                <a:gd name="T5" fmla="*/ 2147483647 h 87"/>
                <a:gd name="T6" fmla="*/ 0 w 27"/>
                <a:gd name="T7" fmla="*/ 2147483647 h 87"/>
                <a:gd name="T8" fmla="*/ 0 w 27"/>
                <a:gd name="T9" fmla="*/ 2147483647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87"/>
                <a:gd name="T17" fmla="*/ 27 w 27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87" extrusionOk="0">
                  <a:moveTo>
                    <a:pt x="0" y="11"/>
                  </a:moveTo>
                  <a:lnTo>
                    <a:pt x="27" y="0"/>
                  </a:lnTo>
                  <a:lnTo>
                    <a:pt x="27" y="87"/>
                  </a:lnTo>
                  <a:lnTo>
                    <a:pt x="0" y="8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5BBAE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3" name="Shape 199"/>
            <p:cNvSpPr>
              <a:spLocks/>
            </p:cNvSpPr>
            <p:nvPr/>
          </p:nvSpPr>
          <p:spPr bwMode="auto">
            <a:xfrm>
              <a:off x="4991100" y="5268912"/>
              <a:ext cx="38100" cy="123825"/>
            </a:xfrm>
            <a:custGeom>
              <a:avLst/>
              <a:gdLst>
                <a:gd name="T0" fmla="*/ 0 w 24"/>
                <a:gd name="T1" fmla="*/ 2147483647 h 78"/>
                <a:gd name="T2" fmla="*/ 2147483647 w 24"/>
                <a:gd name="T3" fmla="*/ 0 h 78"/>
                <a:gd name="T4" fmla="*/ 2147483647 w 24"/>
                <a:gd name="T5" fmla="*/ 2147483647 h 78"/>
                <a:gd name="T6" fmla="*/ 0 w 24"/>
                <a:gd name="T7" fmla="*/ 2147483647 h 78"/>
                <a:gd name="T8" fmla="*/ 0 w 24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78"/>
                <a:gd name="T17" fmla="*/ 24 w 24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78" extrusionOk="0">
                  <a:moveTo>
                    <a:pt x="0" y="8"/>
                  </a:moveTo>
                  <a:lnTo>
                    <a:pt x="24" y="0"/>
                  </a:lnTo>
                  <a:lnTo>
                    <a:pt x="24" y="78"/>
                  </a:lnTo>
                  <a:lnTo>
                    <a:pt x="0" y="74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5F5E5F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4" name="Shape 200"/>
            <p:cNvSpPr>
              <a:spLocks/>
            </p:cNvSpPr>
            <p:nvPr/>
          </p:nvSpPr>
          <p:spPr bwMode="auto">
            <a:xfrm>
              <a:off x="4994275" y="5280025"/>
              <a:ext cx="11111" cy="103186"/>
            </a:xfrm>
            <a:custGeom>
              <a:avLst/>
              <a:gdLst>
                <a:gd name="T0" fmla="*/ 0 w 7"/>
                <a:gd name="T1" fmla="*/ 2147483647 h 65"/>
                <a:gd name="T2" fmla="*/ 2147483647 w 7"/>
                <a:gd name="T3" fmla="*/ 0 h 65"/>
                <a:gd name="T4" fmla="*/ 2147483647 w 7"/>
                <a:gd name="T5" fmla="*/ 2147483647 h 65"/>
                <a:gd name="T6" fmla="*/ 0 w 7"/>
                <a:gd name="T7" fmla="*/ 2147483647 h 65"/>
                <a:gd name="T8" fmla="*/ 0 w 7"/>
                <a:gd name="T9" fmla="*/ 214748364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5"/>
                <a:gd name="T17" fmla="*/ 7 w 7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5" extrusionOk="0">
                  <a:moveTo>
                    <a:pt x="0" y="4"/>
                  </a:moveTo>
                  <a:lnTo>
                    <a:pt x="7" y="0"/>
                  </a:lnTo>
                  <a:lnTo>
                    <a:pt x="7" y="65"/>
                  </a:lnTo>
                  <a:lnTo>
                    <a:pt x="0" y="6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5" name="Shape 201"/>
            <p:cNvSpPr>
              <a:spLocks/>
            </p:cNvSpPr>
            <p:nvPr/>
          </p:nvSpPr>
          <p:spPr bwMode="auto">
            <a:xfrm>
              <a:off x="5011737" y="5275262"/>
              <a:ext cx="12700" cy="112711"/>
            </a:xfrm>
            <a:custGeom>
              <a:avLst/>
              <a:gdLst>
                <a:gd name="T0" fmla="*/ 0 w 8"/>
                <a:gd name="T1" fmla="*/ 2147483647 h 71"/>
                <a:gd name="T2" fmla="*/ 0 w 8"/>
                <a:gd name="T3" fmla="*/ 2147483647 h 71"/>
                <a:gd name="T4" fmla="*/ 2147483647 w 8"/>
                <a:gd name="T5" fmla="*/ 2147483647 h 71"/>
                <a:gd name="T6" fmla="*/ 2147483647 w 8"/>
                <a:gd name="T7" fmla="*/ 0 h 71"/>
                <a:gd name="T8" fmla="*/ 0 w 8"/>
                <a:gd name="T9" fmla="*/ 214748364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1"/>
                <a:gd name="T17" fmla="*/ 8 w 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1" extrusionOk="0">
                  <a:moveTo>
                    <a:pt x="0" y="3"/>
                  </a:moveTo>
                  <a:lnTo>
                    <a:pt x="0" y="70"/>
                  </a:lnTo>
                  <a:lnTo>
                    <a:pt x="8" y="71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97E86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6" name="Shape 202"/>
            <p:cNvSpPr>
              <a:spLocks/>
            </p:cNvSpPr>
            <p:nvPr/>
          </p:nvSpPr>
          <p:spPr bwMode="auto">
            <a:xfrm>
              <a:off x="4995862" y="5291137"/>
              <a:ext cx="7936" cy="39686"/>
            </a:xfrm>
            <a:custGeom>
              <a:avLst/>
              <a:gdLst>
                <a:gd name="T0" fmla="*/ 2147483647 w 5"/>
                <a:gd name="T1" fmla="*/ 2147483647 h 25"/>
                <a:gd name="T2" fmla="*/ 0 w 5"/>
                <a:gd name="T3" fmla="*/ 2147483647 h 25"/>
                <a:gd name="T4" fmla="*/ 2147483647 w 5"/>
                <a:gd name="T5" fmla="*/ 2147483647 h 25"/>
                <a:gd name="T6" fmla="*/ 2147483647 w 5"/>
                <a:gd name="T7" fmla="*/ 2147483647 h 25"/>
                <a:gd name="T8" fmla="*/ 2147483647 w 5"/>
                <a:gd name="T9" fmla="*/ 2147483647 h 25"/>
                <a:gd name="T10" fmla="*/ 2147483647 w 5"/>
                <a:gd name="T11" fmla="*/ 2147483647 h 25"/>
                <a:gd name="T12" fmla="*/ 2147483647 w 5"/>
                <a:gd name="T13" fmla="*/ 0 h 25"/>
                <a:gd name="T14" fmla="*/ 2147483647 w 5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25"/>
                <a:gd name="T26" fmla="*/ 5 w 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25" extrusionOk="0">
                  <a:moveTo>
                    <a:pt x="1" y="2"/>
                  </a:moveTo>
                  <a:lnTo>
                    <a:pt x="0" y="25"/>
                  </a:lnTo>
                  <a:lnTo>
                    <a:pt x="1" y="21"/>
                  </a:lnTo>
                  <a:lnTo>
                    <a:pt x="2" y="16"/>
                  </a:lnTo>
                  <a:lnTo>
                    <a:pt x="3" y="21"/>
                  </a:lnTo>
                  <a:lnTo>
                    <a:pt x="4" y="18"/>
                  </a:lnTo>
                  <a:lnTo>
                    <a:pt x="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7" name="Shape 203"/>
            <p:cNvSpPr>
              <a:spLocks/>
            </p:cNvSpPr>
            <p:nvPr/>
          </p:nvSpPr>
          <p:spPr bwMode="auto">
            <a:xfrm>
              <a:off x="5013325" y="5284787"/>
              <a:ext cx="6350" cy="93661"/>
            </a:xfrm>
            <a:custGeom>
              <a:avLst/>
              <a:gdLst>
                <a:gd name="T0" fmla="*/ 2147483647 w 4"/>
                <a:gd name="T1" fmla="*/ 2147483647 h 59"/>
                <a:gd name="T2" fmla="*/ 2147483647 w 4"/>
                <a:gd name="T3" fmla="*/ 2147483647 h 59"/>
                <a:gd name="T4" fmla="*/ 2147483647 w 4"/>
                <a:gd name="T5" fmla="*/ 2147483647 h 59"/>
                <a:gd name="T6" fmla="*/ 2147483647 w 4"/>
                <a:gd name="T7" fmla="*/ 2147483647 h 59"/>
                <a:gd name="T8" fmla="*/ 2147483647 w 4"/>
                <a:gd name="T9" fmla="*/ 0 h 59"/>
                <a:gd name="T10" fmla="*/ 2147483647 w 4"/>
                <a:gd name="T11" fmla="*/ 2147483647 h 59"/>
                <a:gd name="T12" fmla="*/ 2147483647 w 4"/>
                <a:gd name="T13" fmla="*/ 2147483647 h 59"/>
                <a:gd name="T14" fmla="*/ 2147483647 w 4"/>
                <a:gd name="T15" fmla="*/ 2147483647 h 59"/>
                <a:gd name="T16" fmla="*/ 0 w 4"/>
                <a:gd name="T17" fmla="*/ 2147483647 h 59"/>
                <a:gd name="T18" fmla="*/ 0 w 4"/>
                <a:gd name="T19" fmla="*/ 2147483647 h 59"/>
                <a:gd name="T20" fmla="*/ 2147483647 w 4"/>
                <a:gd name="T21" fmla="*/ 2147483647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59"/>
                <a:gd name="T35" fmla="*/ 4 w 4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59" extrusionOk="0">
                  <a:moveTo>
                    <a:pt x="1" y="36"/>
                  </a:moveTo>
                  <a:lnTo>
                    <a:pt x="1" y="56"/>
                  </a:lnTo>
                  <a:lnTo>
                    <a:pt x="2" y="59"/>
                  </a:lnTo>
                  <a:lnTo>
                    <a:pt x="4" y="54"/>
                  </a:lnTo>
                  <a:lnTo>
                    <a:pt x="4" y="0"/>
                  </a:lnTo>
                  <a:lnTo>
                    <a:pt x="1" y="1"/>
                  </a:lnTo>
                  <a:lnTo>
                    <a:pt x="2" y="11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8A9699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08" name="Shape 204"/>
            <p:cNvSpPr txBox="1">
              <a:spLocks noChangeArrowheads="1"/>
            </p:cNvSpPr>
            <p:nvPr/>
          </p:nvSpPr>
          <p:spPr bwMode="auto">
            <a:xfrm>
              <a:off x="5405437" y="5618162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09" name="Shape 205"/>
            <p:cNvSpPr txBox="1">
              <a:spLocks noChangeArrowheads="1"/>
            </p:cNvSpPr>
            <p:nvPr/>
          </p:nvSpPr>
          <p:spPr bwMode="auto">
            <a:xfrm>
              <a:off x="5570537" y="5616575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10" name="Shape 206"/>
            <p:cNvSpPr txBox="1">
              <a:spLocks noChangeArrowheads="1"/>
            </p:cNvSpPr>
            <p:nvPr/>
          </p:nvSpPr>
          <p:spPr bwMode="auto">
            <a:xfrm>
              <a:off x="5732462" y="5616575"/>
              <a:ext cx="50799" cy="20636"/>
            </a:xfrm>
            <a:prstGeom prst="rect">
              <a:avLst/>
            </a:prstGeom>
            <a:solidFill>
              <a:srgbClr val="151718"/>
            </a:solidFill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endParaRPr lang="en-US" altLang="en-US" sz="2000"/>
            </a:p>
          </p:txBody>
        </p:sp>
        <p:sp>
          <p:nvSpPr>
            <p:cNvPr id="16511" name="Shape 207"/>
            <p:cNvSpPr>
              <a:spLocks/>
            </p:cNvSpPr>
            <p:nvPr/>
          </p:nvSpPr>
          <p:spPr bwMode="auto">
            <a:xfrm>
              <a:off x="5316537" y="5167312"/>
              <a:ext cx="139700" cy="352425"/>
            </a:xfrm>
            <a:custGeom>
              <a:avLst/>
              <a:gdLst>
                <a:gd name="T0" fmla="*/ 0 w 88"/>
                <a:gd name="T1" fmla="*/ 2147483647 h 222"/>
                <a:gd name="T2" fmla="*/ 0 w 88"/>
                <a:gd name="T3" fmla="*/ 2147483647 h 222"/>
                <a:gd name="T4" fmla="*/ 2147483647 w 88"/>
                <a:gd name="T5" fmla="*/ 2147483647 h 222"/>
                <a:gd name="T6" fmla="*/ 2147483647 w 88"/>
                <a:gd name="T7" fmla="*/ 2147483647 h 222"/>
                <a:gd name="T8" fmla="*/ 2147483647 w 88"/>
                <a:gd name="T9" fmla="*/ 2147483647 h 222"/>
                <a:gd name="T10" fmla="*/ 2147483647 w 88"/>
                <a:gd name="T11" fmla="*/ 2147483647 h 222"/>
                <a:gd name="T12" fmla="*/ 2147483647 w 88"/>
                <a:gd name="T13" fmla="*/ 2147483647 h 222"/>
                <a:gd name="T14" fmla="*/ 2147483647 w 88"/>
                <a:gd name="T15" fmla="*/ 2147483647 h 222"/>
                <a:gd name="T16" fmla="*/ 2147483647 w 88"/>
                <a:gd name="T17" fmla="*/ 2147483647 h 222"/>
                <a:gd name="T18" fmla="*/ 2147483647 w 88"/>
                <a:gd name="T19" fmla="*/ 2147483647 h 222"/>
                <a:gd name="T20" fmla="*/ 2147483647 w 88"/>
                <a:gd name="T21" fmla="*/ 2147483647 h 222"/>
                <a:gd name="T22" fmla="*/ 2147483647 w 88"/>
                <a:gd name="T23" fmla="*/ 2147483647 h 222"/>
                <a:gd name="T24" fmla="*/ 2147483647 w 88"/>
                <a:gd name="T25" fmla="*/ 2147483647 h 222"/>
                <a:gd name="T26" fmla="*/ 2147483647 w 88"/>
                <a:gd name="T27" fmla="*/ 2147483647 h 222"/>
                <a:gd name="T28" fmla="*/ 2147483647 w 88"/>
                <a:gd name="T29" fmla="*/ 2147483647 h 222"/>
                <a:gd name="T30" fmla="*/ 2147483647 w 88"/>
                <a:gd name="T31" fmla="*/ 0 h 222"/>
                <a:gd name="T32" fmla="*/ 0 w 88"/>
                <a:gd name="T33" fmla="*/ 2147483647 h 2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222"/>
                <a:gd name="T53" fmla="*/ 88 w 88"/>
                <a:gd name="T54" fmla="*/ 222 h 2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222" extrusionOk="0">
                  <a:moveTo>
                    <a:pt x="0" y="28"/>
                  </a:moveTo>
                  <a:lnTo>
                    <a:pt x="0" y="222"/>
                  </a:lnTo>
                  <a:lnTo>
                    <a:pt x="12" y="219"/>
                  </a:lnTo>
                  <a:lnTo>
                    <a:pt x="15" y="204"/>
                  </a:lnTo>
                  <a:lnTo>
                    <a:pt x="18" y="165"/>
                  </a:lnTo>
                  <a:lnTo>
                    <a:pt x="27" y="145"/>
                  </a:lnTo>
                  <a:lnTo>
                    <a:pt x="30" y="161"/>
                  </a:lnTo>
                  <a:lnTo>
                    <a:pt x="41" y="177"/>
                  </a:lnTo>
                  <a:lnTo>
                    <a:pt x="53" y="174"/>
                  </a:lnTo>
                  <a:lnTo>
                    <a:pt x="56" y="155"/>
                  </a:lnTo>
                  <a:lnTo>
                    <a:pt x="56" y="119"/>
                  </a:lnTo>
                  <a:lnTo>
                    <a:pt x="59" y="71"/>
                  </a:lnTo>
                  <a:lnTo>
                    <a:pt x="62" y="51"/>
                  </a:lnTo>
                  <a:lnTo>
                    <a:pt x="75" y="81"/>
                  </a:lnTo>
                  <a:lnTo>
                    <a:pt x="85" y="77"/>
                  </a:lnTo>
                  <a:lnTo>
                    <a:pt x="88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2" name="Shape 208"/>
            <p:cNvSpPr>
              <a:spLocks/>
            </p:cNvSpPr>
            <p:nvPr/>
          </p:nvSpPr>
          <p:spPr bwMode="auto">
            <a:xfrm>
              <a:off x="5321300" y="5222875"/>
              <a:ext cx="552450" cy="373062"/>
            </a:xfrm>
            <a:custGeom>
              <a:avLst/>
              <a:gdLst>
                <a:gd name="T0" fmla="*/ 2147483647 w 348"/>
                <a:gd name="T1" fmla="*/ 2147483647 h 235"/>
                <a:gd name="T2" fmla="*/ 2147483647 w 348"/>
                <a:gd name="T3" fmla="*/ 2147483647 h 235"/>
                <a:gd name="T4" fmla="*/ 2147483647 w 348"/>
                <a:gd name="T5" fmla="*/ 2147483647 h 235"/>
                <a:gd name="T6" fmla="*/ 2147483647 w 348"/>
                <a:gd name="T7" fmla="*/ 2147483647 h 235"/>
                <a:gd name="T8" fmla="*/ 2147483647 w 348"/>
                <a:gd name="T9" fmla="*/ 2147483647 h 235"/>
                <a:gd name="T10" fmla="*/ 2147483647 w 348"/>
                <a:gd name="T11" fmla="*/ 2147483647 h 235"/>
                <a:gd name="T12" fmla="*/ 2147483647 w 348"/>
                <a:gd name="T13" fmla="*/ 2147483647 h 235"/>
                <a:gd name="T14" fmla="*/ 2147483647 w 348"/>
                <a:gd name="T15" fmla="*/ 2147483647 h 235"/>
                <a:gd name="T16" fmla="*/ 2147483647 w 348"/>
                <a:gd name="T17" fmla="*/ 2147483647 h 235"/>
                <a:gd name="T18" fmla="*/ 2147483647 w 348"/>
                <a:gd name="T19" fmla="*/ 2147483647 h 235"/>
                <a:gd name="T20" fmla="*/ 2147483647 w 348"/>
                <a:gd name="T21" fmla="*/ 2147483647 h 235"/>
                <a:gd name="T22" fmla="*/ 2147483647 w 348"/>
                <a:gd name="T23" fmla="*/ 0 h 235"/>
                <a:gd name="T24" fmla="*/ 2147483647 w 348"/>
                <a:gd name="T25" fmla="*/ 2147483647 h 235"/>
                <a:gd name="T26" fmla="*/ 2147483647 w 348"/>
                <a:gd name="T27" fmla="*/ 2147483647 h 235"/>
                <a:gd name="T28" fmla="*/ 2147483647 w 348"/>
                <a:gd name="T29" fmla="*/ 2147483647 h 235"/>
                <a:gd name="T30" fmla="*/ 2147483647 w 348"/>
                <a:gd name="T31" fmla="*/ 2147483647 h 235"/>
                <a:gd name="T32" fmla="*/ 2147483647 w 348"/>
                <a:gd name="T33" fmla="*/ 2147483647 h 235"/>
                <a:gd name="T34" fmla="*/ 2147483647 w 348"/>
                <a:gd name="T35" fmla="*/ 2147483647 h 235"/>
                <a:gd name="T36" fmla="*/ 2147483647 w 348"/>
                <a:gd name="T37" fmla="*/ 2147483647 h 235"/>
                <a:gd name="T38" fmla="*/ 2147483647 w 348"/>
                <a:gd name="T39" fmla="*/ 2147483647 h 235"/>
                <a:gd name="T40" fmla="*/ 2147483647 w 348"/>
                <a:gd name="T41" fmla="*/ 2147483647 h 235"/>
                <a:gd name="T42" fmla="*/ 2147483647 w 348"/>
                <a:gd name="T43" fmla="*/ 2147483647 h 235"/>
                <a:gd name="T44" fmla="*/ 2147483647 w 348"/>
                <a:gd name="T45" fmla="*/ 2147483647 h 235"/>
                <a:gd name="T46" fmla="*/ 2147483647 w 348"/>
                <a:gd name="T47" fmla="*/ 2147483647 h 235"/>
                <a:gd name="T48" fmla="*/ 2147483647 w 348"/>
                <a:gd name="T49" fmla="*/ 2147483647 h 235"/>
                <a:gd name="T50" fmla="*/ 2147483647 w 348"/>
                <a:gd name="T51" fmla="*/ 2147483647 h 235"/>
                <a:gd name="T52" fmla="*/ 2147483647 w 348"/>
                <a:gd name="T53" fmla="*/ 2147483647 h 235"/>
                <a:gd name="T54" fmla="*/ 2147483647 w 348"/>
                <a:gd name="T55" fmla="*/ 2147483647 h 235"/>
                <a:gd name="T56" fmla="*/ 2147483647 w 348"/>
                <a:gd name="T57" fmla="*/ 2147483647 h 235"/>
                <a:gd name="T58" fmla="*/ 2147483647 w 348"/>
                <a:gd name="T59" fmla="*/ 2147483647 h 235"/>
                <a:gd name="T60" fmla="*/ 2147483647 w 348"/>
                <a:gd name="T61" fmla="*/ 2147483647 h 235"/>
                <a:gd name="T62" fmla="*/ 2147483647 w 348"/>
                <a:gd name="T63" fmla="*/ 2147483647 h 235"/>
                <a:gd name="T64" fmla="*/ 2147483647 w 348"/>
                <a:gd name="T65" fmla="*/ 2147483647 h 235"/>
                <a:gd name="T66" fmla="*/ 0 w 348"/>
                <a:gd name="T67" fmla="*/ 2147483647 h 235"/>
                <a:gd name="T68" fmla="*/ 0 w 348"/>
                <a:gd name="T69" fmla="*/ 2147483647 h 235"/>
                <a:gd name="T70" fmla="*/ 2147483647 w 348"/>
                <a:gd name="T71" fmla="*/ 2147483647 h 235"/>
                <a:gd name="T72" fmla="*/ 2147483647 w 348"/>
                <a:gd name="T73" fmla="*/ 2147483647 h 235"/>
                <a:gd name="T74" fmla="*/ 2147483647 w 348"/>
                <a:gd name="T75" fmla="*/ 2147483647 h 235"/>
                <a:gd name="T76" fmla="*/ 2147483647 w 348"/>
                <a:gd name="T77" fmla="*/ 2147483647 h 235"/>
                <a:gd name="T78" fmla="*/ 2147483647 w 348"/>
                <a:gd name="T79" fmla="*/ 2147483647 h 235"/>
                <a:gd name="T80" fmla="*/ 2147483647 w 348"/>
                <a:gd name="T81" fmla="*/ 2147483647 h 235"/>
                <a:gd name="T82" fmla="*/ 2147483647 w 348"/>
                <a:gd name="T83" fmla="*/ 2147483647 h 235"/>
                <a:gd name="T84" fmla="*/ 2147483647 w 348"/>
                <a:gd name="T85" fmla="*/ 2147483647 h 235"/>
                <a:gd name="T86" fmla="*/ 2147483647 w 348"/>
                <a:gd name="T87" fmla="*/ 2147483647 h 23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8"/>
                <a:gd name="T133" fmla="*/ 0 h 235"/>
                <a:gd name="T134" fmla="*/ 348 w 348"/>
                <a:gd name="T135" fmla="*/ 235 h 23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8" h="235" extrusionOk="0">
                  <a:moveTo>
                    <a:pt x="75" y="135"/>
                  </a:moveTo>
                  <a:lnTo>
                    <a:pt x="75" y="174"/>
                  </a:lnTo>
                  <a:lnTo>
                    <a:pt x="87" y="190"/>
                  </a:lnTo>
                  <a:lnTo>
                    <a:pt x="111" y="191"/>
                  </a:lnTo>
                  <a:lnTo>
                    <a:pt x="114" y="161"/>
                  </a:lnTo>
                  <a:lnTo>
                    <a:pt x="131" y="159"/>
                  </a:lnTo>
                  <a:lnTo>
                    <a:pt x="134" y="172"/>
                  </a:lnTo>
                  <a:lnTo>
                    <a:pt x="154" y="169"/>
                  </a:lnTo>
                  <a:lnTo>
                    <a:pt x="163" y="152"/>
                  </a:lnTo>
                  <a:lnTo>
                    <a:pt x="174" y="72"/>
                  </a:lnTo>
                  <a:lnTo>
                    <a:pt x="177" y="3"/>
                  </a:lnTo>
                  <a:lnTo>
                    <a:pt x="187" y="0"/>
                  </a:lnTo>
                  <a:lnTo>
                    <a:pt x="192" y="24"/>
                  </a:lnTo>
                  <a:lnTo>
                    <a:pt x="199" y="103"/>
                  </a:lnTo>
                  <a:lnTo>
                    <a:pt x="201" y="142"/>
                  </a:lnTo>
                  <a:lnTo>
                    <a:pt x="214" y="135"/>
                  </a:lnTo>
                  <a:lnTo>
                    <a:pt x="217" y="116"/>
                  </a:lnTo>
                  <a:lnTo>
                    <a:pt x="224" y="120"/>
                  </a:lnTo>
                  <a:lnTo>
                    <a:pt x="226" y="126"/>
                  </a:lnTo>
                  <a:lnTo>
                    <a:pt x="227" y="132"/>
                  </a:lnTo>
                  <a:lnTo>
                    <a:pt x="228" y="145"/>
                  </a:lnTo>
                  <a:lnTo>
                    <a:pt x="229" y="161"/>
                  </a:lnTo>
                  <a:lnTo>
                    <a:pt x="232" y="187"/>
                  </a:lnTo>
                  <a:lnTo>
                    <a:pt x="264" y="200"/>
                  </a:lnTo>
                  <a:lnTo>
                    <a:pt x="268" y="184"/>
                  </a:lnTo>
                  <a:lnTo>
                    <a:pt x="291" y="174"/>
                  </a:lnTo>
                  <a:lnTo>
                    <a:pt x="291" y="191"/>
                  </a:lnTo>
                  <a:lnTo>
                    <a:pt x="311" y="190"/>
                  </a:lnTo>
                  <a:lnTo>
                    <a:pt x="319" y="164"/>
                  </a:lnTo>
                  <a:lnTo>
                    <a:pt x="332" y="130"/>
                  </a:lnTo>
                  <a:lnTo>
                    <a:pt x="341" y="129"/>
                  </a:lnTo>
                  <a:lnTo>
                    <a:pt x="345" y="143"/>
                  </a:lnTo>
                  <a:lnTo>
                    <a:pt x="348" y="232"/>
                  </a:lnTo>
                  <a:lnTo>
                    <a:pt x="0" y="235"/>
                  </a:lnTo>
                  <a:lnTo>
                    <a:pt x="0" y="206"/>
                  </a:lnTo>
                  <a:lnTo>
                    <a:pt x="10" y="210"/>
                  </a:lnTo>
                  <a:lnTo>
                    <a:pt x="21" y="214"/>
                  </a:lnTo>
                  <a:lnTo>
                    <a:pt x="28" y="190"/>
                  </a:lnTo>
                  <a:lnTo>
                    <a:pt x="44" y="187"/>
                  </a:lnTo>
                  <a:lnTo>
                    <a:pt x="47" y="197"/>
                  </a:lnTo>
                  <a:lnTo>
                    <a:pt x="60" y="200"/>
                  </a:lnTo>
                  <a:lnTo>
                    <a:pt x="65" y="159"/>
                  </a:lnTo>
                  <a:lnTo>
                    <a:pt x="65" y="143"/>
                  </a:lnTo>
                  <a:lnTo>
                    <a:pt x="75" y="135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3" name="Shape 209"/>
            <p:cNvSpPr>
              <a:spLocks/>
            </p:cNvSpPr>
            <p:nvPr/>
          </p:nvSpPr>
          <p:spPr bwMode="auto">
            <a:xfrm>
              <a:off x="5432425" y="5106987"/>
              <a:ext cx="436562" cy="223837"/>
            </a:xfrm>
            <a:custGeom>
              <a:avLst/>
              <a:gdLst>
                <a:gd name="T0" fmla="*/ 2147483647 w 275"/>
                <a:gd name="T1" fmla="*/ 2147483647 h 141"/>
                <a:gd name="T2" fmla="*/ 2147483647 w 275"/>
                <a:gd name="T3" fmla="*/ 0 h 141"/>
                <a:gd name="T4" fmla="*/ 2147483647 w 275"/>
                <a:gd name="T5" fmla="*/ 2147483647 h 141"/>
                <a:gd name="T6" fmla="*/ 2147483647 w 275"/>
                <a:gd name="T7" fmla="*/ 2147483647 h 141"/>
                <a:gd name="T8" fmla="*/ 2147483647 w 275"/>
                <a:gd name="T9" fmla="*/ 2147483647 h 141"/>
                <a:gd name="T10" fmla="*/ 2147483647 w 275"/>
                <a:gd name="T11" fmla="*/ 2147483647 h 141"/>
                <a:gd name="T12" fmla="*/ 2147483647 w 275"/>
                <a:gd name="T13" fmla="*/ 2147483647 h 141"/>
                <a:gd name="T14" fmla="*/ 2147483647 w 275"/>
                <a:gd name="T15" fmla="*/ 2147483647 h 141"/>
                <a:gd name="T16" fmla="*/ 2147483647 w 275"/>
                <a:gd name="T17" fmla="*/ 2147483647 h 141"/>
                <a:gd name="T18" fmla="*/ 2147483647 w 275"/>
                <a:gd name="T19" fmla="*/ 2147483647 h 141"/>
                <a:gd name="T20" fmla="*/ 2147483647 w 275"/>
                <a:gd name="T21" fmla="*/ 2147483647 h 141"/>
                <a:gd name="T22" fmla="*/ 2147483647 w 275"/>
                <a:gd name="T23" fmla="*/ 2147483647 h 141"/>
                <a:gd name="T24" fmla="*/ 2147483647 w 275"/>
                <a:gd name="T25" fmla="*/ 2147483647 h 141"/>
                <a:gd name="T26" fmla="*/ 2147483647 w 275"/>
                <a:gd name="T27" fmla="*/ 2147483647 h 141"/>
                <a:gd name="T28" fmla="*/ 2147483647 w 275"/>
                <a:gd name="T29" fmla="*/ 2147483647 h 141"/>
                <a:gd name="T30" fmla="*/ 2147483647 w 275"/>
                <a:gd name="T31" fmla="*/ 2147483647 h 141"/>
                <a:gd name="T32" fmla="*/ 2147483647 w 275"/>
                <a:gd name="T33" fmla="*/ 2147483647 h 141"/>
                <a:gd name="T34" fmla="*/ 2147483647 w 275"/>
                <a:gd name="T35" fmla="*/ 2147483647 h 141"/>
                <a:gd name="T36" fmla="*/ 2147483647 w 275"/>
                <a:gd name="T37" fmla="*/ 2147483647 h 141"/>
                <a:gd name="T38" fmla="*/ 2147483647 w 275"/>
                <a:gd name="T39" fmla="*/ 2147483647 h 141"/>
                <a:gd name="T40" fmla="*/ 2147483647 w 275"/>
                <a:gd name="T41" fmla="*/ 2147483647 h 141"/>
                <a:gd name="T42" fmla="*/ 2147483647 w 275"/>
                <a:gd name="T43" fmla="*/ 2147483647 h 141"/>
                <a:gd name="T44" fmla="*/ 2147483647 w 275"/>
                <a:gd name="T45" fmla="*/ 2147483647 h 141"/>
                <a:gd name="T46" fmla="*/ 2147483647 w 275"/>
                <a:gd name="T47" fmla="*/ 2147483647 h 141"/>
                <a:gd name="T48" fmla="*/ 0 w 275"/>
                <a:gd name="T49" fmla="*/ 2147483647 h 141"/>
                <a:gd name="T50" fmla="*/ 2147483647 w 275"/>
                <a:gd name="T51" fmla="*/ 2147483647 h 141"/>
                <a:gd name="T52" fmla="*/ 2147483647 w 275"/>
                <a:gd name="T53" fmla="*/ 2147483647 h 1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75"/>
                <a:gd name="T82" fmla="*/ 0 h 141"/>
                <a:gd name="T83" fmla="*/ 275 w 275"/>
                <a:gd name="T84" fmla="*/ 141 h 14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75" h="141" extrusionOk="0">
                  <a:moveTo>
                    <a:pt x="41" y="29"/>
                  </a:moveTo>
                  <a:lnTo>
                    <a:pt x="139" y="0"/>
                  </a:lnTo>
                  <a:lnTo>
                    <a:pt x="275" y="106"/>
                  </a:lnTo>
                  <a:lnTo>
                    <a:pt x="275" y="132"/>
                  </a:lnTo>
                  <a:lnTo>
                    <a:pt x="268" y="141"/>
                  </a:lnTo>
                  <a:lnTo>
                    <a:pt x="262" y="123"/>
                  </a:lnTo>
                  <a:lnTo>
                    <a:pt x="259" y="113"/>
                  </a:lnTo>
                  <a:lnTo>
                    <a:pt x="252" y="113"/>
                  </a:lnTo>
                  <a:lnTo>
                    <a:pt x="227" y="132"/>
                  </a:lnTo>
                  <a:lnTo>
                    <a:pt x="204" y="126"/>
                  </a:lnTo>
                  <a:lnTo>
                    <a:pt x="188" y="83"/>
                  </a:lnTo>
                  <a:lnTo>
                    <a:pt x="185" y="55"/>
                  </a:lnTo>
                  <a:lnTo>
                    <a:pt x="151" y="51"/>
                  </a:lnTo>
                  <a:lnTo>
                    <a:pt x="151" y="70"/>
                  </a:lnTo>
                  <a:lnTo>
                    <a:pt x="150" y="110"/>
                  </a:lnTo>
                  <a:lnTo>
                    <a:pt x="144" y="141"/>
                  </a:lnTo>
                  <a:lnTo>
                    <a:pt x="132" y="106"/>
                  </a:lnTo>
                  <a:lnTo>
                    <a:pt x="128" y="66"/>
                  </a:lnTo>
                  <a:lnTo>
                    <a:pt x="128" y="29"/>
                  </a:lnTo>
                  <a:lnTo>
                    <a:pt x="94" y="31"/>
                  </a:lnTo>
                  <a:lnTo>
                    <a:pt x="93" y="55"/>
                  </a:lnTo>
                  <a:lnTo>
                    <a:pt x="78" y="55"/>
                  </a:lnTo>
                  <a:lnTo>
                    <a:pt x="78" y="42"/>
                  </a:lnTo>
                  <a:lnTo>
                    <a:pt x="43" y="44"/>
                  </a:lnTo>
                  <a:lnTo>
                    <a:pt x="0" y="61"/>
                  </a:lnTo>
                  <a:lnTo>
                    <a:pt x="5" y="42"/>
                  </a:lnTo>
                  <a:lnTo>
                    <a:pt x="41" y="29"/>
                  </a:lnTo>
                  <a:close/>
                </a:path>
              </a:pathLst>
            </a:custGeom>
            <a:solidFill>
              <a:srgbClr val="EBE6C1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  <p:sp>
          <p:nvSpPr>
            <p:cNvPr id="16514" name="Shape 210"/>
            <p:cNvSpPr>
              <a:spLocks/>
            </p:cNvSpPr>
            <p:nvPr/>
          </p:nvSpPr>
          <p:spPr bwMode="auto">
            <a:xfrm>
              <a:off x="5270500" y="5213350"/>
              <a:ext cx="46036" cy="277811"/>
            </a:xfrm>
            <a:custGeom>
              <a:avLst/>
              <a:gdLst>
                <a:gd name="T0" fmla="*/ 2147483647 w 29"/>
                <a:gd name="T1" fmla="*/ 0 h 175"/>
                <a:gd name="T2" fmla="*/ 2147483647 w 29"/>
                <a:gd name="T3" fmla="*/ 2147483647 h 175"/>
                <a:gd name="T4" fmla="*/ 2147483647 w 29"/>
                <a:gd name="T5" fmla="*/ 2147483647 h 175"/>
                <a:gd name="T6" fmla="*/ 2147483647 w 29"/>
                <a:gd name="T7" fmla="*/ 2147483647 h 175"/>
                <a:gd name="T8" fmla="*/ 2147483647 w 29"/>
                <a:gd name="T9" fmla="*/ 2147483647 h 175"/>
                <a:gd name="T10" fmla="*/ 2147483647 w 29"/>
                <a:gd name="T11" fmla="*/ 2147483647 h 175"/>
                <a:gd name="T12" fmla="*/ 0 w 29"/>
                <a:gd name="T13" fmla="*/ 2147483647 h 175"/>
                <a:gd name="T14" fmla="*/ 2147483647 w 29"/>
                <a:gd name="T15" fmla="*/ 2147483647 h 175"/>
                <a:gd name="T16" fmla="*/ 2147483647 w 29"/>
                <a:gd name="T17" fmla="*/ 2147483647 h 175"/>
                <a:gd name="T18" fmla="*/ 2147483647 w 29"/>
                <a:gd name="T19" fmla="*/ 0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75"/>
                <a:gd name="T32" fmla="*/ 29 w 29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75" extrusionOk="0">
                  <a:moveTo>
                    <a:pt x="29" y="0"/>
                  </a:moveTo>
                  <a:lnTo>
                    <a:pt x="29" y="175"/>
                  </a:lnTo>
                  <a:lnTo>
                    <a:pt x="15" y="152"/>
                  </a:lnTo>
                  <a:lnTo>
                    <a:pt x="15" y="122"/>
                  </a:lnTo>
                  <a:lnTo>
                    <a:pt x="15" y="87"/>
                  </a:lnTo>
                  <a:lnTo>
                    <a:pt x="9" y="100"/>
                  </a:lnTo>
                  <a:lnTo>
                    <a:pt x="0" y="78"/>
                  </a:lnTo>
                  <a:lnTo>
                    <a:pt x="3" y="52"/>
                  </a:lnTo>
                  <a:lnTo>
                    <a:pt x="1" y="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BBE9A"/>
            </a:solidFill>
            <a:ln w="9525">
              <a:noFill/>
              <a:round/>
              <a:headEnd/>
              <a:tailEnd/>
            </a:ln>
          </p:spPr>
          <p:txBody>
            <a:bodyPr lIns="91425" tIns="45700" rIns="91425" bIns="45700"/>
            <a:lstStyle/>
            <a:p>
              <a:endParaRPr lang="en-IN" sz="2000"/>
            </a:p>
          </p:txBody>
        </p:sp>
      </p:grpSp>
      <p:sp>
        <p:nvSpPr>
          <p:cNvPr id="16450" name="Shape 212"/>
          <p:cNvSpPr>
            <a:spLocks noChangeArrowheads="1"/>
          </p:cNvSpPr>
          <p:nvPr/>
        </p:nvSpPr>
        <p:spPr bwMode="auto">
          <a:xfrm>
            <a:off x="2133600" y="3429000"/>
            <a:ext cx="153838" cy="697624"/>
          </a:xfrm>
          <a:prstGeom prst="downArrow">
            <a:avLst>
              <a:gd name="adj1" fmla="val 19204"/>
              <a:gd name="adj2" fmla="val 49992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1" name="Shape 213"/>
          <p:cNvSpPr>
            <a:spLocks noChangeArrowheads="1"/>
          </p:cNvSpPr>
          <p:nvPr/>
        </p:nvSpPr>
        <p:spPr bwMode="auto">
          <a:xfrm>
            <a:off x="6248400" y="4876800"/>
            <a:ext cx="609600" cy="304800"/>
          </a:xfrm>
          <a:prstGeom prst="rightArrow">
            <a:avLst>
              <a:gd name="adj1" fmla="val 18028"/>
              <a:gd name="adj2" fmla="val 50001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2" name="Shape 214"/>
          <p:cNvSpPr>
            <a:spLocks noChangeArrowheads="1"/>
          </p:cNvSpPr>
          <p:nvPr/>
        </p:nvSpPr>
        <p:spPr bwMode="auto">
          <a:xfrm>
            <a:off x="1371601" y="1981200"/>
            <a:ext cx="228599" cy="772510"/>
          </a:xfrm>
          <a:prstGeom prst="upArrow">
            <a:avLst>
              <a:gd name="adj1" fmla="val 4046"/>
              <a:gd name="adj2" fmla="val 49999"/>
            </a:avLst>
          </a:prstGeom>
          <a:solidFill>
            <a:srgbClr val="00B050"/>
          </a:solidFill>
          <a:ln w="25400" cap="rnd">
            <a:solidFill>
              <a:schemeClr val="tx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3" name="Shape 215"/>
          <p:cNvSpPr>
            <a:spLocks noChangeArrowheads="1"/>
          </p:cNvSpPr>
          <p:nvPr/>
        </p:nvSpPr>
        <p:spPr bwMode="auto">
          <a:xfrm>
            <a:off x="3763274" y="2990193"/>
            <a:ext cx="153838" cy="620110"/>
          </a:xfrm>
          <a:prstGeom prst="upArrow">
            <a:avLst>
              <a:gd name="adj1" fmla="val 2704"/>
              <a:gd name="adj2" fmla="val 49988"/>
            </a:avLst>
          </a:prstGeom>
          <a:solidFill>
            <a:srgbClr val="FF0000"/>
          </a:solidFill>
          <a:ln w="25400" cap="rnd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457" name="Shape 222"/>
          <p:cNvSpPr>
            <a:spLocks noChangeArrowheads="1"/>
          </p:cNvSpPr>
          <p:nvPr/>
        </p:nvSpPr>
        <p:spPr bwMode="auto">
          <a:xfrm>
            <a:off x="3147923" y="2835166"/>
            <a:ext cx="153838" cy="620110"/>
          </a:xfrm>
          <a:prstGeom prst="upArrow">
            <a:avLst>
              <a:gd name="adj1" fmla="val 2704"/>
              <a:gd name="adj2" fmla="val 49988"/>
            </a:avLst>
          </a:prstGeom>
          <a:solidFill>
            <a:srgbClr val="FF0000"/>
          </a:solidFill>
          <a:ln w="25400" cap="rnd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sp>
        <p:nvSpPr>
          <p:cNvPr id="16390" name="Shape 223"/>
          <p:cNvSpPr txBox="1">
            <a:spLocks noChangeArrowheads="1"/>
          </p:cNvSpPr>
          <p:nvPr/>
        </p:nvSpPr>
        <p:spPr bwMode="auto">
          <a:xfrm>
            <a:off x="4419600" y="2895600"/>
            <a:ext cx="2598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5) Check dams have converted surface to groundwater</a:t>
            </a:r>
            <a:endParaRPr lang="en-US" altLang="en-US" sz="2000" dirty="0">
              <a:solidFill>
                <a:srgbClr val="000000"/>
              </a:solidFill>
              <a:sym typeface="Garamond" pitchFamily="18" charset="0"/>
            </a:endParaRPr>
          </a:p>
        </p:txBody>
      </p:sp>
      <p:sp>
        <p:nvSpPr>
          <p:cNvPr id="16391" name="Shape 224"/>
          <p:cNvSpPr txBox="1">
            <a:spLocks noChangeArrowheads="1"/>
          </p:cNvSpPr>
          <p:nvPr/>
        </p:nvSpPr>
        <p:spPr bwMode="auto">
          <a:xfrm>
            <a:off x="2267744" y="5791200"/>
            <a:ext cx="474265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3) Loss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to Deep Aquifer</a:t>
            </a:r>
          </a:p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 due 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to 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GW pumping</a:t>
            </a:r>
          </a:p>
        </p:txBody>
      </p:sp>
      <p:sp>
        <p:nvSpPr>
          <p:cNvPr id="16393" name="Shape 250"/>
          <p:cNvSpPr txBox="1">
            <a:spLocks noChangeArrowheads="1"/>
          </p:cNvSpPr>
          <p:nvPr/>
        </p:nvSpPr>
        <p:spPr bwMode="auto">
          <a:xfrm>
            <a:off x="4789487" y="1519237"/>
            <a:ext cx="209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1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) Decreasing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Rainfall</a:t>
            </a:r>
          </a:p>
        </p:txBody>
      </p:sp>
      <p:grpSp>
        <p:nvGrpSpPr>
          <p:cNvPr id="9" name="Shape 251"/>
          <p:cNvGrpSpPr>
            <a:grpSpLocks/>
          </p:cNvGrpSpPr>
          <p:nvPr/>
        </p:nvGrpSpPr>
        <p:grpSpPr bwMode="auto">
          <a:xfrm>
            <a:off x="8229600" y="1371600"/>
            <a:ext cx="676275" cy="1020763"/>
            <a:chOff x="0" y="0"/>
            <a:chExt cx="2960525" cy="2973750"/>
          </a:xfrm>
        </p:grpSpPr>
        <p:sp>
          <p:nvSpPr>
            <p:cNvPr id="16401" name="Shape 252"/>
            <p:cNvSpPr>
              <a:spLocks/>
            </p:cNvSpPr>
            <p:nvPr/>
          </p:nvSpPr>
          <p:spPr bwMode="auto">
            <a:xfrm>
              <a:off x="576675" y="2578350"/>
              <a:ext cx="434525" cy="243025"/>
            </a:xfrm>
            <a:custGeom>
              <a:avLst/>
              <a:gdLst>
                <a:gd name="T0" fmla="*/ 2147483647 w 17381"/>
                <a:gd name="T1" fmla="*/ 244140625 h 9721"/>
                <a:gd name="T2" fmla="*/ 2147483647 w 17381"/>
                <a:gd name="T3" fmla="*/ 2147483647 h 9721"/>
                <a:gd name="T4" fmla="*/ 2147483647 w 17381"/>
                <a:gd name="T5" fmla="*/ 2147483647 h 9721"/>
                <a:gd name="T6" fmla="*/ 244140625 w 17381"/>
                <a:gd name="T7" fmla="*/ 2147483647 h 9721"/>
                <a:gd name="T8" fmla="*/ 2147483647 w 17381"/>
                <a:gd name="T9" fmla="*/ 244140625 h 9721"/>
                <a:gd name="T10" fmla="*/ 2147483647 w 17381"/>
                <a:gd name="T11" fmla="*/ 244140625 h 9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381"/>
                <a:gd name="T19" fmla="*/ 0 h 9721"/>
                <a:gd name="T20" fmla="*/ 17381 w 17381"/>
                <a:gd name="T21" fmla="*/ 9721 h 97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381" h="9721" extrusionOk="0">
                  <a:moveTo>
                    <a:pt x="4425" y="1"/>
                  </a:moveTo>
                  <a:lnTo>
                    <a:pt x="17381" y="1104"/>
                  </a:lnTo>
                  <a:lnTo>
                    <a:pt x="12957" y="9721"/>
                  </a:lnTo>
                  <a:lnTo>
                    <a:pt x="1" y="7041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rgbClr val="F7E39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2" name="Shape 253"/>
            <p:cNvSpPr>
              <a:spLocks/>
            </p:cNvSpPr>
            <p:nvPr/>
          </p:nvSpPr>
          <p:spPr bwMode="auto">
            <a:xfrm>
              <a:off x="0" y="0"/>
              <a:ext cx="2707725" cy="2914625"/>
            </a:xfrm>
            <a:custGeom>
              <a:avLst/>
              <a:gdLst>
                <a:gd name="T0" fmla="*/ 2147483647 w 108309"/>
                <a:gd name="T1" fmla="*/ 2147483647 h 116585"/>
                <a:gd name="T2" fmla="*/ 2147483647 w 108309"/>
                <a:gd name="T3" fmla="*/ 2147483647 h 116585"/>
                <a:gd name="T4" fmla="*/ 2147483647 w 108309"/>
                <a:gd name="T5" fmla="*/ 2147483647 h 116585"/>
                <a:gd name="T6" fmla="*/ 2147483647 w 108309"/>
                <a:gd name="T7" fmla="*/ 2147483647 h 116585"/>
                <a:gd name="T8" fmla="*/ 2147483647 w 108309"/>
                <a:gd name="T9" fmla="*/ 2147483647 h 116585"/>
                <a:gd name="T10" fmla="*/ 2147483647 w 108309"/>
                <a:gd name="T11" fmla="*/ 2147483647 h 116585"/>
                <a:gd name="T12" fmla="*/ 2147483647 w 108309"/>
                <a:gd name="T13" fmla="*/ 2147483647 h 116585"/>
                <a:gd name="T14" fmla="*/ 2147483647 w 108309"/>
                <a:gd name="T15" fmla="*/ 2147483647 h 116585"/>
                <a:gd name="T16" fmla="*/ 2147483647 w 108309"/>
                <a:gd name="T17" fmla="*/ 2147483647 h 116585"/>
                <a:gd name="T18" fmla="*/ 2147483647 w 108309"/>
                <a:gd name="T19" fmla="*/ 2147483647 h 116585"/>
                <a:gd name="T20" fmla="*/ 2147483647 w 108309"/>
                <a:gd name="T21" fmla="*/ 2147483647 h 116585"/>
                <a:gd name="T22" fmla="*/ 2147483647 w 108309"/>
                <a:gd name="T23" fmla="*/ 2147483647 h 116585"/>
                <a:gd name="T24" fmla="*/ 2147483647 w 108309"/>
                <a:gd name="T25" fmla="*/ 2147483647 h 116585"/>
                <a:gd name="T26" fmla="*/ 2147483647 w 108309"/>
                <a:gd name="T27" fmla="*/ 2147483647 h 116585"/>
                <a:gd name="T28" fmla="*/ 2147483647 w 108309"/>
                <a:gd name="T29" fmla="*/ 2147483647 h 116585"/>
                <a:gd name="T30" fmla="*/ 2147483647 w 108309"/>
                <a:gd name="T31" fmla="*/ 2147483647 h 116585"/>
                <a:gd name="T32" fmla="*/ 2147483647 w 108309"/>
                <a:gd name="T33" fmla="*/ 2147483647 h 116585"/>
                <a:gd name="T34" fmla="*/ 2147483647 w 108309"/>
                <a:gd name="T35" fmla="*/ 2147483647 h 116585"/>
                <a:gd name="T36" fmla="*/ 2147483647 w 108309"/>
                <a:gd name="T37" fmla="*/ 2147483647 h 116585"/>
                <a:gd name="T38" fmla="*/ 2147483647 w 108309"/>
                <a:gd name="T39" fmla="*/ 2147483647 h 116585"/>
                <a:gd name="T40" fmla="*/ 2147483647 w 108309"/>
                <a:gd name="T41" fmla="*/ 2147483647 h 116585"/>
                <a:gd name="T42" fmla="*/ 2147483647 w 108309"/>
                <a:gd name="T43" fmla="*/ 2147483647 h 116585"/>
                <a:gd name="T44" fmla="*/ 2147483647 w 108309"/>
                <a:gd name="T45" fmla="*/ 2147483647 h 116585"/>
                <a:gd name="T46" fmla="*/ 2147483647 w 108309"/>
                <a:gd name="T47" fmla="*/ 2147483647 h 116585"/>
                <a:gd name="T48" fmla="*/ 2147483647 w 108309"/>
                <a:gd name="T49" fmla="*/ 2147483647 h 116585"/>
                <a:gd name="T50" fmla="*/ 2147483647 w 108309"/>
                <a:gd name="T51" fmla="*/ 2147483647 h 116585"/>
                <a:gd name="T52" fmla="*/ 2147483647 w 108309"/>
                <a:gd name="T53" fmla="*/ 2147483647 h 116585"/>
                <a:gd name="T54" fmla="*/ 2147483647 w 108309"/>
                <a:gd name="T55" fmla="*/ 2147483647 h 116585"/>
                <a:gd name="T56" fmla="*/ 2147483647 w 108309"/>
                <a:gd name="T57" fmla="*/ 2147483647 h 116585"/>
                <a:gd name="T58" fmla="*/ 2147483647 w 108309"/>
                <a:gd name="T59" fmla="*/ 2147483647 h 116585"/>
                <a:gd name="T60" fmla="*/ 2147483647 w 108309"/>
                <a:gd name="T61" fmla="*/ 2147483647 h 116585"/>
                <a:gd name="T62" fmla="*/ 2147483647 w 108309"/>
                <a:gd name="T63" fmla="*/ 2147483647 h 116585"/>
                <a:gd name="T64" fmla="*/ 2147483647 w 108309"/>
                <a:gd name="T65" fmla="*/ 2147483647 h 116585"/>
                <a:gd name="T66" fmla="*/ 2147483647 w 108309"/>
                <a:gd name="T67" fmla="*/ 2147483647 h 116585"/>
                <a:gd name="T68" fmla="*/ 2147483647 w 108309"/>
                <a:gd name="T69" fmla="*/ 2147483647 h 116585"/>
                <a:gd name="T70" fmla="*/ 2147483647 w 108309"/>
                <a:gd name="T71" fmla="*/ 2147483647 h 116585"/>
                <a:gd name="T72" fmla="*/ 2147483647 w 108309"/>
                <a:gd name="T73" fmla="*/ 2147483647 h 116585"/>
                <a:gd name="T74" fmla="*/ 2147483647 w 108309"/>
                <a:gd name="T75" fmla="*/ 2147483647 h 116585"/>
                <a:gd name="T76" fmla="*/ 2147483647 w 108309"/>
                <a:gd name="T77" fmla="*/ 2147483647 h 116585"/>
                <a:gd name="T78" fmla="*/ 2147483647 w 108309"/>
                <a:gd name="T79" fmla="*/ 2147483647 h 116585"/>
                <a:gd name="T80" fmla="*/ 2147483647 w 108309"/>
                <a:gd name="T81" fmla="*/ 2147483647 h 116585"/>
                <a:gd name="T82" fmla="*/ 2147483647 w 108309"/>
                <a:gd name="T83" fmla="*/ 2147483647 h 116585"/>
                <a:gd name="T84" fmla="*/ 2147483647 w 108309"/>
                <a:gd name="T85" fmla="*/ 2147483647 h 116585"/>
                <a:gd name="T86" fmla="*/ 2147483647 w 108309"/>
                <a:gd name="T87" fmla="*/ 2147483647 h 116585"/>
                <a:gd name="T88" fmla="*/ 2147483647 w 108309"/>
                <a:gd name="T89" fmla="*/ 2147483647 h 116585"/>
                <a:gd name="T90" fmla="*/ 2147483647 w 108309"/>
                <a:gd name="T91" fmla="*/ 2147483647 h 116585"/>
                <a:gd name="T92" fmla="*/ 2147483647 w 108309"/>
                <a:gd name="T93" fmla="*/ 2147483647 h 116585"/>
                <a:gd name="T94" fmla="*/ 2147483647 w 108309"/>
                <a:gd name="T95" fmla="*/ 2147483647 h 116585"/>
                <a:gd name="T96" fmla="*/ 2147483647 w 108309"/>
                <a:gd name="T97" fmla="*/ 2147483647 h 116585"/>
                <a:gd name="T98" fmla="*/ 2147483647 w 108309"/>
                <a:gd name="T99" fmla="*/ 2147483647 h 116585"/>
                <a:gd name="T100" fmla="*/ 2147483647 w 108309"/>
                <a:gd name="T101" fmla="*/ 2147483647 h 116585"/>
                <a:gd name="T102" fmla="*/ 2147483647 w 108309"/>
                <a:gd name="T103" fmla="*/ 2147483647 h 116585"/>
                <a:gd name="T104" fmla="*/ 2147483647 w 108309"/>
                <a:gd name="T105" fmla="*/ 2147483647 h 116585"/>
                <a:gd name="T106" fmla="*/ 2147483647 w 108309"/>
                <a:gd name="T107" fmla="*/ 2147483647 h 116585"/>
                <a:gd name="T108" fmla="*/ 2147483647 w 108309"/>
                <a:gd name="T109" fmla="*/ 2147483647 h 116585"/>
                <a:gd name="T110" fmla="*/ 2147483647 w 108309"/>
                <a:gd name="T111" fmla="*/ 2147483647 h 116585"/>
                <a:gd name="T112" fmla="*/ 2147483647 w 108309"/>
                <a:gd name="T113" fmla="*/ 2147483647 h 116585"/>
                <a:gd name="T114" fmla="*/ 0 w 108309"/>
                <a:gd name="T115" fmla="*/ 2147483647 h 1165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8309"/>
                <a:gd name="T175" fmla="*/ 0 h 116585"/>
                <a:gd name="T176" fmla="*/ 108309 w 108309"/>
                <a:gd name="T177" fmla="*/ 116585 h 1165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8309" h="116585" extrusionOk="0">
                  <a:moveTo>
                    <a:pt x="0" y="105342"/>
                  </a:moveTo>
                  <a:lnTo>
                    <a:pt x="44082" y="0"/>
                  </a:lnTo>
                  <a:lnTo>
                    <a:pt x="108308" y="7671"/>
                  </a:lnTo>
                  <a:lnTo>
                    <a:pt x="56169" y="116585"/>
                  </a:lnTo>
                  <a:lnTo>
                    <a:pt x="32785" y="112329"/>
                  </a:lnTo>
                  <a:lnTo>
                    <a:pt x="35629" y="103975"/>
                  </a:lnTo>
                  <a:lnTo>
                    <a:pt x="35629" y="103923"/>
                  </a:lnTo>
                  <a:lnTo>
                    <a:pt x="35866" y="103818"/>
                  </a:lnTo>
                  <a:lnTo>
                    <a:pt x="36024" y="103713"/>
                  </a:lnTo>
                  <a:lnTo>
                    <a:pt x="36261" y="103660"/>
                  </a:lnTo>
                  <a:lnTo>
                    <a:pt x="36498" y="103555"/>
                  </a:lnTo>
                  <a:lnTo>
                    <a:pt x="36735" y="103450"/>
                  </a:lnTo>
                  <a:lnTo>
                    <a:pt x="36972" y="103345"/>
                  </a:lnTo>
                  <a:lnTo>
                    <a:pt x="37288" y="103187"/>
                  </a:lnTo>
                  <a:lnTo>
                    <a:pt x="37604" y="103030"/>
                  </a:lnTo>
                  <a:lnTo>
                    <a:pt x="37920" y="102925"/>
                  </a:lnTo>
                  <a:lnTo>
                    <a:pt x="38315" y="102715"/>
                  </a:lnTo>
                  <a:lnTo>
                    <a:pt x="38631" y="102557"/>
                  </a:lnTo>
                  <a:lnTo>
                    <a:pt x="38789" y="102452"/>
                  </a:lnTo>
                  <a:lnTo>
                    <a:pt x="39026" y="102399"/>
                  </a:lnTo>
                  <a:lnTo>
                    <a:pt x="39184" y="102294"/>
                  </a:lnTo>
                  <a:lnTo>
                    <a:pt x="39421" y="102189"/>
                  </a:lnTo>
                  <a:lnTo>
                    <a:pt x="39579" y="102084"/>
                  </a:lnTo>
                  <a:lnTo>
                    <a:pt x="39816" y="101979"/>
                  </a:lnTo>
                  <a:lnTo>
                    <a:pt x="39974" y="101874"/>
                  </a:lnTo>
                  <a:lnTo>
                    <a:pt x="40211" y="101769"/>
                  </a:lnTo>
                  <a:lnTo>
                    <a:pt x="40369" y="101611"/>
                  </a:lnTo>
                  <a:lnTo>
                    <a:pt x="40606" y="101559"/>
                  </a:lnTo>
                  <a:lnTo>
                    <a:pt x="40764" y="101454"/>
                  </a:lnTo>
                  <a:lnTo>
                    <a:pt x="41001" y="101349"/>
                  </a:lnTo>
                  <a:lnTo>
                    <a:pt x="41159" y="101191"/>
                  </a:lnTo>
                  <a:lnTo>
                    <a:pt x="41317" y="101086"/>
                  </a:lnTo>
                  <a:lnTo>
                    <a:pt x="41475" y="100928"/>
                  </a:lnTo>
                  <a:lnTo>
                    <a:pt x="41712" y="100823"/>
                  </a:lnTo>
                  <a:lnTo>
                    <a:pt x="41870" y="100718"/>
                  </a:lnTo>
                  <a:lnTo>
                    <a:pt x="42028" y="100560"/>
                  </a:lnTo>
                  <a:lnTo>
                    <a:pt x="42265" y="100455"/>
                  </a:lnTo>
                  <a:lnTo>
                    <a:pt x="42423" y="100350"/>
                  </a:lnTo>
                  <a:lnTo>
                    <a:pt x="42502" y="100193"/>
                  </a:lnTo>
                  <a:lnTo>
                    <a:pt x="42739" y="100035"/>
                  </a:lnTo>
                  <a:lnTo>
                    <a:pt x="42818" y="99930"/>
                  </a:lnTo>
                  <a:lnTo>
                    <a:pt x="43055" y="99772"/>
                  </a:lnTo>
                  <a:lnTo>
                    <a:pt x="43134" y="99615"/>
                  </a:lnTo>
                  <a:lnTo>
                    <a:pt x="43292" y="99510"/>
                  </a:lnTo>
                  <a:lnTo>
                    <a:pt x="43450" y="99352"/>
                  </a:lnTo>
                  <a:lnTo>
                    <a:pt x="43608" y="99247"/>
                  </a:lnTo>
                  <a:lnTo>
                    <a:pt x="43766" y="99089"/>
                  </a:lnTo>
                  <a:lnTo>
                    <a:pt x="43845" y="98932"/>
                  </a:lnTo>
                  <a:lnTo>
                    <a:pt x="44003" y="98774"/>
                  </a:lnTo>
                  <a:lnTo>
                    <a:pt x="44082" y="98616"/>
                  </a:lnTo>
                  <a:lnTo>
                    <a:pt x="44161" y="98459"/>
                  </a:lnTo>
                  <a:lnTo>
                    <a:pt x="44319" y="98354"/>
                  </a:lnTo>
                  <a:lnTo>
                    <a:pt x="44398" y="98196"/>
                  </a:lnTo>
                  <a:lnTo>
                    <a:pt x="44477" y="98039"/>
                  </a:lnTo>
                  <a:lnTo>
                    <a:pt x="44556" y="97881"/>
                  </a:lnTo>
                  <a:lnTo>
                    <a:pt x="44635" y="97723"/>
                  </a:lnTo>
                  <a:lnTo>
                    <a:pt x="44635" y="97566"/>
                  </a:lnTo>
                  <a:lnTo>
                    <a:pt x="44714" y="97408"/>
                  </a:lnTo>
                  <a:lnTo>
                    <a:pt x="44714" y="97250"/>
                  </a:lnTo>
                  <a:lnTo>
                    <a:pt x="44793" y="97093"/>
                  </a:lnTo>
                  <a:lnTo>
                    <a:pt x="44793" y="96935"/>
                  </a:lnTo>
                  <a:lnTo>
                    <a:pt x="44872" y="96778"/>
                  </a:lnTo>
                  <a:lnTo>
                    <a:pt x="44872" y="96620"/>
                  </a:lnTo>
                  <a:lnTo>
                    <a:pt x="44951" y="96462"/>
                  </a:lnTo>
                  <a:lnTo>
                    <a:pt x="44951" y="96305"/>
                  </a:lnTo>
                  <a:lnTo>
                    <a:pt x="45030" y="96147"/>
                  </a:lnTo>
                  <a:lnTo>
                    <a:pt x="45030" y="95989"/>
                  </a:lnTo>
                  <a:lnTo>
                    <a:pt x="45030" y="95832"/>
                  </a:lnTo>
                  <a:lnTo>
                    <a:pt x="45030" y="95674"/>
                  </a:lnTo>
                  <a:lnTo>
                    <a:pt x="45109" y="95517"/>
                  </a:lnTo>
                  <a:lnTo>
                    <a:pt x="45030" y="95359"/>
                  </a:lnTo>
                  <a:lnTo>
                    <a:pt x="45030" y="95201"/>
                  </a:lnTo>
                  <a:lnTo>
                    <a:pt x="45030" y="95044"/>
                  </a:lnTo>
                  <a:lnTo>
                    <a:pt x="45030" y="94886"/>
                  </a:lnTo>
                  <a:lnTo>
                    <a:pt x="45030" y="94729"/>
                  </a:lnTo>
                  <a:lnTo>
                    <a:pt x="45030" y="94571"/>
                  </a:lnTo>
                  <a:lnTo>
                    <a:pt x="45030" y="94413"/>
                  </a:lnTo>
                  <a:lnTo>
                    <a:pt x="45030" y="94308"/>
                  </a:lnTo>
                  <a:lnTo>
                    <a:pt x="44951" y="94151"/>
                  </a:lnTo>
                  <a:lnTo>
                    <a:pt x="44951" y="93993"/>
                  </a:lnTo>
                  <a:lnTo>
                    <a:pt x="44951" y="93835"/>
                  </a:lnTo>
                  <a:lnTo>
                    <a:pt x="44951" y="93678"/>
                  </a:lnTo>
                  <a:lnTo>
                    <a:pt x="44872" y="93415"/>
                  </a:lnTo>
                  <a:lnTo>
                    <a:pt x="44872" y="93152"/>
                  </a:lnTo>
                  <a:lnTo>
                    <a:pt x="44793" y="92890"/>
                  </a:lnTo>
                  <a:lnTo>
                    <a:pt x="44714" y="92680"/>
                  </a:lnTo>
                  <a:lnTo>
                    <a:pt x="44635" y="92417"/>
                  </a:lnTo>
                  <a:lnTo>
                    <a:pt x="44556" y="92207"/>
                  </a:lnTo>
                  <a:lnTo>
                    <a:pt x="44477" y="91944"/>
                  </a:lnTo>
                  <a:lnTo>
                    <a:pt x="44477" y="91786"/>
                  </a:lnTo>
                  <a:lnTo>
                    <a:pt x="44398" y="91576"/>
                  </a:lnTo>
                  <a:lnTo>
                    <a:pt x="44319" y="91419"/>
                  </a:lnTo>
                  <a:lnTo>
                    <a:pt x="44240" y="91261"/>
                  </a:lnTo>
                  <a:lnTo>
                    <a:pt x="44240" y="91156"/>
                  </a:lnTo>
                  <a:lnTo>
                    <a:pt x="44161" y="90998"/>
                  </a:lnTo>
                  <a:lnTo>
                    <a:pt x="44161" y="90946"/>
                  </a:lnTo>
                  <a:lnTo>
                    <a:pt x="44082" y="90788"/>
                  </a:lnTo>
                  <a:lnTo>
                    <a:pt x="44082" y="90683"/>
                  </a:lnTo>
                  <a:lnTo>
                    <a:pt x="44082" y="90578"/>
                  </a:lnTo>
                  <a:lnTo>
                    <a:pt x="44240" y="90315"/>
                  </a:lnTo>
                  <a:lnTo>
                    <a:pt x="44398" y="90000"/>
                  </a:lnTo>
                  <a:lnTo>
                    <a:pt x="44477" y="89527"/>
                  </a:lnTo>
                  <a:lnTo>
                    <a:pt x="44714" y="89054"/>
                  </a:lnTo>
                  <a:lnTo>
                    <a:pt x="44951" y="88476"/>
                  </a:lnTo>
                  <a:lnTo>
                    <a:pt x="45267" y="87793"/>
                  </a:lnTo>
                  <a:lnTo>
                    <a:pt x="45583" y="87058"/>
                  </a:lnTo>
                  <a:lnTo>
                    <a:pt x="45899" y="86217"/>
                  </a:lnTo>
                  <a:lnTo>
                    <a:pt x="46294" y="85324"/>
                  </a:lnTo>
                  <a:lnTo>
                    <a:pt x="46689" y="84378"/>
                  </a:lnTo>
                  <a:lnTo>
                    <a:pt x="47084" y="83380"/>
                  </a:lnTo>
                  <a:lnTo>
                    <a:pt x="47558" y="82277"/>
                  </a:lnTo>
                  <a:lnTo>
                    <a:pt x="48032" y="81173"/>
                  </a:lnTo>
                  <a:lnTo>
                    <a:pt x="48585" y="80018"/>
                  </a:lnTo>
                  <a:lnTo>
                    <a:pt x="49059" y="78757"/>
                  </a:lnTo>
                  <a:lnTo>
                    <a:pt x="49612" y="77443"/>
                  </a:lnTo>
                  <a:lnTo>
                    <a:pt x="50165" y="76077"/>
                  </a:lnTo>
                  <a:lnTo>
                    <a:pt x="50718" y="74764"/>
                  </a:lnTo>
                  <a:lnTo>
                    <a:pt x="51271" y="73292"/>
                  </a:lnTo>
                  <a:lnTo>
                    <a:pt x="51903" y="71874"/>
                  </a:lnTo>
                  <a:lnTo>
                    <a:pt x="52535" y="70403"/>
                  </a:lnTo>
                  <a:lnTo>
                    <a:pt x="53167" y="68932"/>
                  </a:lnTo>
                  <a:lnTo>
                    <a:pt x="53799" y="67356"/>
                  </a:lnTo>
                  <a:lnTo>
                    <a:pt x="54431" y="65832"/>
                  </a:lnTo>
                  <a:lnTo>
                    <a:pt x="55063" y="64203"/>
                  </a:lnTo>
                  <a:lnTo>
                    <a:pt x="55774" y="62627"/>
                  </a:lnTo>
                  <a:lnTo>
                    <a:pt x="56485" y="60998"/>
                  </a:lnTo>
                  <a:lnTo>
                    <a:pt x="57117" y="59370"/>
                  </a:lnTo>
                  <a:lnTo>
                    <a:pt x="57828" y="57793"/>
                  </a:lnTo>
                  <a:lnTo>
                    <a:pt x="58539" y="56165"/>
                  </a:lnTo>
                  <a:lnTo>
                    <a:pt x="59092" y="54483"/>
                  </a:lnTo>
                  <a:lnTo>
                    <a:pt x="59803" y="52855"/>
                  </a:lnTo>
                  <a:lnTo>
                    <a:pt x="60434" y="51226"/>
                  </a:lnTo>
                  <a:lnTo>
                    <a:pt x="61145" y="49597"/>
                  </a:lnTo>
                  <a:lnTo>
                    <a:pt x="61777" y="47968"/>
                  </a:lnTo>
                  <a:lnTo>
                    <a:pt x="62409" y="46392"/>
                  </a:lnTo>
                  <a:lnTo>
                    <a:pt x="63041" y="44764"/>
                  </a:lnTo>
                  <a:lnTo>
                    <a:pt x="63752" y="43240"/>
                  </a:lnTo>
                  <a:lnTo>
                    <a:pt x="64305" y="41664"/>
                  </a:lnTo>
                  <a:lnTo>
                    <a:pt x="64937" y="40193"/>
                  </a:lnTo>
                  <a:lnTo>
                    <a:pt x="65490" y="38722"/>
                  </a:lnTo>
                  <a:lnTo>
                    <a:pt x="66122" y="37250"/>
                  </a:lnTo>
                  <a:lnTo>
                    <a:pt x="66675" y="35832"/>
                  </a:lnTo>
                  <a:lnTo>
                    <a:pt x="67228" y="34466"/>
                  </a:lnTo>
                  <a:lnTo>
                    <a:pt x="67702" y="33100"/>
                  </a:lnTo>
                  <a:lnTo>
                    <a:pt x="68255" y="31839"/>
                  </a:lnTo>
                  <a:lnTo>
                    <a:pt x="68729" y="30578"/>
                  </a:lnTo>
                  <a:lnTo>
                    <a:pt x="69203" y="29370"/>
                  </a:lnTo>
                  <a:lnTo>
                    <a:pt x="69598" y="28214"/>
                  </a:lnTo>
                  <a:lnTo>
                    <a:pt x="69993" y="27163"/>
                  </a:lnTo>
                  <a:lnTo>
                    <a:pt x="70388" y="26112"/>
                  </a:lnTo>
                  <a:lnTo>
                    <a:pt x="70704" y="25166"/>
                  </a:lnTo>
                  <a:lnTo>
                    <a:pt x="71020" y="24273"/>
                  </a:lnTo>
                  <a:lnTo>
                    <a:pt x="71336" y="23485"/>
                  </a:lnTo>
                  <a:lnTo>
                    <a:pt x="71573" y="22697"/>
                  </a:lnTo>
                  <a:lnTo>
                    <a:pt x="71810" y="22014"/>
                  </a:lnTo>
                  <a:lnTo>
                    <a:pt x="71968" y="21436"/>
                  </a:lnTo>
                  <a:lnTo>
                    <a:pt x="72126" y="20911"/>
                  </a:lnTo>
                  <a:lnTo>
                    <a:pt x="72205" y="20490"/>
                  </a:lnTo>
                  <a:lnTo>
                    <a:pt x="72363" y="20123"/>
                  </a:lnTo>
                  <a:lnTo>
                    <a:pt x="72363" y="19860"/>
                  </a:lnTo>
                  <a:lnTo>
                    <a:pt x="72363" y="19755"/>
                  </a:lnTo>
                  <a:lnTo>
                    <a:pt x="72205" y="19492"/>
                  </a:lnTo>
                  <a:lnTo>
                    <a:pt x="72126" y="19282"/>
                  </a:lnTo>
                  <a:lnTo>
                    <a:pt x="71889" y="19019"/>
                  </a:lnTo>
                  <a:lnTo>
                    <a:pt x="71731" y="18862"/>
                  </a:lnTo>
                  <a:lnTo>
                    <a:pt x="71415" y="18651"/>
                  </a:lnTo>
                  <a:lnTo>
                    <a:pt x="71178" y="18494"/>
                  </a:lnTo>
                  <a:lnTo>
                    <a:pt x="70862" y="18336"/>
                  </a:lnTo>
                  <a:lnTo>
                    <a:pt x="70625" y="18179"/>
                  </a:lnTo>
                  <a:lnTo>
                    <a:pt x="70230" y="17968"/>
                  </a:lnTo>
                  <a:lnTo>
                    <a:pt x="69914" y="17811"/>
                  </a:lnTo>
                  <a:lnTo>
                    <a:pt x="69519" y="17706"/>
                  </a:lnTo>
                  <a:lnTo>
                    <a:pt x="69124" y="17548"/>
                  </a:lnTo>
                  <a:lnTo>
                    <a:pt x="68887" y="17496"/>
                  </a:lnTo>
                  <a:lnTo>
                    <a:pt x="68729" y="17443"/>
                  </a:lnTo>
                  <a:lnTo>
                    <a:pt x="68492" y="17391"/>
                  </a:lnTo>
                  <a:lnTo>
                    <a:pt x="68255" y="17338"/>
                  </a:lnTo>
                  <a:lnTo>
                    <a:pt x="68018" y="17285"/>
                  </a:lnTo>
                  <a:lnTo>
                    <a:pt x="67860" y="17233"/>
                  </a:lnTo>
                  <a:lnTo>
                    <a:pt x="67623" y="17180"/>
                  </a:lnTo>
                  <a:lnTo>
                    <a:pt x="67386" y="17180"/>
                  </a:lnTo>
                  <a:lnTo>
                    <a:pt x="67149" y="17128"/>
                  </a:lnTo>
                  <a:lnTo>
                    <a:pt x="66912" y="17128"/>
                  </a:lnTo>
                  <a:lnTo>
                    <a:pt x="66675" y="17075"/>
                  </a:lnTo>
                  <a:lnTo>
                    <a:pt x="66438" y="17023"/>
                  </a:lnTo>
                  <a:lnTo>
                    <a:pt x="66201" y="17023"/>
                  </a:lnTo>
                  <a:lnTo>
                    <a:pt x="65964" y="16970"/>
                  </a:lnTo>
                  <a:lnTo>
                    <a:pt x="65727" y="16970"/>
                  </a:lnTo>
                  <a:lnTo>
                    <a:pt x="65490" y="16970"/>
                  </a:lnTo>
                  <a:lnTo>
                    <a:pt x="65253" y="16970"/>
                  </a:lnTo>
                  <a:lnTo>
                    <a:pt x="65016" y="16918"/>
                  </a:lnTo>
                  <a:lnTo>
                    <a:pt x="64858" y="16918"/>
                  </a:lnTo>
                  <a:lnTo>
                    <a:pt x="64542" y="16970"/>
                  </a:lnTo>
                  <a:lnTo>
                    <a:pt x="64305" y="16970"/>
                  </a:lnTo>
                  <a:lnTo>
                    <a:pt x="64147" y="16970"/>
                  </a:lnTo>
                  <a:lnTo>
                    <a:pt x="63910" y="16970"/>
                  </a:lnTo>
                  <a:lnTo>
                    <a:pt x="63752" y="17023"/>
                  </a:lnTo>
                  <a:lnTo>
                    <a:pt x="63515" y="17023"/>
                  </a:lnTo>
                  <a:lnTo>
                    <a:pt x="63278" y="17023"/>
                  </a:lnTo>
                  <a:lnTo>
                    <a:pt x="63041" y="17075"/>
                  </a:lnTo>
                  <a:lnTo>
                    <a:pt x="62804" y="17128"/>
                  </a:lnTo>
                  <a:lnTo>
                    <a:pt x="62409" y="17180"/>
                  </a:lnTo>
                  <a:lnTo>
                    <a:pt x="62014" y="17285"/>
                  </a:lnTo>
                  <a:lnTo>
                    <a:pt x="61619" y="17391"/>
                  </a:lnTo>
                  <a:lnTo>
                    <a:pt x="61303" y="17548"/>
                  </a:lnTo>
                  <a:lnTo>
                    <a:pt x="60908" y="17706"/>
                  </a:lnTo>
                  <a:lnTo>
                    <a:pt x="60671" y="17863"/>
                  </a:lnTo>
                  <a:lnTo>
                    <a:pt x="60434" y="17968"/>
                  </a:lnTo>
                  <a:lnTo>
                    <a:pt x="60198" y="18231"/>
                  </a:lnTo>
                  <a:lnTo>
                    <a:pt x="59961" y="18546"/>
                  </a:lnTo>
                  <a:lnTo>
                    <a:pt x="59724" y="18914"/>
                  </a:lnTo>
                  <a:lnTo>
                    <a:pt x="59408" y="19387"/>
                  </a:lnTo>
                  <a:lnTo>
                    <a:pt x="59092" y="19965"/>
                  </a:lnTo>
                  <a:lnTo>
                    <a:pt x="58697" y="20595"/>
                  </a:lnTo>
                  <a:lnTo>
                    <a:pt x="58302" y="21331"/>
                  </a:lnTo>
                  <a:lnTo>
                    <a:pt x="57828" y="22067"/>
                  </a:lnTo>
                  <a:lnTo>
                    <a:pt x="57354" y="22907"/>
                  </a:lnTo>
                  <a:lnTo>
                    <a:pt x="56880" y="23800"/>
                  </a:lnTo>
                  <a:lnTo>
                    <a:pt x="56327" y="24799"/>
                  </a:lnTo>
                  <a:lnTo>
                    <a:pt x="55774" y="25797"/>
                  </a:lnTo>
                  <a:lnTo>
                    <a:pt x="55221" y="26900"/>
                  </a:lnTo>
                  <a:lnTo>
                    <a:pt x="54668" y="28056"/>
                  </a:lnTo>
                  <a:lnTo>
                    <a:pt x="54115" y="29264"/>
                  </a:lnTo>
                  <a:lnTo>
                    <a:pt x="53404" y="30473"/>
                  </a:lnTo>
                  <a:lnTo>
                    <a:pt x="52851" y="31734"/>
                  </a:lnTo>
                  <a:lnTo>
                    <a:pt x="52140" y="33047"/>
                  </a:lnTo>
                  <a:lnTo>
                    <a:pt x="51508" y="34413"/>
                  </a:lnTo>
                  <a:lnTo>
                    <a:pt x="50797" y="35779"/>
                  </a:lnTo>
                  <a:lnTo>
                    <a:pt x="50086" y="37198"/>
                  </a:lnTo>
                  <a:lnTo>
                    <a:pt x="49375" y="38616"/>
                  </a:lnTo>
                  <a:lnTo>
                    <a:pt x="48664" y="40140"/>
                  </a:lnTo>
                  <a:lnTo>
                    <a:pt x="47953" y="41611"/>
                  </a:lnTo>
                  <a:lnTo>
                    <a:pt x="47242" y="43135"/>
                  </a:lnTo>
                  <a:lnTo>
                    <a:pt x="46452" y="44658"/>
                  </a:lnTo>
                  <a:lnTo>
                    <a:pt x="45741" y="46182"/>
                  </a:lnTo>
                  <a:lnTo>
                    <a:pt x="45030" y="47758"/>
                  </a:lnTo>
                  <a:lnTo>
                    <a:pt x="44319" y="49282"/>
                  </a:lnTo>
                  <a:lnTo>
                    <a:pt x="43529" y="50858"/>
                  </a:lnTo>
                  <a:lnTo>
                    <a:pt x="42818" y="52487"/>
                  </a:lnTo>
                  <a:lnTo>
                    <a:pt x="42107" y="54011"/>
                  </a:lnTo>
                  <a:lnTo>
                    <a:pt x="41317" y="55587"/>
                  </a:lnTo>
                  <a:lnTo>
                    <a:pt x="40606" y="57110"/>
                  </a:lnTo>
                  <a:lnTo>
                    <a:pt x="39895" y="58687"/>
                  </a:lnTo>
                  <a:lnTo>
                    <a:pt x="39184" y="60210"/>
                  </a:lnTo>
                  <a:lnTo>
                    <a:pt x="38473" y="61734"/>
                  </a:lnTo>
                  <a:lnTo>
                    <a:pt x="37762" y="63205"/>
                  </a:lnTo>
                  <a:lnTo>
                    <a:pt x="37051" y="64676"/>
                  </a:lnTo>
                  <a:lnTo>
                    <a:pt x="36419" y="66095"/>
                  </a:lnTo>
                  <a:lnTo>
                    <a:pt x="35787" y="67513"/>
                  </a:lnTo>
                  <a:lnTo>
                    <a:pt x="35076" y="68932"/>
                  </a:lnTo>
                  <a:lnTo>
                    <a:pt x="34523" y="70298"/>
                  </a:lnTo>
                  <a:lnTo>
                    <a:pt x="33891" y="71559"/>
                  </a:lnTo>
                  <a:lnTo>
                    <a:pt x="33259" y="72872"/>
                  </a:lnTo>
                  <a:lnTo>
                    <a:pt x="32706" y="74133"/>
                  </a:lnTo>
                  <a:lnTo>
                    <a:pt x="32232" y="75289"/>
                  </a:lnTo>
                  <a:lnTo>
                    <a:pt x="31600" y="76445"/>
                  </a:lnTo>
                  <a:lnTo>
                    <a:pt x="31205" y="77548"/>
                  </a:lnTo>
                  <a:lnTo>
                    <a:pt x="30652" y="78546"/>
                  </a:lnTo>
                  <a:lnTo>
                    <a:pt x="30257" y="79545"/>
                  </a:lnTo>
                  <a:lnTo>
                    <a:pt x="29783" y="80438"/>
                  </a:lnTo>
                  <a:lnTo>
                    <a:pt x="29467" y="81278"/>
                  </a:lnTo>
                  <a:lnTo>
                    <a:pt x="29072" y="82067"/>
                  </a:lnTo>
                  <a:lnTo>
                    <a:pt x="28756" y="82802"/>
                  </a:lnTo>
                  <a:lnTo>
                    <a:pt x="28440" y="83433"/>
                  </a:lnTo>
                  <a:lnTo>
                    <a:pt x="28203" y="84011"/>
                  </a:lnTo>
                  <a:lnTo>
                    <a:pt x="27966" y="84483"/>
                  </a:lnTo>
                  <a:lnTo>
                    <a:pt x="27808" y="84904"/>
                  </a:lnTo>
                  <a:lnTo>
                    <a:pt x="27650" y="85219"/>
                  </a:lnTo>
                  <a:lnTo>
                    <a:pt x="27571" y="85429"/>
                  </a:lnTo>
                  <a:lnTo>
                    <a:pt x="27492" y="85587"/>
                  </a:lnTo>
                  <a:lnTo>
                    <a:pt x="27492" y="85639"/>
                  </a:lnTo>
                  <a:lnTo>
                    <a:pt x="27413" y="85692"/>
                  </a:lnTo>
                  <a:lnTo>
                    <a:pt x="27255" y="85744"/>
                  </a:lnTo>
                  <a:lnTo>
                    <a:pt x="27097" y="85849"/>
                  </a:lnTo>
                  <a:lnTo>
                    <a:pt x="26860" y="85902"/>
                  </a:lnTo>
                  <a:lnTo>
                    <a:pt x="26623" y="86060"/>
                  </a:lnTo>
                  <a:lnTo>
                    <a:pt x="26307" y="86217"/>
                  </a:lnTo>
                  <a:lnTo>
                    <a:pt x="26070" y="86427"/>
                  </a:lnTo>
                  <a:lnTo>
                    <a:pt x="25833" y="86480"/>
                  </a:lnTo>
                  <a:lnTo>
                    <a:pt x="25675" y="86585"/>
                  </a:lnTo>
                  <a:lnTo>
                    <a:pt x="25438" y="86690"/>
                  </a:lnTo>
                  <a:lnTo>
                    <a:pt x="25280" y="86795"/>
                  </a:lnTo>
                  <a:lnTo>
                    <a:pt x="25043" y="86900"/>
                  </a:lnTo>
                  <a:lnTo>
                    <a:pt x="24885" y="87058"/>
                  </a:lnTo>
                  <a:lnTo>
                    <a:pt x="24648" y="87163"/>
                  </a:lnTo>
                  <a:lnTo>
                    <a:pt x="24490" y="87320"/>
                  </a:lnTo>
                  <a:lnTo>
                    <a:pt x="24253" y="87426"/>
                  </a:lnTo>
                  <a:lnTo>
                    <a:pt x="24095" y="87531"/>
                  </a:lnTo>
                  <a:lnTo>
                    <a:pt x="23858" y="87688"/>
                  </a:lnTo>
                  <a:lnTo>
                    <a:pt x="23621" y="87846"/>
                  </a:lnTo>
                  <a:lnTo>
                    <a:pt x="23384" y="87951"/>
                  </a:lnTo>
                  <a:lnTo>
                    <a:pt x="23226" y="88109"/>
                  </a:lnTo>
                  <a:lnTo>
                    <a:pt x="22989" y="88266"/>
                  </a:lnTo>
                  <a:lnTo>
                    <a:pt x="22752" y="88424"/>
                  </a:lnTo>
                  <a:lnTo>
                    <a:pt x="22515" y="88529"/>
                  </a:lnTo>
                  <a:lnTo>
                    <a:pt x="22278" y="88739"/>
                  </a:lnTo>
                  <a:lnTo>
                    <a:pt x="22041" y="88844"/>
                  </a:lnTo>
                  <a:lnTo>
                    <a:pt x="21883" y="89002"/>
                  </a:lnTo>
                  <a:lnTo>
                    <a:pt x="21646" y="89159"/>
                  </a:lnTo>
                  <a:lnTo>
                    <a:pt x="21409" y="89370"/>
                  </a:lnTo>
                  <a:lnTo>
                    <a:pt x="21172" y="89527"/>
                  </a:lnTo>
                  <a:lnTo>
                    <a:pt x="21014" y="89685"/>
                  </a:lnTo>
                  <a:lnTo>
                    <a:pt x="20777" y="89842"/>
                  </a:lnTo>
                  <a:lnTo>
                    <a:pt x="20540" y="90000"/>
                  </a:lnTo>
                  <a:lnTo>
                    <a:pt x="20382" y="90210"/>
                  </a:lnTo>
                  <a:lnTo>
                    <a:pt x="20145" y="90368"/>
                  </a:lnTo>
                  <a:lnTo>
                    <a:pt x="19987" y="90525"/>
                  </a:lnTo>
                  <a:lnTo>
                    <a:pt x="19829" y="90736"/>
                  </a:lnTo>
                  <a:lnTo>
                    <a:pt x="19592" y="90893"/>
                  </a:lnTo>
                  <a:lnTo>
                    <a:pt x="19434" y="91103"/>
                  </a:lnTo>
                  <a:lnTo>
                    <a:pt x="19276" y="91261"/>
                  </a:lnTo>
                  <a:lnTo>
                    <a:pt x="19118" y="91471"/>
                  </a:lnTo>
                  <a:lnTo>
                    <a:pt x="18881" y="91629"/>
                  </a:lnTo>
                  <a:lnTo>
                    <a:pt x="18802" y="91839"/>
                  </a:lnTo>
                  <a:lnTo>
                    <a:pt x="18644" y="91997"/>
                  </a:lnTo>
                  <a:lnTo>
                    <a:pt x="18486" y="92207"/>
                  </a:lnTo>
                  <a:lnTo>
                    <a:pt x="18407" y="92364"/>
                  </a:lnTo>
                  <a:lnTo>
                    <a:pt x="18328" y="92522"/>
                  </a:lnTo>
                  <a:lnTo>
                    <a:pt x="18170" y="92732"/>
                  </a:lnTo>
                  <a:lnTo>
                    <a:pt x="18091" y="92890"/>
                  </a:lnTo>
                  <a:lnTo>
                    <a:pt x="18012" y="93100"/>
                  </a:lnTo>
                  <a:lnTo>
                    <a:pt x="17933" y="93257"/>
                  </a:lnTo>
                  <a:lnTo>
                    <a:pt x="17854" y="93415"/>
                  </a:lnTo>
                  <a:lnTo>
                    <a:pt x="17775" y="93625"/>
                  </a:lnTo>
                  <a:lnTo>
                    <a:pt x="17775" y="93783"/>
                  </a:lnTo>
                  <a:lnTo>
                    <a:pt x="17775" y="93993"/>
                  </a:lnTo>
                  <a:lnTo>
                    <a:pt x="17775" y="94151"/>
                  </a:lnTo>
                  <a:lnTo>
                    <a:pt x="17696" y="94361"/>
                  </a:lnTo>
                  <a:lnTo>
                    <a:pt x="17696" y="94518"/>
                  </a:lnTo>
                  <a:lnTo>
                    <a:pt x="17775" y="94676"/>
                  </a:lnTo>
                  <a:lnTo>
                    <a:pt x="17775" y="94834"/>
                  </a:lnTo>
                  <a:lnTo>
                    <a:pt x="17775" y="95044"/>
                  </a:lnTo>
                  <a:lnTo>
                    <a:pt x="17854" y="95201"/>
                  </a:lnTo>
                  <a:lnTo>
                    <a:pt x="17933" y="95412"/>
                  </a:lnTo>
                  <a:lnTo>
                    <a:pt x="17933" y="95569"/>
                  </a:lnTo>
                  <a:lnTo>
                    <a:pt x="18012" y="95727"/>
                  </a:lnTo>
                  <a:lnTo>
                    <a:pt x="18012" y="95884"/>
                  </a:lnTo>
                  <a:lnTo>
                    <a:pt x="18170" y="96042"/>
                  </a:lnTo>
                  <a:lnTo>
                    <a:pt x="18249" y="96200"/>
                  </a:lnTo>
                  <a:lnTo>
                    <a:pt x="18328" y="96410"/>
                  </a:lnTo>
                  <a:lnTo>
                    <a:pt x="18407" y="96567"/>
                  </a:lnTo>
                  <a:lnTo>
                    <a:pt x="18565" y="96725"/>
                  </a:lnTo>
                  <a:lnTo>
                    <a:pt x="18644" y="96883"/>
                  </a:lnTo>
                  <a:lnTo>
                    <a:pt x="18723" y="97040"/>
                  </a:lnTo>
                  <a:lnTo>
                    <a:pt x="18881" y="97198"/>
                  </a:lnTo>
                  <a:lnTo>
                    <a:pt x="18960" y="97303"/>
                  </a:lnTo>
                  <a:lnTo>
                    <a:pt x="19118" y="97461"/>
                  </a:lnTo>
                  <a:lnTo>
                    <a:pt x="19197" y="97618"/>
                  </a:lnTo>
                  <a:lnTo>
                    <a:pt x="19355" y="97776"/>
                  </a:lnTo>
                  <a:lnTo>
                    <a:pt x="19513" y="97933"/>
                  </a:lnTo>
                  <a:lnTo>
                    <a:pt x="19671" y="98091"/>
                  </a:lnTo>
                  <a:lnTo>
                    <a:pt x="19750" y="98249"/>
                  </a:lnTo>
                  <a:lnTo>
                    <a:pt x="19908" y="98354"/>
                  </a:lnTo>
                  <a:lnTo>
                    <a:pt x="20066" y="98511"/>
                  </a:lnTo>
                  <a:lnTo>
                    <a:pt x="20224" y="98669"/>
                  </a:lnTo>
                  <a:lnTo>
                    <a:pt x="20382" y="98827"/>
                  </a:lnTo>
                  <a:lnTo>
                    <a:pt x="20540" y="98932"/>
                  </a:lnTo>
                  <a:lnTo>
                    <a:pt x="20777" y="99089"/>
                  </a:lnTo>
                  <a:lnTo>
                    <a:pt x="20856" y="99194"/>
                  </a:lnTo>
                  <a:lnTo>
                    <a:pt x="21014" y="99352"/>
                  </a:lnTo>
                  <a:lnTo>
                    <a:pt x="21172" y="99457"/>
                  </a:lnTo>
                  <a:lnTo>
                    <a:pt x="21330" y="99615"/>
                  </a:lnTo>
                  <a:lnTo>
                    <a:pt x="21488" y="99720"/>
                  </a:lnTo>
                  <a:lnTo>
                    <a:pt x="21646" y="99825"/>
                  </a:lnTo>
                  <a:lnTo>
                    <a:pt x="21804" y="99930"/>
                  </a:lnTo>
                  <a:lnTo>
                    <a:pt x="22041" y="100088"/>
                  </a:lnTo>
                  <a:lnTo>
                    <a:pt x="22357" y="100298"/>
                  </a:lnTo>
                  <a:lnTo>
                    <a:pt x="22673" y="100508"/>
                  </a:lnTo>
                  <a:lnTo>
                    <a:pt x="22989" y="100666"/>
                  </a:lnTo>
                  <a:lnTo>
                    <a:pt x="23384" y="100876"/>
                  </a:lnTo>
                  <a:lnTo>
                    <a:pt x="23621" y="101033"/>
                  </a:lnTo>
                  <a:lnTo>
                    <a:pt x="23937" y="101191"/>
                  </a:lnTo>
                  <a:lnTo>
                    <a:pt x="24253" y="101349"/>
                  </a:lnTo>
                  <a:lnTo>
                    <a:pt x="24569" y="101454"/>
                  </a:lnTo>
                  <a:lnTo>
                    <a:pt x="24806" y="101559"/>
                  </a:lnTo>
                  <a:lnTo>
                    <a:pt x="25043" y="101664"/>
                  </a:lnTo>
                  <a:lnTo>
                    <a:pt x="25280" y="101716"/>
                  </a:lnTo>
                  <a:lnTo>
                    <a:pt x="25517" y="101821"/>
                  </a:lnTo>
                  <a:lnTo>
                    <a:pt x="25912" y="101874"/>
                  </a:lnTo>
                  <a:lnTo>
                    <a:pt x="26307" y="101979"/>
                  </a:lnTo>
                  <a:lnTo>
                    <a:pt x="26544" y="102032"/>
                  </a:lnTo>
                  <a:lnTo>
                    <a:pt x="26781" y="102084"/>
                  </a:lnTo>
                  <a:lnTo>
                    <a:pt x="27018" y="102137"/>
                  </a:lnTo>
                  <a:lnTo>
                    <a:pt x="27255" y="102242"/>
                  </a:lnTo>
                  <a:lnTo>
                    <a:pt x="27492" y="102294"/>
                  </a:lnTo>
                  <a:lnTo>
                    <a:pt x="27729" y="102347"/>
                  </a:lnTo>
                  <a:lnTo>
                    <a:pt x="27966" y="102399"/>
                  </a:lnTo>
                  <a:lnTo>
                    <a:pt x="28282" y="102452"/>
                  </a:lnTo>
                  <a:lnTo>
                    <a:pt x="28519" y="102504"/>
                  </a:lnTo>
                  <a:lnTo>
                    <a:pt x="28756" y="102557"/>
                  </a:lnTo>
                  <a:lnTo>
                    <a:pt x="28993" y="102609"/>
                  </a:lnTo>
                  <a:lnTo>
                    <a:pt x="29309" y="102662"/>
                  </a:lnTo>
                  <a:lnTo>
                    <a:pt x="29467" y="102715"/>
                  </a:lnTo>
                  <a:lnTo>
                    <a:pt x="29704" y="102767"/>
                  </a:lnTo>
                  <a:lnTo>
                    <a:pt x="29941" y="102767"/>
                  </a:lnTo>
                  <a:lnTo>
                    <a:pt x="30178" y="102820"/>
                  </a:lnTo>
                  <a:lnTo>
                    <a:pt x="30494" y="102925"/>
                  </a:lnTo>
                  <a:lnTo>
                    <a:pt x="30889" y="102977"/>
                  </a:lnTo>
                  <a:lnTo>
                    <a:pt x="31126" y="103030"/>
                  </a:lnTo>
                  <a:lnTo>
                    <a:pt x="31363" y="103082"/>
                  </a:lnTo>
                  <a:lnTo>
                    <a:pt x="31521" y="103135"/>
                  </a:lnTo>
                  <a:lnTo>
                    <a:pt x="31600" y="103135"/>
                  </a:lnTo>
                  <a:lnTo>
                    <a:pt x="27887" y="111489"/>
                  </a:lnTo>
                  <a:lnTo>
                    <a:pt x="0" y="105342"/>
                  </a:lnTo>
                  <a:close/>
                </a:path>
              </a:pathLst>
            </a:custGeom>
            <a:solidFill>
              <a:srgbClr val="F7E391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3" name="Shape 254"/>
            <p:cNvSpPr>
              <a:spLocks/>
            </p:cNvSpPr>
            <p:nvPr/>
          </p:nvSpPr>
          <p:spPr bwMode="auto">
            <a:xfrm>
              <a:off x="560875" y="1354200"/>
              <a:ext cx="843350" cy="1159825"/>
            </a:xfrm>
            <a:custGeom>
              <a:avLst/>
              <a:gdLst>
                <a:gd name="T0" fmla="*/ 2147483647 w 33734"/>
                <a:gd name="T1" fmla="*/ 2147483647 h 46393"/>
                <a:gd name="T2" fmla="*/ 2147483647 w 33734"/>
                <a:gd name="T3" fmla="*/ 2147483647 h 46393"/>
                <a:gd name="T4" fmla="*/ 2147483647 w 33734"/>
                <a:gd name="T5" fmla="*/ 2147483647 h 46393"/>
                <a:gd name="T6" fmla="*/ 2147483647 w 33734"/>
                <a:gd name="T7" fmla="*/ 2147483647 h 46393"/>
                <a:gd name="T8" fmla="*/ 2147483647 w 33734"/>
                <a:gd name="T9" fmla="*/ 2147483647 h 46393"/>
                <a:gd name="T10" fmla="*/ 2147483647 w 33734"/>
                <a:gd name="T11" fmla="*/ 2147483647 h 46393"/>
                <a:gd name="T12" fmla="*/ 2147483647 w 33734"/>
                <a:gd name="T13" fmla="*/ 2147483647 h 46393"/>
                <a:gd name="T14" fmla="*/ 2147483647 w 33734"/>
                <a:gd name="T15" fmla="*/ 2147483647 h 46393"/>
                <a:gd name="T16" fmla="*/ 2147483647 w 33734"/>
                <a:gd name="T17" fmla="*/ 2147483647 h 46393"/>
                <a:gd name="T18" fmla="*/ 2147483647 w 33734"/>
                <a:gd name="T19" fmla="*/ 2147483647 h 46393"/>
                <a:gd name="T20" fmla="*/ 2147483647 w 33734"/>
                <a:gd name="T21" fmla="*/ 2147483647 h 46393"/>
                <a:gd name="T22" fmla="*/ 2147483647 w 33734"/>
                <a:gd name="T23" fmla="*/ 2147483647 h 46393"/>
                <a:gd name="T24" fmla="*/ 2147483647 w 33734"/>
                <a:gd name="T25" fmla="*/ 2147483647 h 46393"/>
                <a:gd name="T26" fmla="*/ 2147483647 w 33734"/>
                <a:gd name="T27" fmla="*/ 2147483647 h 46393"/>
                <a:gd name="T28" fmla="*/ 2147483647 w 33734"/>
                <a:gd name="T29" fmla="*/ 2147483647 h 46393"/>
                <a:gd name="T30" fmla="*/ 2147483647 w 33734"/>
                <a:gd name="T31" fmla="*/ 2147483647 h 46393"/>
                <a:gd name="T32" fmla="*/ 2147483647 w 33734"/>
                <a:gd name="T33" fmla="*/ 2147483647 h 46393"/>
                <a:gd name="T34" fmla="*/ 2147483647 w 33734"/>
                <a:gd name="T35" fmla="*/ 2147483647 h 46393"/>
                <a:gd name="T36" fmla="*/ 2147483647 w 33734"/>
                <a:gd name="T37" fmla="*/ 2147483647 h 46393"/>
                <a:gd name="T38" fmla="*/ 2147483647 w 33734"/>
                <a:gd name="T39" fmla="*/ 2147483647 h 46393"/>
                <a:gd name="T40" fmla="*/ 2147483647 w 33734"/>
                <a:gd name="T41" fmla="*/ 2147483647 h 46393"/>
                <a:gd name="T42" fmla="*/ 2147483647 w 33734"/>
                <a:gd name="T43" fmla="*/ 2147483647 h 46393"/>
                <a:gd name="T44" fmla="*/ 2147483647 w 33734"/>
                <a:gd name="T45" fmla="*/ 2147483647 h 46393"/>
                <a:gd name="T46" fmla="*/ 2147483647 w 33734"/>
                <a:gd name="T47" fmla="*/ 2147483647 h 46393"/>
                <a:gd name="T48" fmla="*/ 2147483647 w 33734"/>
                <a:gd name="T49" fmla="*/ 2147483647 h 46393"/>
                <a:gd name="T50" fmla="*/ 2147483647 w 33734"/>
                <a:gd name="T51" fmla="*/ 2147483647 h 46393"/>
                <a:gd name="T52" fmla="*/ 2147483647 w 33734"/>
                <a:gd name="T53" fmla="*/ 2147483647 h 46393"/>
                <a:gd name="T54" fmla="*/ 2147483647 w 33734"/>
                <a:gd name="T55" fmla="*/ 2147483647 h 46393"/>
                <a:gd name="T56" fmla="*/ 2147483647 w 33734"/>
                <a:gd name="T57" fmla="*/ 2147483647 h 46393"/>
                <a:gd name="T58" fmla="*/ 2147483647 w 33734"/>
                <a:gd name="T59" fmla="*/ 2147483647 h 46393"/>
                <a:gd name="T60" fmla="*/ 2147483647 w 33734"/>
                <a:gd name="T61" fmla="*/ 2147483647 h 46393"/>
                <a:gd name="T62" fmla="*/ 2147483647 w 33734"/>
                <a:gd name="T63" fmla="*/ 2147483647 h 46393"/>
                <a:gd name="T64" fmla="*/ 2147483647 w 33734"/>
                <a:gd name="T65" fmla="*/ 2147483647 h 46393"/>
                <a:gd name="T66" fmla="*/ 2147483647 w 33734"/>
                <a:gd name="T67" fmla="*/ 2147483647 h 46393"/>
                <a:gd name="T68" fmla="*/ 2147483647 w 33734"/>
                <a:gd name="T69" fmla="*/ 2147483647 h 46393"/>
                <a:gd name="T70" fmla="*/ 2147483647 w 33734"/>
                <a:gd name="T71" fmla="*/ 2147483647 h 46393"/>
                <a:gd name="T72" fmla="*/ 2147483647 w 33734"/>
                <a:gd name="T73" fmla="*/ 2147483647 h 46393"/>
                <a:gd name="T74" fmla="*/ 2147483647 w 33734"/>
                <a:gd name="T75" fmla="*/ 2147483647 h 46393"/>
                <a:gd name="T76" fmla="*/ 2147483647 w 33734"/>
                <a:gd name="T77" fmla="*/ 2147483647 h 46393"/>
                <a:gd name="T78" fmla="*/ 2147483647 w 33734"/>
                <a:gd name="T79" fmla="*/ 2147483647 h 46393"/>
                <a:gd name="T80" fmla="*/ 2147483647 w 33734"/>
                <a:gd name="T81" fmla="*/ 2147483647 h 46393"/>
                <a:gd name="T82" fmla="*/ 2147483647 w 33734"/>
                <a:gd name="T83" fmla="*/ 2147483647 h 46393"/>
                <a:gd name="T84" fmla="*/ 2147483647 w 33734"/>
                <a:gd name="T85" fmla="*/ 2147483647 h 46393"/>
                <a:gd name="T86" fmla="*/ 244140625 w 33734"/>
                <a:gd name="T87" fmla="*/ 2147483647 h 46393"/>
                <a:gd name="T88" fmla="*/ 2147483647 w 33734"/>
                <a:gd name="T89" fmla="*/ 2147483647 h 46393"/>
                <a:gd name="T90" fmla="*/ 2147483647 w 33734"/>
                <a:gd name="T91" fmla="*/ 2147483647 h 46393"/>
                <a:gd name="T92" fmla="*/ 2147483647 w 33734"/>
                <a:gd name="T93" fmla="*/ 2147483647 h 46393"/>
                <a:gd name="T94" fmla="*/ 2147483647 w 33734"/>
                <a:gd name="T95" fmla="*/ 2147483647 h 46393"/>
                <a:gd name="T96" fmla="*/ 2147483647 w 33734"/>
                <a:gd name="T97" fmla="*/ 2147483647 h 46393"/>
                <a:gd name="T98" fmla="*/ 2147483647 w 33734"/>
                <a:gd name="T99" fmla="*/ 2147483647 h 46393"/>
                <a:gd name="T100" fmla="*/ 2147483647 w 33734"/>
                <a:gd name="T101" fmla="*/ 2147483647 h 46393"/>
                <a:gd name="T102" fmla="*/ 2147483647 w 33734"/>
                <a:gd name="T103" fmla="*/ 2147483647 h 46393"/>
                <a:gd name="T104" fmla="*/ 2147483647 w 33734"/>
                <a:gd name="T105" fmla="*/ 2147483647 h 46393"/>
                <a:gd name="T106" fmla="*/ 2147483647 w 33734"/>
                <a:gd name="T107" fmla="*/ 2147483647 h 46393"/>
                <a:gd name="T108" fmla="*/ 2147483647 w 33734"/>
                <a:gd name="T109" fmla="*/ 2147483647 h 46393"/>
                <a:gd name="T110" fmla="*/ 2147483647 w 33734"/>
                <a:gd name="T111" fmla="*/ 2147483647 h 46393"/>
                <a:gd name="T112" fmla="*/ 2147483647 w 33734"/>
                <a:gd name="T113" fmla="*/ 2147483647 h 46393"/>
                <a:gd name="T114" fmla="*/ 2147483647 w 33734"/>
                <a:gd name="T115" fmla="*/ 2147483647 h 46393"/>
                <a:gd name="T116" fmla="*/ 2147483647 w 33734"/>
                <a:gd name="T117" fmla="*/ 2147483647 h 46393"/>
                <a:gd name="T118" fmla="*/ 2147483647 w 33734"/>
                <a:gd name="T119" fmla="*/ 2147483647 h 46393"/>
                <a:gd name="T120" fmla="*/ 2147483647 w 33734"/>
                <a:gd name="T121" fmla="*/ 2147483647 h 46393"/>
                <a:gd name="T122" fmla="*/ 2147483647 w 33734"/>
                <a:gd name="T123" fmla="*/ 2147483647 h 46393"/>
                <a:gd name="T124" fmla="*/ 2147483647 w 33734"/>
                <a:gd name="T125" fmla="*/ 2147483647 h 463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734"/>
                <a:gd name="T190" fmla="*/ 0 h 46393"/>
                <a:gd name="T191" fmla="*/ 33734 w 33734"/>
                <a:gd name="T192" fmla="*/ 46393 h 463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734" h="46393" extrusionOk="0">
                  <a:moveTo>
                    <a:pt x="33734" y="3258"/>
                  </a:moveTo>
                  <a:lnTo>
                    <a:pt x="17223" y="36095"/>
                  </a:lnTo>
                  <a:lnTo>
                    <a:pt x="17381" y="36252"/>
                  </a:lnTo>
                  <a:lnTo>
                    <a:pt x="17381" y="36357"/>
                  </a:lnTo>
                  <a:lnTo>
                    <a:pt x="17539" y="36515"/>
                  </a:lnTo>
                  <a:lnTo>
                    <a:pt x="17618" y="36620"/>
                  </a:lnTo>
                  <a:lnTo>
                    <a:pt x="17776" y="36830"/>
                  </a:lnTo>
                  <a:lnTo>
                    <a:pt x="17934" y="36988"/>
                  </a:lnTo>
                  <a:lnTo>
                    <a:pt x="18013" y="37198"/>
                  </a:lnTo>
                  <a:lnTo>
                    <a:pt x="18171" y="37408"/>
                  </a:lnTo>
                  <a:lnTo>
                    <a:pt x="18329" y="37671"/>
                  </a:lnTo>
                  <a:lnTo>
                    <a:pt x="18408" y="37881"/>
                  </a:lnTo>
                  <a:lnTo>
                    <a:pt x="18566" y="38144"/>
                  </a:lnTo>
                  <a:lnTo>
                    <a:pt x="18645" y="38301"/>
                  </a:lnTo>
                  <a:lnTo>
                    <a:pt x="18724" y="38406"/>
                  </a:lnTo>
                  <a:lnTo>
                    <a:pt x="18803" y="38564"/>
                  </a:lnTo>
                  <a:lnTo>
                    <a:pt x="18882" y="38722"/>
                  </a:lnTo>
                  <a:lnTo>
                    <a:pt x="18961" y="38984"/>
                  </a:lnTo>
                  <a:lnTo>
                    <a:pt x="19040" y="39247"/>
                  </a:lnTo>
                  <a:lnTo>
                    <a:pt x="19119" y="39405"/>
                  </a:lnTo>
                  <a:lnTo>
                    <a:pt x="19119" y="39562"/>
                  </a:lnTo>
                  <a:lnTo>
                    <a:pt x="19198" y="39720"/>
                  </a:lnTo>
                  <a:lnTo>
                    <a:pt x="19277" y="39878"/>
                  </a:lnTo>
                  <a:lnTo>
                    <a:pt x="19277" y="40035"/>
                  </a:lnTo>
                  <a:lnTo>
                    <a:pt x="19277" y="40193"/>
                  </a:lnTo>
                  <a:lnTo>
                    <a:pt x="19277" y="40350"/>
                  </a:lnTo>
                  <a:lnTo>
                    <a:pt x="19356" y="40508"/>
                  </a:lnTo>
                  <a:lnTo>
                    <a:pt x="19356" y="40666"/>
                  </a:lnTo>
                  <a:lnTo>
                    <a:pt x="19356" y="40823"/>
                  </a:lnTo>
                  <a:lnTo>
                    <a:pt x="19356" y="40981"/>
                  </a:lnTo>
                  <a:lnTo>
                    <a:pt x="19435" y="41138"/>
                  </a:lnTo>
                  <a:lnTo>
                    <a:pt x="19356" y="41296"/>
                  </a:lnTo>
                  <a:lnTo>
                    <a:pt x="19356" y="41454"/>
                  </a:lnTo>
                  <a:lnTo>
                    <a:pt x="19356" y="41611"/>
                  </a:lnTo>
                  <a:lnTo>
                    <a:pt x="19356" y="41769"/>
                  </a:lnTo>
                  <a:lnTo>
                    <a:pt x="19277" y="41927"/>
                  </a:lnTo>
                  <a:lnTo>
                    <a:pt x="19277" y="42084"/>
                  </a:lnTo>
                  <a:lnTo>
                    <a:pt x="19198" y="42242"/>
                  </a:lnTo>
                  <a:lnTo>
                    <a:pt x="19198" y="42399"/>
                  </a:lnTo>
                  <a:lnTo>
                    <a:pt x="19119" y="42557"/>
                  </a:lnTo>
                  <a:lnTo>
                    <a:pt x="19040" y="42715"/>
                  </a:lnTo>
                  <a:lnTo>
                    <a:pt x="18961" y="42872"/>
                  </a:lnTo>
                  <a:lnTo>
                    <a:pt x="18882" y="43030"/>
                  </a:lnTo>
                  <a:lnTo>
                    <a:pt x="18724" y="43135"/>
                  </a:lnTo>
                  <a:lnTo>
                    <a:pt x="18645" y="43293"/>
                  </a:lnTo>
                  <a:lnTo>
                    <a:pt x="18487" y="43450"/>
                  </a:lnTo>
                  <a:lnTo>
                    <a:pt x="18408" y="43608"/>
                  </a:lnTo>
                  <a:lnTo>
                    <a:pt x="18250" y="43713"/>
                  </a:lnTo>
                  <a:lnTo>
                    <a:pt x="18092" y="43818"/>
                  </a:lnTo>
                  <a:lnTo>
                    <a:pt x="17934" y="43976"/>
                  </a:lnTo>
                  <a:lnTo>
                    <a:pt x="17855" y="44081"/>
                  </a:lnTo>
                  <a:lnTo>
                    <a:pt x="17697" y="44186"/>
                  </a:lnTo>
                  <a:lnTo>
                    <a:pt x="17539" y="44343"/>
                  </a:lnTo>
                  <a:lnTo>
                    <a:pt x="17381" y="44448"/>
                  </a:lnTo>
                  <a:lnTo>
                    <a:pt x="17223" y="44606"/>
                  </a:lnTo>
                  <a:lnTo>
                    <a:pt x="16907" y="44764"/>
                  </a:lnTo>
                  <a:lnTo>
                    <a:pt x="16512" y="44974"/>
                  </a:lnTo>
                  <a:lnTo>
                    <a:pt x="16196" y="45184"/>
                  </a:lnTo>
                  <a:lnTo>
                    <a:pt x="15880" y="45394"/>
                  </a:lnTo>
                  <a:lnTo>
                    <a:pt x="15643" y="45447"/>
                  </a:lnTo>
                  <a:lnTo>
                    <a:pt x="15485" y="45552"/>
                  </a:lnTo>
                  <a:lnTo>
                    <a:pt x="15248" y="45604"/>
                  </a:lnTo>
                  <a:lnTo>
                    <a:pt x="15090" y="45709"/>
                  </a:lnTo>
                  <a:lnTo>
                    <a:pt x="14695" y="45814"/>
                  </a:lnTo>
                  <a:lnTo>
                    <a:pt x="14300" y="45972"/>
                  </a:lnTo>
                  <a:lnTo>
                    <a:pt x="13905" y="46077"/>
                  </a:lnTo>
                  <a:lnTo>
                    <a:pt x="13510" y="46182"/>
                  </a:lnTo>
                  <a:lnTo>
                    <a:pt x="13036" y="46235"/>
                  </a:lnTo>
                  <a:lnTo>
                    <a:pt x="12641" y="46340"/>
                  </a:lnTo>
                  <a:lnTo>
                    <a:pt x="12404" y="46340"/>
                  </a:lnTo>
                  <a:lnTo>
                    <a:pt x="12167" y="46340"/>
                  </a:lnTo>
                  <a:lnTo>
                    <a:pt x="11930" y="46340"/>
                  </a:lnTo>
                  <a:lnTo>
                    <a:pt x="11772" y="46392"/>
                  </a:lnTo>
                  <a:lnTo>
                    <a:pt x="11535" y="46392"/>
                  </a:lnTo>
                  <a:lnTo>
                    <a:pt x="11298" y="46392"/>
                  </a:lnTo>
                  <a:lnTo>
                    <a:pt x="11061" y="46392"/>
                  </a:lnTo>
                  <a:lnTo>
                    <a:pt x="10824" y="46392"/>
                  </a:lnTo>
                  <a:lnTo>
                    <a:pt x="10587" y="46392"/>
                  </a:lnTo>
                  <a:lnTo>
                    <a:pt x="10350" y="46392"/>
                  </a:lnTo>
                  <a:lnTo>
                    <a:pt x="10113" y="46340"/>
                  </a:lnTo>
                  <a:lnTo>
                    <a:pt x="9876" y="46340"/>
                  </a:lnTo>
                  <a:lnTo>
                    <a:pt x="9639" y="46340"/>
                  </a:lnTo>
                  <a:lnTo>
                    <a:pt x="9481" y="46287"/>
                  </a:lnTo>
                  <a:lnTo>
                    <a:pt x="9165" y="46287"/>
                  </a:lnTo>
                  <a:lnTo>
                    <a:pt x="9007" y="46287"/>
                  </a:lnTo>
                  <a:lnTo>
                    <a:pt x="8691" y="46235"/>
                  </a:lnTo>
                  <a:lnTo>
                    <a:pt x="8454" y="46182"/>
                  </a:lnTo>
                  <a:lnTo>
                    <a:pt x="8217" y="46130"/>
                  </a:lnTo>
                  <a:lnTo>
                    <a:pt x="7980" y="46077"/>
                  </a:lnTo>
                  <a:lnTo>
                    <a:pt x="7743" y="46025"/>
                  </a:lnTo>
                  <a:lnTo>
                    <a:pt x="7506" y="45972"/>
                  </a:lnTo>
                  <a:lnTo>
                    <a:pt x="7269" y="45920"/>
                  </a:lnTo>
                  <a:lnTo>
                    <a:pt x="7032" y="45867"/>
                  </a:lnTo>
                  <a:lnTo>
                    <a:pt x="6716" y="45762"/>
                  </a:lnTo>
                  <a:lnTo>
                    <a:pt x="6479" y="45709"/>
                  </a:lnTo>
                  <a:lnTo>
                    <a:pt x="6242" y="45604"/>
                  </a:lnTo>
                  <a:lnTo>
                    <a:pt x="6005" y="45552"/>
                  </a:lnTo>
                  <a:lnTo>
                    <a:pt x="5768" y="45447"/>
                  </a:lnTo>
                  <a:lnTo>
                    <a:pt x="5531" y="45394"/>
                  </a:lnTo>
                  <a:lnTo>
                    <a:pt x="5294" y="45289"/>
                  </a:lnTo>
                  <a:lnTo>
                    <a:pt x="5057" y="45237"/>
                  </a:lnTo>
                  <a:lnTo>
                    <a:pt x="4820" y="45079"/>
                  </a:lnTo>
                  <a:lnTo>
                    <a:pt x="4583" y="44974"/>
                  </a:lnTo>
                  <a:lnTo>
                    <a:pt x="4346" y="44869"/>
                  </a:lnTo>
                  <a:lnTo>
                    <a:pt x="4109" y="44816"/>
                  </a:lnTo>
                  <a:lnTo>
                    <a:pt x="3872" y="44659"/>
                  </a:lnTo>
                  <a:lnTo>
                    <a:pt x="3714" y="44554"/>
                  </a:lnTo>
                  <a:lnTo>
                    <a:pt x="3477" y="44448"/>
                  </a:lnTo>
                  <a:lnTo>
                    <a:pt x="3319" y="44396"/>
                  </a:lnTo>
                  <a:lnTo>
                    <a:pt x="3082" y="44238"/>
                  </a:lnTo>
                  <a:lnTo>
                    <a:pt x="2924" y="44133"/>
                  </a:lnTo>
                  <a:lnTo>
                    <a:pt x="2687" y="44028"/>
                  </a:lnTo>
                  <a:lnTo>
                    <a:pt x="2608" y="43976"/>
                  </a:lnTo>
                  <a:lnTo>
                    <a:pt x="2371" y="43818"/>
                  </a:lnTo>
                  <a:lnTo>
                    <a:pt x="2213" y="43713"/>
                  </a:lnTo>
                  <a:lnTo>
                    <a:pt x="2134" y="43608"/>
                  </a:lnTo>
                  <a:lnTo>
                    <a:pt x="1976" y="43555"/>
                  </a:lnTo>
                  <a:lnTo>
                    <a:pt x="1660" y="43293"/>
                  </a:lnTo>
                  <a:lnTo>
                    <a:pt x="1423" y="43082"/>
                  </a:lnTo>
                  <a:lnTo>
                    <a:pt x="1186" y="42872"/>
                  </a:lnTo>
                  <a:lnTo>
                    <a:pt x="1028" y="42662"/>
                  </a:lnTo>
                  <a:lnTo>
                    <a:pt x="791" y="42452"/>
                  </a:lnTo>
                  <a:lnTo>
                    <a:pt x="633" y="42242"/>
                  </a:lnTo>
                  <a:lnTo>
                    <a:pt x="554" y="41979"/>
                  </a:lnTo>
                  <a:lnTo>
                    <a:pt x="396" y="41769"/>
                  </a:lnTo>
                  <a:lnTo>
                    <a:pt x="317" y="41559"/>
                  </a:lnTo>
                  <a:lnTo>
                    <a:pt x="159" y="41296"/>
                  </a:lnTo>
                  <a:lnTo>
                    <a:pt x="80" y="41086"/>
                  </a:lnTo>
                  <a:lnTo>
                    <a:pt x="80" y="40823"/>
                  </a:lnTo>
                  <a:lnTo>
                    <a:pt x="1" y="40613"/>
                  </a:lnTo>
                  <a:lnTo>
                    <a:pt x="1" y="40350"/>
                  </a:lnTo>
                  <a:lnTo>
                    <a:pt x="1" y="40140"/>
                  </a:lnTo>
                  <a:lnTo>
                    <a:pt x="80" y="39878"/>
                  </a:lnTo>
                  <a:lnTo>
                    <a:pt x="80" y="39615"/>
                  </a:lnTo>
                  <a:lnTo>
                    <a:pt x="80" y="39405"/>
                  </a:lnTo>
                  <a:lnTo>
                    <a:pt x="159" y="39142"/>
                  </a:lnTo>
                  <a:lnTo>
                    <a:pt x="238" y="38932"/>
                  </a:lnTo>
                  <a:lnTo>
                    <a:pt x="238" y="38669"/>
                  </a:lnTo>
                  <a:lnTo>
                    <a:pt x="396" y="38459"/>
                  </a:lnTo>
                  <a:lnTo>
                    <a:pt x="475" y="38196"/>
                  </a:lnTo>
                  <a:lnTo>
                    <a:pt x="633" y="37986"/>
                  </a:lnTo>
                  <a:lnTo>
                    <a:pt x="712" y="37723"/>
                  </a:lnTo>
                  <a:lnTo>
                    <a:pt x="870" y="37461"/>
                  </a:lnTo>
                  <a:lnTo>
                    <a:pt x="949" y="37303"/>
                  </a:lnTo>
                  <a:lnTo>
                    <a:pt x="1028" y="37198"/>
                  </a:lnTo>
                  <a:lnTo>
                    <a:pt x="1186" y="37040"/>
                  </a:lnTo>
                  <a:lnTo>
                    <a:pt x="1265" y="36935"/>
                  </a:lnTo>
                  <a:lnTo>
                    <a:pt x="1423" y="36778"/>
                  </a:lnTo>
                  <a:lnTo>
                    <a:pt x="1502" y="36673"/>
                  </a:lnTo>
                  <a:lnTo>
                    <a:pt x="1660" y="36568"/>
                  </a:lnTo>
                  <a:lnTo>
                    <a:pt x="1739" y="36462"/>
                  </a:lnTo>
                  <a:lnTo>
                    <a:pt x="1897" y="36305"/>
                  </a:lnTo>
                  <a:lnTo>
                    <a:pt x="2055" y="36200"/>
                  </a:lnTo>
                  <a:lnTo>
                    <a:pt x="2213" y="36095"/>
                  </a:lnTo>
                  <a:lnTo>
                    <a:pt x="2371" y="35990"/>
                  </a:lnTo>
                  <a:lnTo>
                    <a:pt x="2529" y="35832"/>
                  </a:lnTo>
                  <a:lnTo>
                    <a:pt x="2687" y="35727"/>
                  </a:lnTo>
                  <a:lnTo>
                    <a:pt x="2845" y="35622"/>
                  </a:lnTo>
                  <a:lnTo>
                    <a:pt x="3003" y="35517"/>
                  </a:lnTo>
                  <a:lnTo>
                    <a:pt x="3161" y="35359"/>
                  </a:lnTo>
                  <a:lnTo>
                    <a:pt x="3319" y="35254"/>
                  </a:lnTo>
                  <a:lnTo>
                    <a:pt x="3477" y="35149"/>
                  </a:lnTo>
                  <a:lnTo>
                    <a:pt x="3714" y="35044"/>
                  </a:lnTo>
                  <a:lnTo>
                    <a:pt x="3793" y="34939"/>
                  </a:lnTo>
                  <a:lnTo>
                    <a:pt x="4030" y="34834"/>
                  </a:lnTo>
                  <a:lnTo>
                    <a:pt x="4188" y="34729"/>
                  </a:lnTo>
                  <a:lnTo>
                    <a:pt x="4346" y="34624"/>
                  </a:lnTo>
                  <a:lnTo>
                    <a:pt x="4504" y="34519"/>
                  </a:lnTo>
                  <a:lnTo>
                    <a:pt x="4741" y="34413"/>
                  </a:lnTo>
                  <a:lnTo>
                    <a:pt x="4899" y="34361"/>
                  </a:lnTo>
                  <a:lnTo>
                    <a:pt x="5136" y="34256"/>
                  </a:lnTo>
                  <a:lnTo>
                    <a:pt x="5452" y="34046"/>
                  </a:lnTo>
                  <a:lnTo>
                    <a:pt x="5768" y="33888"/>
                  </a:lnTo>
                  <a:lnTo>
                    <a:pt x="6084" y="33730"/>
                  </a:lnTo>
                  <a:lnTo>
                    <a:pt x="6479" y="33573"/>
                  </a:lnTo>
                  <a:lnTo>
                    <a:pt x="6716" y="33415"/>
                  </a:lnTo>
                  <a:lnTo>
                    <a:pt x="7032" y="33258"/>
                  </a:lnTo>
                  <a:lnTo>
                    <a:pt x="7348" y="33100"/>
                  </a:lnTo>
                  <a:lnTo>
                    <a:pt x="7664" y="33047"/>
                  </a:lnTo>
                  <a:lnTo>
                    <a:pt x="7822" y="32890"/>
                  </a:lnTo>
                  <a:lnTo>
                    <a:pt x="8059" y="32837"/>
                  </a:lnTo>
                  <a:lnTo>
                    <a:pt x="8217" y="32732"/>
                  </a:lnTo>
                  <a:lnTo>
                    <a:pt x="8454" y="32680"/>
                  </a:lnTo>
                  <a:lnTo>
                    <a:pt x="8612" y="32575"/>
                  </a:lnTo>
                  <a:lnTo>
                    <a:pt x="8770" y="32575"/>
                  </a:lnTo>
                  <a:lnTo>
                    <a:pt x="22042" y="0"/>
                  </a:lnTo>
                  <a:lnTo>
                    <a:pt x="33734" y="3258"/>
                  </a:lnTo>
                  <a:close/>
                </a:path>
              </a:pathLst>
            </a:custGeom>
            <a:solidFill>
              <a:srgbClr val="FF808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4" name="Shape 255"/>
            <p:cNvSpPr>
              <a:spLocks/>
            </p:cNvSpPr>
            <p:nvPr/>
          </p:nvSpPr>
          <p:spPr bwMode="auto">
            <a:xfrm>
              <a:off x="90825" y="68300"/>
              <a:ext cx="2869700" cy="2905450"/>
            </a:xfrm>
            <a:custGeom>
              <a:avLst/>
              <a:gdLst>
                <a:gd name="T0" fmla="*/ 2147483647 w 114788"/>
                <a:gd name="T1" fmla="*/ 2147483647 h 116218"/>
                <a:gd name="T2" fmla="*/ 2147483647 w 114788"/>
                <a:gd name="T3" fmla="*/ 2147483647 h 116218"/>
                <a:gd name="T4" fmla="*/ 2147483647 w 114788"/>
                <a:gd name="T5" fmla="*/ 2147483647 h 116218"/>
                <a:gd name="T6" fmla="*/ 2147483647 w 114788"/>
                <a:gd name="T7" fmla="*/ 2147483647 h 116218"/>
                <a:gd name="T8" fmla="*/ 2147483647 w 114788"/>
                <a:gd name="T9" fmla="*/ 0 h 116218"/>
                <a:gd name="T10" fmla="*/ 2147483647 w 114788"/>
                <a:gd name="T11" fmla="*/ 2147483647 h 116218"/>
                <a:gd name="T12" fmla="*/ 244140625 w 114788"/>
                <a:gd name="T13" fmla="*/ 2147483647 h 116218"/>
                <a:gd name="T14" fmla="*/ 2147483647 w 114788"/>
                <a:gd name="T15" fmla="*/ 2147483647 h 116218"/>
                <a:gd name="T16" fmla="*/ 2147483647 w 114788"/>
                <a:gd name="T17" fmla="*/ 2147483647 h 116218"/>
                <a:gd name="T18" fmla="*/ 2147483647 w 114788"/>
                <a:gd name="T19" fmla="*/ 2147483647 h 116218"/>
                <a:gd name="T20" fmla="*/ 2147483647 w 114788"/>
                <a:gd name="T21" fmla="*/ 2147483647 h 116218"/>
                <a:gd name="T22" fmla="*/ 2147483647 w 114788"/>
                <a:gd name="T23" fmla="*/ 2147483647 h 116218"/>
                <a:gd name="T24" fmla="*/ 2147483647 w 114788"/>
                <a:gd name="T25" fmla="*/ 2147483647 h 116218"/>
                <a:gd name="T26" fmla="*/ 2147483647 w 114788"/>
                <a:gd name="T27" fmla="*/ 2147483647 h 116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788"/>
                <a:gd name="T43" fmla="*/ 0 h 116218"/>
                <a:gd name="T44" fmla="*/ 114788 w 114788"/>
                <a:gd name="T45" fmla="*/ 116218 h 116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788" h="116218" extrusionOk="0">
                  <a:moveTo>
                    <a:pt x="111785" y="8249"/>
                  </a:moveTo>
                  <a:lnTo>
                    <a:pt x="55380" y="113433"/>
                  </a:lnTo>
                  <a:lnTo>
                    <a:pt x="3872" y="104081"/>
                  </a:lnTo>
                  <a:lnTo>
                    <a:pt x="47322" y="631"/>
                  </a:lnTo>
                  <a:lnTo>
                    <a:pt x="44241" y="0"/>
                  </a:lnTo>
                  <a:lnTo>
                    <a:pt x="396" y="104448"/>
                  </a:lnTo>
                  <a:lnTo>
                    <a:pt x="1" y="105394"/>
                  </a:lnTo>
                  <a:lnTo>
                    <a:pt x="1265" y="105709"/>
                  </a:lnTo>
                  <a:lnTo>
                    <a:pt x="55538" y="115849"/>
                  </a:lnTo>
                  <a:lnTo>
                    <a:pt x="57038" y="116217"/>
                  </a:lnTo>
                  <a:lnTo>
                    <a:pt x="57670" y="115272"/>
                  </a:lnTo>
                  <a:lnTo>
                    <a:pt x="114787" y="9089"/>
                  </a:lnTo>
                  <a:lnTo>
                    <a:pt x="111785" y="82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5" name="Shape 256"/>
            <p:cNvSpPr>
              <a:spLocks/>
            </p:cNvSpPr>
            <p:nvPr/>
          </p:nvSpPr>
          <p:spPr bwMode="auto">
            <a:xfrm>
              <a:off x="1206700" y="49900"/>
              <a:ext cx="1753825" cy="267975"/>
            </a:xfrm>
            <a:custGeom>
              <a:avLst/>
              <a:gdLst>
                <a:gd name="T0" fmla="*/ 2147483647 w 70153"/>
                <a:gd name="T1" fmla="*/ 0 h 10719"/>
                <a:gd name="T2" fmla="*/ 244140625 w 70153"/>
                <a:gd name="T3" fmla="*/ 2147483647 h 10719"/>
                <a:gd name="T4" fmla="*/ 2147483647 w 70153"/>
                <a:gd name="T5" fmla="*/ 2147483647 h 10719"/>
                <a:gd name="T6" fmla="*/ 2147483647 w 70153"/>
                <a:gd name="T7" fmla="*/ 2147483647 h 10719"/>
                <a:gd name="T8" fmla="*/ 2147483647 w 70153"/>
                <a:gd name="T9" fmla="*/ 0 h 10719"/>
                <a:gd name="T10" fmla="*/ 2147483647 w 70153"/>
                <a:gd name="T11" fmla="*/ 0 h 107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153"/>
                <a:gd name="T19" fmla="*/ 0 h 10719"/>
                <a:gd name="T20" fmla="*/ 70153 w 70153"/>
                <a:gd name="T21" fmla="*/ 10719 h 107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153" h="10719" extrusionOk="0">
                  <a:moveTo>
                    <a:pt x="633" y="0"/>
                  </a:moveTo>
                  <a:lnTo>
                    <a:pt x="1" y="2102"/>
                  </a:lnTo>
                  <a:lnTo>
                    <a:pt x="69599" y="10719"/>
                  </a:lnTo>
                  <a:lnTo>
                    <a:pt x="70152" y="8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6" name="Shape 257"/>
            <p:cNvSpPr>
              <a:spLocks/>
            </p:cNvSpPr>
            <p:nvPr/>
          </p:nvSpPr>
          <p:spPr bwMode="auto">
            <a:xfrm>
              <a:off x="807750" y="397975"/>
              <a:ext cx="1212675" cy="1891450"/>
            </a:xfrm>
            <a:custGeom>
              <a:avLst/>
              <a:gdLst>
                <a:gd name="T0" fmla="*/ 2147483647 w 48507"/>
                <a:gd name="T1" fmla="*/ 2147483647 h 75658"/>
                <a:gd name="T2" fmla="*/ 2147483647 w 48507"/>
                <a:gd name="T3" fmla="*/ 2147483647 h 75658"/>
                <a:gd name="T4" fmla="*/ 2147483647 w 48507"/>
                <a:gd name="T5" fmla="*/ 2147483647 h 75658"/>
                <a:gd name="T6" fmla="*/ 2147483647 w 48507"/>
                <a:gd name="T7" fmla="*/ 2147483647 h 75658"/>
                <a:gd name="T8" fmla="*/ 2147483647 w 48507"/>
                <a:gd name="T9" fmla="*/ 2147483647 h 75658"/>
                <a:gd name="T10" fmla="*/ 2147483647 w 48507"/>
                <a:gd name="T11" fmla="*/ 2147483647 h 75658"/>
                <a:gd name="T12" fmla="*/ 2147483647 w 48507"/>
                <a:gd name="T13" fmla="*/ 2147483647 h 75658"/>
                <a:gd name="T14" fmla="*/ 2147483647 w 48507"/>
                <a:gd name="T15" fmla="*/ 2147483647 h 75658"/>
                <a:gd name="T16" fmla="*/ 2147483647 w 48507"/>
                <a:gd name="T17" fmla="*/ 2147483647 h 75658"/>
                <a:gd name="T18" fmla="*/ 2147483647 w 48507"/>
                <a:gd name="T19" fmla="*/ 2147483647 h 75658"/>
                <a:gd name="T20" fmla="*/ 2147483647 w 48507"/>
                <a:gd name="T21" fmla="*/ 2147483647 h 75658"/>
                <a:gd name="T22" fmla="*/ 2147483647 w 48507"/>
                <a:gd name="T23" fmla="*/ 2147483647 h 75658"/>
                <a:gd name="T24" fmla="*/ 2147483647 w 48507"/>
                <a:gd name="T25" fmla="*/ 2147483647 h 75658"/>
                <a:gd name="T26" fmla="*/ 2147483647 w 48507"/>
                <a:gd name="T27" fmla="*/ 2147483647 h 75658"/>
                <a:gd name="T28" fmla="*/ 2147483647 w 48507"/>
                <a:gd name="T29" fmla="*/ 2147483647 h 75658"/>
                <a:gd name="T30" fmla="*/ 2147483647 w 48507"/>
                <a:gd name="T31" fmla="*/ 2147483647 h 75658"/>
                <a:gd name="T32" fmla="*/ 2147483647 w 48507"/>
                <a:gd name="T33" fmla="*/ 2147483647 h 75658"/>
                <a:gd name="T34" fmla="*/ 2147483647 w 48507"/>
                <a:gd name="T35" fmla="*/ 2147483647 h 75658"/>
                <a:gd name="T36" fmla="*/ 2147483647 w 48507"/>
                <a:gd name="T37" fmla="*/ 2147483647 h 75658"/>
                <a:gd name="T38" fmla="*/ 2147483647 w 48507"/>
                <a:gd name="T39" fmla="*/ 2147483647 h 75658"/>
                <a:gd name="T40" fmla="*/ 2147483647 w 48507"/>
                <a:gd name="T41" fmla="*/ 2147483647 h 75658"/>
                <a:gd name="T42" fmla="*/ 2147483647 w 48507"/>
                <a:gd name="T43" fmla="*/ 2147483647 h 75658"/>
                <a:gd name="T44" fmla="*/ 2147483647 w 48507"/>
                <a:gd name="T45" fmla="*/ 2147483647 h 75658"/>
                <a:gd name="T46" fmla="*/ 2147483647 w 48507"/>
                <a:gd name="T47" fmla="*/ 2147483647 h 75658"/>
                <a:gd name="T48" fmla="*/ 2147483647 w 48507"/>
                <a:gd name="T49" fmla="*/ 2147483647 h 75658"/>
                <a:gd name="T50" fmla="*/ 2147483647 w 48507"/>
                <a:gd name="T51" fmla="*/ 2147483647 h 75658"/>
                <a:gd name="T52" fmla="*/ 2147483647 w 48507"/>
                <a:gd name="T53" fmla="*/ 2147483647 h 75658"/>
                <a:gd name="T54" fmla="*/ 2147483647 w 48507"/>
                <a:gd name="T55" fmla="*/ 2147483647 h 75658"/>
                <a:gd name="T56" fmla="*/ 2147483647 w 48507"/>
                <a:gd name="T57" fmla="*/ 2147483647 h 75658"/>
                <a:gd name="T58" fmla="*/ 2147483647 w 48507"/>
                <a:gd name="T59" fmla="*/ 2147483647 h 75658"/>
                <a:gd name="T60" fmla="*/ 2147483647 w 48507"/>
                <a:gd name="T61" fmla="*/ 2147483647 h 75658"/>
                <a:gd name="T62" fmla="*/ 2147483647 w 48507"/>
                <a:gd name="T63" fmla="*/ 2147483647 h 75658"/>
                <a:gd name="T64" fmla="*/ 2147483647 w 48507"/>
                <a:gd name="T65" fmla="*/ 2147483647 h 75658"/>
                <a:gd name="T66" fmla="*/ 2147483647 w 48507"/>
                <a:gd name="T67" fmla="*/ 2147483647 h 75658"/>
                <a:gd name="T68" fmla="*/ 2147483647 w 48507"/>
                <a:gd name="T69" fmla="*/ 2147483647 h 75658"/>
                <a:gd name="T70" fmla="*/ 2147483647 w 48507"/>
                <a:gd name="T71" fmla="*/ 2147483647 h 75658"/>
                <a:gd name="T72" fmla="*/ 2147483647 w 48507"/>
                <a:gd name="T73" fmla="*/ 0 h 75658"/>
                <a:gd name="T74" fmla="*/ 2147483647 w 48507"/>
                <a:gd name="T75" fmla="*/ 2147483647 h 75658"/>
                <a:gd name="T76" fmla="*/ 2147483647 w 48507"/>
                <a:gd name="T77" fmla="*/ 2147483647 h 75658"/>
                <a:gd name="T78" fmla="*/ 2147483647 w 48507"/>
                <a:gd name="T79" fmla="*/ 2147483647 h 75658"/>
                <a:gd name="T80" fmla="*/ 2147483647 w 48507"/>
                <a:gd name="T81" fmla="*/ 2147483647 h 75658"/>
                <a:gd name="T82" fmla="*/ 2147483647 w 48507"/>
                <a:gd name="T83" fmla="*/ 2147483647 h 75658"/>
                <a:gd name="T84" fmla="*/ 2147483647 w 48507"/>
                <a:gd name="T85" fmla="*/ 2147483647 h 75658"/>
                <a:gd name="T86" fmla="*/ 2147483647 w 48507"/>
                <a:gd name="T87" fmla="*/ 2147483647 h 75658"/>
                <a:gd name="T88" fmla="*/ 2147483647 w 48507"/>
                <a:gd name="T89" fmla="*/ 2147483647 h 75658"/>
                <a:gd name="T90" fmla="*/ 2147483647 w 48507"/>
                <a:gd name="T91" fmla="*/ 2147483647 h 75658"/>
                <a:gd name="T92" fmla="*/ 2147483647 w 48507"/>
                <a:gd name="T93" fmla="*/ 2147483647 h 75658"/>
                <a:gd name="T94" fmla="*/ 2147483647 w 48507"/>
                <a:gd name="T95" fmla="*/ 2147483647 h 75658"/>
                <a:gd name="T96" fmla="*/ 2147483647 w 48507"/>
                <a:gd name="T97" fmla="*/ 2147483647 h 75658"/>
                <a:gd name="T98" fmla="*/ 2147483647 w 48507"/>
                <a:gd name="T99" fmla="*/ 2147483647 h 75658"/>
                <a:gd name="T100" fmla="*/ 2147483647 w 48507"/>
                <a:gd name="T101" fmla="*/ 2147483647 h 75658"/>
                <a:gd name="T102" fmla="*/ 2147483647 w 48507"/>
                <a:gd name="T103" fmla="*/ 2147483647 h 75658"/>
                <a:gd name="T104" fmla="*/ 244140625 w 48507"/>
                <a:gd name="T105" fmla="*/ 2147483647 h 756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507"/>
                <a:gd name="T160" fmla="*/ 0 h 75658"/>
                <a:gd name="T161" fmla="*/ 48507 w 48507"/>
                <a:gd name="T162" fmla="*/ 75658 h 7565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507" h="75658" extrusionOk="0">
                  <a:moveTo>
                    <a:pt x="3161" y="73556"/>
                  </a:moveTo>
                  <a:lnTo>
                    <a:pt x="3556" y="72505"/>
                  </a:lnTo>
                  <a:lnTo>
                    <a:pt x="4030" y="71454"/>
                  </a:lnTo>
                  <a:lnTo>
                    <a:pt x="4504" y="70351"/>
                  </a:lnTo>
                  <a:lnTo>
                    <a:pt x="4978" y="69247"/>
                  </a:lnTo>
                  <a:lnTo>
                    <a:pt x="5452" y="68092"/>
                  </a:lnTo>
                  <a:lnTo>
                    <a:pt x="5926" y="66936"/>
                  </a:lnTo>
                  <a:lnTo>
                    <a:pt x="6479" y="65727"/>
                  </a:lnTo>
                  <a:lnTo>
                    <a:pt x="7032" y="64519"/>
                  </a:lnTo>
                  <a:lnTo>
                    <a:pt x="7585" y="63258"/>
                  </a:lnTo>
                  <a:lnTo>
                    <a:pt x="8138" y="61997"/>
                  </a:lnTo>
                  <a:lnTo>
                    <a:pt x="8691" y="60736"/>
                  </a:lnTo>
                  <a:lnTo>
                    <a:pt x="9244" y="59475"/>
                  </a:lnTo>
                  <a:lnTo>
                    <a:pt x="9797" y="58162"/>
                  </a:lnTo>
                  <a:lnTo>
                    <a:pt x="10429" y="56901"/>
                  </a:lnTo>
                  <a:lnTo>
                    <a:pt x="10982" y="55535"/>
                  </a:lnTo>
                  <a:lnTo>
                    <a:pt x="11535" y="54274"/>
                  </a:lnTo>
                  <a:lnTo>
                    <a:pt x="12167" y="52908"/>
                  </a:lnTo>
                  <a:lnTo>
                    <a:pt x="12720" y="51542"/>
                  </a:lnTo>
                  <a:lnTo>
                    <a:pt x="13352" y="50176"/>
                  </a:lnTo>
                  <a:lnTo>
                    <a:pt x="13984" y="48810"/>
                  </a:lnTo>
                  <a:lnTo>
                    <a:pt x="14537" y="47444"/>
                  </a:lnTo>
                  <a:lnTo>
                    <a:pt x="15169" y="46077"/>
                  </a:lnTo>
                  <a:lnTo>
                    <a:pt x="15801" y="44711"/>
                  </a:lnTo>
                  <a:lnTo>
                    <a:pt x="16433" y="43398"/>
                  </a:lnTo>
                  <a:lnTo>
                    <a:pt x="16986" y="42032"/>
                  </a:lnTo>
                  <a:lnTo>
                    <a:pt x="17618" y="40666"/>
                  </a:lnTo>
                  <a:lnTo>
                    <a:pt x="18250" y="39300"/>
                  </a:lnTo>
                  <a:lnTo>
                    <a:pt x="18882" y="37934"/>
                  </a:lnTo>
                  <a:lnTo>
                    <a:pt x="19435" y="36620"/>
                  </a:lnTo>
                  <a:lnTo>
                    <a:pt x="20067" y="35307"/>
                  </a:lnTo>
                  <a:lnTo>
                    <a:pt x="20699" y="33941"/>
                  </a:lnTo>
                  <a:lnTo>
                    <a:pt x="21331" y="32680"/>
                  </a:lnTo>
                  <a:lnTo>
                    <a:pt x="21884" y="31366"/>
                  </a:lnTo>
                  <a:lnTo>
                    <a:pt x="22516" y="30053"/>
                  </a:lnTo>
                  <a:lnTo>
                    <a:pt x="23069" y="28792"/>
                  </a:lnTo>
                  <a:lnTo>
                    <a:pt x="23701" y="27531"/>
                  </a:lnTo>
                  <a:lnTo>
                    <a:pt x="24254" y="26270"/>
                  </a:lnTo>
                  <a:lnTo>
                    <a:pt x="24807" y="25062"/>
                  </a:lnTo>
                  <a:lnTo>
                    <a:pt x="25360" y="23906"/>
                  </a:lnTo>
                  <a:lnTo>
                    <a:pt x="25992" y="22750"/>
                  </a:lnTo>
                  <a:lnTo>
                    <a:pt x="26466" y="21542"/>
                  </a:lnTo>
                  <a:lnTo>
                    <a:pt x="27019" y="20438"/>
                  </a:lnTo>
                  <a:lnTo>
                    <a:pt x="27493" y="19335"/>
                  </a:lnTo>
                  <a:lnTo>
                    <a:pt x="28045" y="18284"/>
                  </a:lnTo>
                  <a:lnTo>
                    <a:pt x="28598" y="17233"/>
                  </a:lnTo>
                  <a:lnTo>
                    <a:pt x="29072" y="16235"/>
                  </a:lnTo>
                  <a:lnTo>
                    <a:pt x="29546" y="15237"/>
                  </a:lnTo>
                  <a:lnTo>
                    <a:pt x="30099" y="14344"/>
                  </a:lnTo>
                  <a:lnTo>
                    <a:pt x="30494" y="13398"/>
                  </a:lnTo>
                  <a:lnTo>
                    <a:pt x="30968" y="12505"/>
                  </a:lnTo>
                  <a:lnTo>
                    <a:pt x="31442" y="11612"/>
                  </a:lnTo>
                  <a:lnTo>
                    <a:pt x="31837" y="10876"/>
                  </a:lnTo>
                  <a:lnTo>
                    <a:pt x="32232" y="10088"/>
                  </a:lnTo>
                  <a:lnTo>
                    <a:pt x="32627" y="9352"/>
                  </a:lnTo>
                  <a:lnTo>
                    <a:pt x="32943" y="8669"/>
                  </a:lnTo>
                  <a:lnTo>
                    <a:pt x="33338" y="8039"/>
                  </a:lnTo>
                  <a:lnTo>
                    <a:pt x="33654" y="7408"/>
                  </a:lnTo>
                  <a:lnTo>
                    <a:pt x="33970" y="6883"/>
                  </a:lnTo>
                  <a:lnTo>
                    <a:pt x="34286" y="6410"/>
                  </a:lnTo>
                  <a:lnTo>
                    <a:pt x="34602" y="5990"/>
                  </a:lnTo>
                  <a:lnTo>
                    <a:pt x="34839" y="5570"/>
                  </a:lnTo>
                  <a:lnTo>
                    <a:pt x="35155" y="5202"/>
                  </a:lnTo>
                  <a:lnTo>
                    <a:pt x="35392" y="4887"/>
                  </a:lnTo>
                  <a:lnTo>
                    <a:pt x="35629" y="4676"/>
                  </a:lnTo>
                  <a:lnTo>
                    <a:pt x="35787" y="4414"/>
                  </a:lnTo>
                  <a:lnTo>
                    <a:pt x="36024" y="4204"/>
                  </a:lnTo>
                  <a:lnTo>
                    <a:pt x="36182" y="3993"/>
                  </a:lnTo>
                  <a:lnTo>
                    <a:pt x="36419" y="3783"/>
                  </a:lnTo>
                  <a:lnTo>
                    <a:pt x="36656" y="3626"/>
                  </a:lnTo>
                  <a:lnTo>
                    <a:pt x="36893" y="3416"/>
                  </a:lnTo>
                  <a:lnTo>
                    <a:pt x="37130" y="3258"/>
                  </a:lnTo>
                  <a:lnTo>
                    <a:pt x="37367" y="3153"/>
                  </a:lnTo>
                  <a:lnTo>
                    <a:pt x="37604" y="2995"/>
                  </a:lnTo>
                  <a:lnTo>
                    <a:pt x="37841" y="2890"/>
                  </a:lnTo>
                  <a:lnTo>
                    <a:pt x="38078" y="2785"/>
                  </a:lnTo>
                  <a:lnTo>
                    <a:pt x="38315" y="2680"/>
                  </a:lnTo>
                  <a:lnTo>
                    <a:pt x="38552" y="2575"/>
                  </a:lnTo>
                  <a:lnTo>
                    <a:pt x="38789" y="2522"/>
                  </a:lnTo>
                  <a:lnTo>
                    <a:pt x="39026" y="2417"/>
                  </a:lnTo>
                  <a:lnTo>
                    <a:pt x="39263" y="2365"/>
                  </a:lnTo>
                  <a:lnTo>
                    <a:pt x="39421" y="2312"/>
                  </a:lnTo>
                  <a:lnTo>
                    <a:pt x="39658" y="2260"/>
                  </a:lnTo>
                  <a:lnTo>
                    <a:pt x="39895" y="2207"/>
                  </a:lnTo>
                  <a:lnTo>
                    <a:pt x="40132" y="2207"/>
                  </a:lnTo>
                  <a:lnTo>
                    <a:pt x="40369" y="2155"/>
                  </a:lnTo>
                  <a:lnTo>
                    <a:pt x="40606" y="2155"/>
                  </a:lnTo>
                  <a:lnTo>
                    <a:pt x="40843" y="2155"/>
                  </a:lnTo>
                  <a:lnTo>
                    <a:pt x="41080" y="2155"/>
                  </a:lnTo>
                  <a:lnTo>
                    <a:pt x="41475" y="2155"/>
                  </a:lnTo>
                  <a:lnTo>
                    <a:pt x="41870" y="2260"/>
                  </a:lnTo>
                  <a:lnTo>
                    <a:pt x="42265" y="2312"/>
                  </a:lnTo>
                  <a:lnTo>
                    <a:pt x="42739" y="2417"/>
                  </a:lnTo>
                  <a:lnTo>
                    <a:pt x="42976" y="2522"/>
                  </a:lnTo>
                  <a:lnTo>
                    <a:pt x="43292" y="2627"/>
                  </a:lnTo>
                  <a:lnTo>
                    <a:pt x="43529" y="2785"/>
                  </a:lnTo>
                  <a:lnTo>
                    <a:pt x="43845" y="2995"/>
                  </a:lnTo>
                  <a:lnTo>
                    <a:pt x="44082" y="3153"/>
                  </a:lnTo>
                  <a:lnTo>
                    <a:pt x="44398" y="3363"/>
                  </a:lnTo>
                  <a:lnTo>
                    <a:pt x="44556" y="3573"/>
                  </a:lnTo>
                  <a:lnTo>
                    <a:pt x="44793" y="3836"/>
                  </a:lnTo>
                  <a:lnTo>
                    <a:pt x="44951" y="4099"/>
                  </a:lnTo>
                  <a:lnTo>
                    <a:pt x="45030" y="4361"/>
                  </a:lnTo>
                  <a:lnTo>
                    <a:pt x="45109" y="4466"/>
                  </a:lnTo>
                  <a:lnTo>
                    <a:pt x="45109" y="4624"/>
                  </a:lnTo>
                  <a:lnTo>
                    <a:pt x="45188" y="4782"/>
                  </a:lnTo>
                  <a:lnTo>
                    <a:pt x="45188" y="4939"/>
                  </a:lnTo>
                  <a:lnTo>
                    <a:pt x="45188" y="5044"/>
                  </a:lnTo>
                  <a:lnTo>
                    <a:pt x="45188" y="5202"/>
                  </a:lnTo>
                  <a:lnTo>
                    <a:pt x="45188" y="5359"/>
                  </a:lnTo>
                  <a:lnTo>
                    <a:pt x="45188" y="5517"/>
                  </a:lnTo>
                  <a:lnTo>
                    <a:pt x="45109" y="5675"/>
                  </a:lnTo>
                  <a:lnTo>
                    <a:pt x="45030" y="5832"/>
                  </a:lnTo>
                  <a:lnTo>
                    <a:pt x="45030" y="5990"/>
                  </a:lnTo>
                  <a:lnTo>
                    <a:pt x="44951" y="6200"/>
                  </a:lnTo>
                  <a:lnTo>
                    <a:pt x="44872" y="6358"/>
                  </a:lnTo>
                  <a:lnTo>
                    <a:pt x="44714" y="6620"/>
                  </a:lnTo>
                  <a:lnTo>
                    <a:pt x="44556" y="6936"/>
                  </a:lnTo>
                  <a:lnTo>
                    <a:pt x="44319" y="7356"/>
                  </a:lnTo>
                  <a:lnTo>
                    <a:pt x="44082" y="7829"/>
                  </a:lnTo>
                  <a:lnTo>
                    <a:pt x="43766" y="8407"/>
                  </a:lnTo>
                  <a:lnTo>
                    <a:pt x="43450" y="9090"/>
                  </a:lnTo>
                  <a:lnTo>
                    <a:pt x="43055" y="9825"/>
                  </a:lnTo>
                  <a:lnTo>
                    <a:pt x="42660" y="10666"/>
                  </a:lnTo>
                  <a:lnTo>
                    <a:pt x="42186" y="11507"/>
                  </a:lnTo>
                  <a:lnTo>
                    <a:pt x="41712" y="12505"/>
                  </a:lnTo>
                  <a:lnTo>
                    <a:pt x="41159" y="13503"/>
                  </a:lnTo>
                  <a:lnTo>
                    <a:pt x="40685" y="14606"/>
                  </a:lnTo>
                  <a:lnTo>
                    <a:pt x="40053" y="15710"/>
                  </a:lnTo>
                  <a:lnTo>
                    <a:pt x="39500" y="16918"/>
                  </a:lnTo>
                  <a:lnTo>
                    <a:pt x="38789" y="18127"/>
                  </a:lnTo>
                  <a:lnTo>
                    <a:pt x="38157" y="19387"/>
                  </a:lnTo>
                  <a:lnTo>
                    <a:pt x="37525" y="20701"/>
                  </a:lnTo>
                  <a:lnTo>
                    <a:pt x="36814" y="22067"/>
                  </a:lnTo>
                  <a:lnTo>
                    <a:pt x="36103" y="23486"/>
                  </a:lnTo>
                  <a:lnTo>
                    <a:pt x="35313" y="24904"/>
                  </a:lnTo>
                  <a:lnTo>
                    <a:pt x="34602" y="26375"/>
                  </a:lnTo>
                  <a:lnTo>
                    <a:pt x="33812" y="27899"/>
                  </a:lnTo>
                  <a:lnTo>
                    <a:pt x="33022" y="29370"/>
                  </a:lnTo>
                  <a:lnTo>
                    <a:pt x="32232" y="30946"/>
                  </a:lnTo>
                  <a:lnTo>
                    <a:pt x="31442" y="32522"/>
                  </a:lnTo>
                  <a:lnTo>
                    <a:pt x="30652" y="34099"/>
                  </a:lnTo>
                  <a:lnTo>
                    <a:pt x="29862" y="35675"/>
                  </a:lnTo>
                  <a:lnTo>
                    <a:pt x="29072" y="37303"/>
                  </a:lnTo>
                  <a:lnTo>
                    <a:pt x="28203" y="38880"/>
                  </a:lnTo>
                  <a:lnTo>
                    <a:pt x="27414" y="40561"/>
                  </a:lnTo>
                  <a:lnTo>
                    <a:pt x="26624" y="42137"/>
                  </a:lnTo>
                  <a:lnTo>
                    <a:pt x="25834" y="43713"/>
                  </a:lnTo>
                  <a:lnTo>
                    <a:pt x="24965" y="45342"/>
                  </a:lnTo>
                  <a:lnTo>
                    <a:pt x="24175" y="46918"/>
                  </a:lnTo>
                  <a:lnTo>
                    <a:pt x="23306" y="48494"/>
                  </a:lnTo>
                  <a:lnTo>
                    <a:pt x="22516" y="50070"/>
                  </a:lnTo>
                  <a:lnTo>
                    <a:pt x="21726" y="51594"/>
                  </a:lnTo>
                  <a:lnTo>
                    <a:pt x="21015" y="53170"/>
                  </a:lnTo>
                  <a:lnTo>
                    <a:pt x="20225" y="54641"/>
                  </a:lnTo>
                  <a:lnTo>
                    <a:pt x="19435" y="56113"/>
                  </a:lnTo>
                  <a:lnTo>
                    <a:pt x="18724" y="57531"/>
                  </a:lnTo>
                  <a:lnTo>
                    <a:pt x="18013" y="58950"/>
                  </a:lnTo>
                  <a:lnTo>
                    <a:pt x="17302" y="60316"/>
                  </a:lnTo>
                  <a:lnTo>
                    <a:pt x="16591" y="61629"/>
                  </a:lnTo>
                  <a:lnTo>
                    <a:pt x="15959" y="62943"/>
                  </a:lnTo>
                  <a:lnTo>
                    <a:pt x="15327" y="64151"/>
                  </a:lnTo>
                  <a:lnTo>
                    <a:pt x="14774" y="65307"/>
                  </a:lnTo>
                  <a:lnTo>
                    <a:pt x="14142" y="66463"/>
                  </a:lnTo>
                  <a:lnTo>
                    <a:pt x="13589" y="67566"/>
                  </a:lnTo>
                  <a:lnTo>
                    <a:pt x="13115" y="68564"/>
                  </a:lnTo>
                  <a:lnTo>
                    <a:pt x="12562" y="69510"/>
                  </a:lnTo>
                  <a:lnTo>
                    <a:pt x="12167" y="70403"/>
                  </a:lnTo>
                  <a:lnTo>
                    <a:pt x="11772" y="71191"/>
                  </a:lnTo>
                  <a:lnTo>
                    <a:pt x="11377" y="71979"/>
                  </a:lnTo>
                  <a:lnTo>
                    <a:pt x="10982" y="72610"/>
                  </a:lnTo>
                  <a:lnTo>
                    <a:pt x="10745" y="73188"/>
                  </a:lnTo>
                  <a:lnTo>
                    <a:pt x="10508" y="73713"/>
                  </a:lnTo>
                  <a:lnTo>
                    <a:pt x="10271" y="74134"/>
                  </a:lnTo>
                  <a:lnTo>
                    <a:pt x="10113" y="74449"/>
                  </a:lnTo>
                  <a:lnTo>
                    <a:pt x="10034" y="74711"/>
                  </a:lnTo>
                  <a:lnTo>
                    <a:pt x="9955" y="74869"/>
                  </a:lnTo>
                  <a:lnTo>
                    <a:pt x="9955" y="74922"/>
                  </a:lnTo>
                  <a:lnTo>
                    <a:pt x="12957" y="75657"/>
                  </a:lnTo>
                  <a:lnTo>
                    <a:pt x="48032" y="6883"/>
                  </a:lnTo>
                  <a:lnTo>
                    <a:pt x="48111" y="6568"/>
                  </a:lnTo>
                  <a:lnTo>
                    <a:pt x="48269" y="6305"/>
                  </a:lnTo>
                  <a:lnTo>
                    <a:pt x="48269" y="6042"/>
                  </a:lnTo>
                  <a:lnTo>
                    <a:pt x="48427" y="5780"/>
                  </a:lnTo>
                  <a:lnTo>
                    <a:pt x="48427" y="5517"/>
                  </a:lnTo>
                  <a:lnTo>
                    <a:pt x="48427" y="5254"/>
                  </a:lnTo>
                  <a:lnTo>
                    <a:pt x="48427" y="4992"/>
                  </a:lnTo>
                  <a:lnTo>
                    <a:pt x="48506" y="4729"/>
                  </a:lnTo>
                  <a:lnTo>
                    <a:pt x="48427" y="4466"/>
                  </a:lnTo>
                  <a:lnTo>
                    <a:pt x="48348" y="4256"/>
                  </a:lnTo>
                  <a:lnTo>
                    <a:pt x="48269" y="3993"/>
                  </a:lnTo>
                  <a:lnTo>
                    <a:pt x="48269" y="3783"/>
                  </a:lnTo>
                  <a:lnTo>
                    <a:pt x="48111" y="3521"/>
                  </a:lnTo>
                  <a:lnTo>
                    <a:pt x="48032" y="3310"/>
                  </a:lnTo>
                  <a:lnTo>
                    <a:pt x="47874" y="3100"/>
                  </a:lnTo>
                  <a:lnTo>
                    <a:pt x="47795" y="2890"/>
                  </a:lnTo>
                  <a:lnTo>
                    <a:pt x="47558" y="2680"/>
                  </a:lnTo>
                  <a:lnTo>
                    <a:pt x="47400" y="2522"/>
                  </a:lnTo>
                  <a:lnTo>
                    <a:pt x="47242" y="2312"/>
                  </a:lnTo>
                  <a:lnTo>
                    <a:pt x="47084" y="2155"/>
                  </a:lnTo>
                  <a:lnTo>
                    <a:pt x="46847" y="1944"/>
                  </a:lnTo>
                  <a:lnTo>
                    <a:pt x="46610" y="1787"/>
                  </a:lnTo>
                  <a:lnTo>
                    <a:pt x="46373" y="1629"/>
                  </a:lnTo>
                  <a:lnTo>
                    <a:pt x="46215" y="1472"/>
                  </a:lnTo>
                  <a:lnTo>
                    <a:pt x="45899" y="1314"/>
                  </a:lnTo>
                  <a:lnTo>
                    <a:pt x="45662" y="1156"/>
                  </a:lnTo>
                  <a:lnTo>
                    <a:pt x="45346" y="999"/>
                  </a:lnTo>
                  <a:lnTo>
                    <a:pt x="45109" y="894"/>
                  </a:lnTo>
                  <a:lnTo>
                    <a:pt x="44872" y="736"/>
                  </a:lnTo>
                  <a:lnTo>
                    <a:pt x="44556" y="631"/>
                  </a:lnTo>
                  <a:lnTo>
                    <a:pt x="44319" y="578"/>
                  </a:lnTo>
                  <a:lnTo>
                    <a:pt x="44003" y="473"/>
                  </a:lnTo>
                  <a:lnTo>
                    <a:pt x="43687" y="368"/>
                  </a:lnTo>
                  <a:lnTo>
                    <a:pt x="43371" y="316"/>
                  </a:lnTo>
                  <a:lnTo>
                    <a:pt x="43134" y="211"/>
                  </a:lnTo>
                  <a:lnTo>
                    <a:pt x="42818" y="158"/>
                  </a:lnTo>
                  <a:lnTo>
                    <a:pt x="42423" y="106"/>
                  </a:lnTo>
                  <a:lnTo>
                    <a:pt x="42107" y="53"/>
                  </a:lnTo>
                  <a:lnTo>
                    <a:pt x="41791" y="0"/>
                  </a:lnTo>
                  <a:lnTo>
                    <a:pt x="41475" y="0"/>
                  </a:lnTo>
                  <a:lnTo>
                    <a:pt x="41080" y="0"/>
                  </a:lnTo>
                  <a:lnTo>
                    <a:pt x="40685" y="0"/>
                  </a:lnTo>
                  <a:lnTo>
                    <a:pt x="40369" y="0"/>
                  </a:lnTo>
                  <a:lnTo>
                    <a:pt x="39974" y="0"/>
                  </a:lnTo>
                  <a:lnTo>
                    <a:pt x="39579" y="53"/>
                  </a:lnTo>
                  <a:lnTo>
                    <a:pt x="39263" y="106"/>
                  </a:lnTo>
                  <a:lnTo>
                    <a:pt x="38868" y="158"/>
                  </a:lnTo>
                  <a:lnTo>
                    <a:pt x="38552" y="263"/>
                  </a:lnTo>
                  <a:lnTo>
                    <a:pt x="38157" y="316"/>
                  </a:lnTo>
                  <a:lnTo>
                    <a:pt x="37762" y="421"/>
                  </a:lnTo>
                  <a:lnTo>
                    <a:pt x="37367" y="526"/>
                  </a:lnTo>
                  <a:lnTo>
                    <a:pt x="37051" y="683"/>
                  </a:lnTo>
                  <a:lnTo>
                    <a:pt x="36656" y="789"/>
                  </a:lnTo>
                  <a:lnTo>
                    <a:pt x="36261" y="999"/>
                  </a:lnTo>
                  <a:lnTo>
                    <a:pt x="36103" y="1051"/>
                  </a:lnTo>
                  <a:lnTo>
                    <a:pt x="35945" y="1156"/>
                  </a:lnTo>
                  <a:lnTo>
                    <a:pt x="35708" y="1261"/>
                  </a:lnTo>
                  <a:lnTo>
                    <a:pt x="35550" y="1366"/>
                  </a:lnTo>
                  <a:lnTo>
                    <a:pt x="35313" y="1472"/>
                  </a:lnTo>
                  <a:lnTo>
                    <a:pt x="35155" y="1577"/>
                  </a:lnTo>
                  <a:lnTo>
                    <a:pt x="34997" y="1682"/>
                  </a:lnTo>
                  <a:lnTo>
                    <a:pt x="34839" y="1787"/>
                  </a:lnTo>
                  <a:lnTo>
                    <a:pt x="34602" y="1892"/>
                  </a:lnTo>
                  <a:lnTo>
                    <a:pt x="34444" y="2049"/>
                  </a:lnTo>
                  <a:lnTo>
                    <a:pt x="34286" y="2207"/>
                  </a:lnTo>
                  <a:lnTo>
                    <a:pt x="34128" y="2365"/>
                  </a:lnTo>
                  <a:lnTo>
                    <a:pt x="33891" y="2470"/>
                  </a:lnTo>
                  <a:lnTo>
                    <a:pt x="33733" y="2627"/>
                  </a:lnTo>
                  <a:lnTo>
                    <a:pt x="33575" y="2785"/>
                  </a:lnTo>
                  <a:lnTo>
                    <a:pt x="33417" y="2890"/>
                  </a:lnTo>
                  <a:lnTo>
                    <a:pt x="33259" y="3048"/>
                  </a:lnTo>
                  <a:lnTo>
                    <a:pt x="33101" y="3205"/>
                  </a:lnTo>
                  <a:lnTo>
                    <a:pt x="32943" y="3416"/>
                  </a:lnTo>
                  <a:lnTo>
                    <a:pt x="32785" y="3626"/>
                  </a:lnTo>
                  <a:lnTo>
                    <a:pt x="32548" y="3941"/>
                  </a:lnTo>
                  <a:lnTo>
                    <a:pt x="32232" y="4309"/>
                  </a:lnTo>
                  <a:lnTo>
                    <a:pt x="31916" y="4782"/>
                  </a:lnTo>
                  <a:lnTo>
                    <a:pt x="31600" y="5359"/>
                  </a:lnTo>
                  <a:lnTo>
                    <a:pt x="31126" y="5937"/>
                  </a:lnTo>
                  <a:lnTo>
                    <a:pt x="30731" y="6620"/>
                  </a:lnTo>
                  <a:lnTo>
                    <a:pt x="30336" y="7356"/>
                  </a:lnTo>
                  <a:lnTo>
                    <a:pt x="29862" y="8197"/>
                  </a:lnTo>
                  <a:lnTo>
                    <a:pt x="29388" y="9037"/>
                  </a:lnTo>
                  <a:lnTo>
                    <a:pt x="28914" y="9983"/>
                  </a:lnTo>
                  <a:lnTo>
                    <a:pt x="28361" y="10981"/>
                  </a:lnTo>
                  <a:lnTo>
                    <a:pt x="27809" y="11979"/>
                  </a:lnTo>
                  <a:lnTo>
                    <a:pt x="27256" y="13083"/>
                  </a:lnTo>
                  <a:lnTo>
                    <a:pt x="26703" y="14239"/>
                  </a:lnTo>
                  <a:lnTo>
                    <a:pt x="26150" y="15394"/>
                  </a:lnTo>
                  <a:lnTo>
                    <a:pt x="25597" y="16603"/>
                  </a:lnTo>
                  <a:lnTo>
                    <a:pt x="24965" y="17864"/>
                  </a:lnTo>
                  <a:lnTo>
                    <a:pt x="24333" y="19125"/>
                  </a:lnTo>
                  <a:lnTo>
                    <a:pt x="23622" y="20438"/>
                  </a:lnTo>
                  <a:lnTo>
                    <a:pt x="22990" y="21804"/>
                  </a:lnTo>
                  <a:lnTo>
                    <a:pt x="22358" y="23170"/>
                  </a:lnTo>
                  <a:lnTo>
                    <a:pt x="21647" y="24641"/>
                  </a:lnTo>
                  <a:lnTo>
                    <a:pt x="21015" y="26007"/>
                  </a:lnTo>
                  <a:lnTo>
                    <a:pt x="20383" y="27531"/>
                  </a:lnTo>
                  <a:lnTo>
                    <a:pt x="19672" y="28950"/>
                  </a:lnTo>
                  <a:lnTo>
                    <a:pt x="18961" y="30421"/>
                  </a:lnTo>
                  <a:lnTo>
                    <a:pt x="18250" y="31944"/>
                  </a:lnTo>
                  <a:lnTo>
                    <a:pt x="17539" y="33468"/>
                  </a:lnTo>
                  <a:lnTo>
                    <a:pt x="16828" y="34939"/>
                  </a:lnTo>
                  <a:lnTo>
                    <a:pt x="16196" y="36515"/>
                  </a:lnTo>
                  <a:lnTo>
                    <a:pt x="15485" y="38039"/>
                  </a:lnTo>
                  <a:lnTo>
                    <a:pt x="14853" y="39563"/>
                  </a:lnTo>
                  <a:lnTo>
                    <a:pt x="14142" y="41086"/>
                  </a:lnTo>
                  <a:lnTo>
                    <a:pt x="13431" y="42557"/>
                  </a:lnTo>
                  <a:lnTo>
                    <a:pt x="12720" y="44081"/>
                  </a:lnTo>
                  <a:lnTo>
                    <a:pt x="12088" y="45605"/>
                  </a:lnTo>
                  <a:lnTo>
                    <a:pt x="11377" y="47076"/>
                  </a:lnTo>
                  <a:lnTo>
                    <a:pt x="10666" y="48547"/>
                  </a:lnTo>
                  <a:lnTo>
                    <a:pt x="10034" y="50018"/>
                  </a:lnTo>
                  <a:lnTo>
                    <a:pt x="9481" y="51437"/>
                  </a:lnTo>
                  <a:lnTo>
                    <a:pt x="8770" y="52855"/>
                  </a:lnTo>
                  <a:lnTo>
                    <a:pt x="8138" y="54221"/>
                  </a:lnTo>
                  <a:lnTo>
                    <a:pt x="7585" y="55535"/>
                  </a:lnTo>
                  <a:lnTo>
                    <a:pt x="7032" y="56901"/>
                  </a:lnTo>
                  <a:lnTo>
                    <a:pt x="6400" y="58214"/>
                  </a:lnTo>
                  <a:lnTo>
                    <a:pt x="5847" y="59475"/>
                  </a:lnTo>
                  <a:lnTo>
                    <a:pt x="5294" y="60683"/>
                  </a:lnTo>
                  <a:lnTo>
                    <a:pt x="4820" y="61892"/>
                  </a:lnTo>
                  <a:lnTo>
                    <a:pt x="4346" y="62995"/>
                  </a:lnTo>
                  <a:lnTo>
                    <a:pt x="3872" y="64099"/>
                  </a:lnTo>
                  <a:lnTo>
                    <a:pt x="3398" y="65097"/>
                  </a:lnTo>
                  <a:lnTo>
                    <a:pt x="3003" y="66095"/>
                  </a:lnTo>
                  <a:lnTo>
                    <a:pt x="2529" y="67041"/>
                  </a:lnTo>
                  <a:lnTo>
                    <a:pt x="2213" y="67881"/>
                  </a:lnTo>
                  <a:lnTo>
                    <a:pt x="1818" y="68669"/>
                  </a:lnTo>
                  <a:lnTo>
                    <a:pt x="1502" y="69458"/>
                  </a:lnTo>
                  <a:lnTo>
                    <a:pt x="1186" y="70141"/>
                  </a:lnTo>
                  <a:lnTo>
                    <a:pt x="949" y="70771"/>
                  </a:lnTo>
                  <a:lnTo>
                    <a:pt x="633" y="71349"/>
                  </a:lnTo>
                  <a:lnTo>
                    <a:pt x="475" y="71822"/>
                  </a:lnTo>
                  <a:lnTo>
                    <a:pt x="238" y="72190"/>
                  </a:lnTo>
                  <a:lnTo>
                    <a:pt x="159" y="72557"/>
                  </a:lnTo>
                  <a:lnTo>
                    <a:pt x="1" y="72820"/>
                  </a:lnTo>
                  <a:lnTo>
                    <a:pt x="1" y="72978"/>
                  </a:lnTo>
                  <a:lnTo>
                    <a:pt x="3161" y="735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7" name="Shape 258"/>
            <p:cNvSpPr>
              <a:spLocks/>
            </p:cNvSpPr>
            <p:nvPr/>
          </p:nvSpPr>
          <p:spPr bwMode="auto">
            <a:xfrm>
              <a:off x="576675" y="2183000"/>
              <a:ext cx="671525" cy="440050"/>
            </a:xfrm>
            <a:custGeom>
              <a:avLst/>
              <a:gdLst>
                <a:gd name="T0" fmla="*/ 2147483647 w 26861"/>
                <a:gd name="T1" fmla="*/ 2147483647 h 17602"/>
                <a:gd name="T2" fmla="*/ 2147483647 w 26861"/>
                <a:gd name="T3" fmla="*/ 2147483647 h 17602"/>
                <a:gd name="T4" fmla="*/ 2147483647 w 26861"/>
                <a:gd name="T5" fmla="*/ 2147483647 h 17602"/>
                <a:gd name="T6" fmla="*/ 2147483647 w 26861"/>
                <a:gd name="T7" fmla="*/ 2147483647 h 17602"/>
                <a:gd name="T8" fmla="*/ 2147483647 w 26861"/>
                <a:gd name="T9" fmla="*/ 2147483647 h 17602"/>
                <a:gd name="T10" fmla="*/ 2147483647 w 26861"/>
                <a:gd name="T11" fmla="*/ 2147483647 h 17602"/>
                <a:gd name="T12" fmla="*/ 2147483647 w 26861"/>
                <a:gd name="T13" fmla="*/ 2147483647 h 17602"/>
                <a:gd name="T14" fmla="*/ 244140625 w 26861"/>
                <a:gd name="T15" fmla="*/ 2147483647 h 17602"/>
                <a:gd name="T16" fmla="*/ 2147483647 w 26861"/>
                <a:gd name="T17" fmla="*/ 2147483647 h 17602"/>
                <a:gd name="T18" fmla="*/ 2147483647 w 26861"/>
                <a:gd name="T19" fmla="*/ 2147483647 h 17602"/>
                <a:gd name="T20" fmla="*/ 2147483647 w 26861"/>
                <a:gd name="T21" fmla="*/ 2147483647 h 17602"/>
                <a:gd name="T22" fmla="*/ 2147483647 w 26861"/>
                <a:gd name="T23" fmla="*/ 2147483647 h 17602"/>
                <a:gd name="T24" fmla="*/ 2147483647 w 26861"/>
                <a:gd name="T25" fmla="*/ 2147483647 h 17602"/>
                <a:gd name="T26" fmla="*/ 2147483647 w 26861"/>
                <a:gd name="T27" fmla="*/ 2147483647 h 17602"/>
                <a:gd name="T28" fmla="*/ 2147483647 w 26861"/>
                <a:gd name="T29" fmla="*/ 2147483647 h 17602"/>
                <a:gd name="T30" fmla="*/ 2147483647 w 26861"/>
                <a:gd name="T31" fmla="*/ 2147483647 h 17602"/>
                <a:gd name="T32" fmla="*/ 2147483647 w 26861"/>
                <a:gd name="T33" fmla="*/ 2147483647 h 17602"/>
                <a:gd name="T34" fmla="*/ 2147483647 w 26861"/>
                <a:gd name="T35" fmla="*/ 2147483647 h 17602"/>
                <a:gd name="T36" fmla="*/ 2147483647 w 26861"/>
                <a:gd name="T37" fmla="*/ 2147483647 h 17602"/>
                <a:gd name="T38" fmla="*/ 2147483647 w 26861"/>
                <a:gd name="T39" fmla="*/ 2147483647 h 17602"/>
                <a:gd name="T40" fmla="*/ 2147483647 w 26861"/>
                <a:gd name="T41" fmla="*/ 2147483647 h 17602"/>
                <a:gd name="T42" fmla="*/ 2147483647 w 26861"/>
                <a:gd name="T43" fmla="*/ 2147483647 h 17602"/>
                <a:gd name="T44" fmla="*/ 2147483647 w 26861"/>
                <a:gd name="T45" fmla="*/ 2147483647 h 17602"/>
                <a:gd name="T46" fmla="*/ 2147483647 w 26861"/>
                <a:gd name="T47" fmla="*/ 2147483647 h 17602"/>
                <a:gd name="T48" fmla="*/ 2147483647 w 26861"/>
                <a:gd name="T49" fmla="*/ 2147483647 h 17602"/>
                <a:gd name="T50" fmla="*/ 2147483647 w 26861"/>
                <a:gd name="T51" fmla="*/ 2147483647 h 17602"/>
                <a:gd name="T52" fmla="*/ 2147483647 w 26861"/>
                <a:gd name="T53" fmla="*/ 2147483647 h 17602"/>
                <a:gd name="T54" fmla="*/ 2147483647 w 26861"/>
                <a:gd name="T55" fmla="*/ 2147483647 h 17602"/>
                <a:gd name="T56" fmla="*/ 2147483647 w 26861"/>
                <a:gd name="T57" fmla="*/ 2147483647 h 17602"/>
                <a:gd name="T58" fmla="*/ 2147483647 w 26861"/>
                <a:gd name="T59" fmla="*/ 2147483647 h 17602"/>
                <a:gd name="T60" fmla="*/ 2147483647 w 26861"/>
                <a:gd name="T61" fmla="*/ 2147483647 h 17602"/>
                <a:gd name="T62" fmla="*/ 2147483647 w 26861"/>
                <a:gd name="T63" fmla="*/ 2147483647 h 17602"/>
                <a:gd name="T64" fmla="*/ 2147483647 w 26861"/>
                <a:gd name="T65" fmla="*/ 2147483647 h 17602"/>
                <a:gd name="T66" fmla="*/ 2147483647 w 26861"/>
                <a:gd name="T67" fmla="*/ 2147483647 h 17602"/>
                <a:gd name="T68" fmla="*/ 2147483647 w 26861"/>
                <a:gd name="T69" fmla="*/ 2147483647 h 17602"/>
                <a:gd name="T70" fmla="*/ 2147483647 w 26861"/>
                <a:gd name="T71" fmla="*/ 2147483647 h 17602"/>
                <a:gd name="T72" fmla="*/ 2147483647 w 26861"/>
                <a:gd name="T73" fmla="*/ 2147483647 h 17602"/>
                <a:gd name="T74" fmla="*/ 2147483647 w 26861"/>
                <a:gd name="T75" fmla="*/ 2147483647 h 17602"/>
                <a:gd name="T76" fmla="*/ 2147483647 w 26861"/>
                <a:gd name="T77" fmla="*/ 2147483647 h 17602"/>
                <a:gd name="T78" fmla="*/ 2147483647 w 26861"/>
                <a:gd name="T79" fmla="*/ 2147483647 h 17602"/>
                <a:gd name="T80" fmla="*/ 2147483647 w 26861"/>
                <a:gd name="T81" fmla="*/ 2147483647 h 17602"/>
                <a:gd name="T82" fmla="*/ 2147483647 w 26861"/>
                <a:gd name="T83" fmla="*/ 2147483647 h 17602"/>
                <a:gd name="T84" fmla="*/ 2147483647 w 26861"/>
                <a:gd name="T85" fmla="*/ 2147483647 h 17602"/>
                <a:gd name="T86" fmla="*/ 2147483647 w 26861"/>
                <a:gd name="T87" fmla="*/ 2147483647 h 17602"/>
                <a:gd name="T88" fmla="*/ 2147483647 w 26861"/>
                <a:gd name="T89" fmla="*/ 2147483647 h 17602"/>
                <a:gd name="T90" fmla="*/ 2147483647 w 26861"/>
                <a:gd name="T91" fmla="*/ 2147483647 h 17602"/>
                <a:gd name="T92" fmla="*/ 2147483647 w 26861"/>
                <a:gd name="T93" fmla="*/ 2147483647 h 17602"/>
                <a:gd name="T94" fmla="*/ 2147483647 w 26861"/>
                <a:gd name="T95" fmla="*/ 2147483647 h 17602"/>
                <a:gd name="T96" fmla="*/ 2147483647 w 26861"/>
                <a:gd name="T97" fmla="*/ 2147483647 h 17602"/>
                <a:gd name="T98" fmla="*/ 2147483647 w 26861"/>
                <a:gd name="T99" fmla="*/ 2147483647 h 17602"/>
                <a:gd name="T100" fmla="*/ 2147483647 w 26861"/>
                <a:gd name="T101" fmla="*/ 2147483647 h 17602"/>
                <a:gd name="T102" fmla="*/ 2147483647 w 26861"/>
                <a:gd name="T103" fmla="*/ 2147483647 h 17602"/>
                <a:gd name="T104" fmla="*/ 2147483647 w 26861"/>
                <a:gd name="T105" fmla="*/ 2147483647 h 17602"/>
                <a:gd name="T106" fmla="*/ 2147483647 w 26861"/>
                <a:gd name="T107" fmla="*/ 2147483647 h 17602"/>
                <a:gd name="T108" fmla="*/ 2147483647 w 26861"/>
                <a:gd name="T109" fmla="*/ 2147483647 h 17602"/>
                <a:gd name="T110" fmla="*/ 2147483647 w 26861"/>
                <a:gd name="T111" fmla="*/ 2147483647 h 17602"/>
                <a:gd name="T112" fmla="*/ 2147483647 w 26861"/>
                <a:gd name="T113" fmla="*/ 2147483647 h 17602"/>
                <a:gd name="T114" fmla="*/ 2147483647 w 26861"/>
                <a:gd name="T115" fmla="*/ 2147483647 h 17602"/>
                <a:gd name="T116" fmla="*/ 2147483647 w 26861"/>
                <a:gd name="T117" fmla="*/ 2147483647 h 17602"/>
                <a:gd name="T118" fmla="*/ 2147483647 w 26861"/>
                <a:gd name="T119" fmla="*/ 2147483647 h 17602"/>
                <a:gd name="T120" fmla="*/ 2147483647 w 26861"/>
                <a:gd name="T121" fmla="*/ 2147483647 h 176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861"/>
                <a:gd name="T184" fmla="*/ 0 h 17602"/>
                <a:gd name="T185" fmla="*/ 26861 w 26861"/>
                <a:gd name="T186" fmla="*/ 17602 h 176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861" h="17602" extrusionOk="0">
                  <a:moveTo>
                    <a:pt x="10271" y="0"/>
                  </a:moveTo>
                  <a:lnTo>
                    <a:pt x="9955" y="53"/>
                  </a:lnTo>
                  <a:lnTo>
                    <a:pt x="9560" y="106"/>
                  </a:lnTo>
                  <a:lnTo>
                    <a:pt x="9244" y="158"/>
                  </a:lnTo>
                  <a:lnTo>
                    <a:pt x="8928" y="263"/>
                  </a:lnTo>
                  <a:lnTo>
                    <a:pt x="8612" y="316"/>
                  </a:lnTo>
                  <a:lnTo>
                    <a:pt x="8296" y="421"/>
                  </a:lnTo>
                  <a:lnTo>
                    <a:pt x="7980" y="473"/>
                  </a:lnTo>
                  <a:lnTo>
                    <a:pt x="7743" y="578"/>
                  </a:lnTo>
                  <a:lnTo>
                    <a:pt x="7348" y="684"/>
                  </a:lnTo>
                  <a:lnTo>
                    <a:pt x="7111" y="789"/>
                  </a:lnTo>
                  <a:lnTo>
                    <a:pt x="6795" y="841"/>
                  </a:lnTo>
                  <a:lnTo>
                    <a:pt x="6479" y="999"/>
                  </a:lnTo>
                  <a:lnTo>
                    <a:pt x="6242" y="1104"/>
                  </a:lnTo>
                  <a:lnTo>
                    <a:pt x="5926" y="1209"/>
                  </a:lnTo>
                  <a:lnTo>
                    <a:pt x="5689" y="1314"/>
                  </a:lnTo>
                  <a:lnTo>
                    <a:pt x="5452" y="1472"/>
                  </a:lnTo>
                  <a:lnTo>
                    <a:pt x="5136" y="1577"/>
                  </a:lnTo>
                  <a:lnTo>
                    <a:pt x="4899" y="1734"/>
                  </a:lnTo>
                  <a:lnTo>
                    <a:pt x="4662" y="1839"/>
                  </a:lnTo>
                  <a:lnTo>
                    <a:pt x="4425" y="1997"/>
                  </a:lnTo>
                  <a:lnTo>
                    <a:pt x="4188" y="2155"/>
                  </a:lnTo>
                  <a:lnTo>
                    <a:pt x="3951" y="2312"/>
                  </a:lnTo>
                  <a:lnTo>
                    <a:pt x="3714" y="2470"/>
                  </a:lnTo>
                  <a:lnTo>
                    <a:pt x="3477" y="2627"/>
                  </a:lnTo>
                  <a:lnTo>
                    <a:pt x="3319" y="2785"/>
                  </a:lnTo>
                  <a:lnTo>
                    <a:pt x="3082" y="2943"/>
                  </a:lnTo>
                  <a:lnTo>
                    <a:pt x="2845" y="3100"/>
                  </a:lnTo>
                  <a:lnTo>
                    <a:pt x="2687" y="3310"/>
                  </a:lnTo>
                  <a:lnTo>
                    <a:pt x="2450" y="3468"/>
                  </a:lnTo>
                  <a:lnTo>
                    <a:pt x="2292" y="3626"/>
                  </a:lnTo>
                  <a:lnTo>
                    <a:pt x="2134" y="3836"/>
                  </a:lnTo>
                  <a:lnTo>
                    <a:pt x="1976" y="4046"/>
                  </a:lnTo>
                  <a:lnTo>
                    <a:pt x="1818" y="4204"/>
                  </a:lnTo>
                  <a:lnTo>
                    <a:pt x="1660" y="4361"/>
                  </a:lnTo>
                  <a:lnTo>
                    <a:pt x="1502" y="4571"/>
                  </a:lnTo>
                  <a:lnTo>
                    <a:pt x="1344" y="4782"/>
                  </a:lnTo>
                  <a:lnTo>
                    <a:pt x="1186" y="4939"/>
                  </a:lnTo>
                  <a:lnTo>
                    <a:pt x="1107" y="5149"/>
                  </a:lnTo>
                  <a:lnTo>
                    <a:pt x="949" y="5360"/>
                  </a:lnTo>
                  <a:lnTo>
                    <a:pt x="870" y="5570"/>
                  </a:lnTo>
                  <a:lnTo>
                    <a:pt x="712" y="5727"/>
                  </a:lnTo>
                  <a:lnTo>
                    <a:pt x="633" y="5937"/>
                  </a:lnTo>
                  <a:lnTo>
                    <a:pt x="475" y="6148"/>
                  </a:lnTo>
                  <a:lnTo>
                    <a:pt x="475" y="6358"/>
                  </a:lnTo>
                  <a:lnTo>
                    <a:pt x="317" y="6568"/>
                  </a:lnTo>
                  <a:lnTo>
                    <a:pt x="317" y="6778"/>
                  </a:lnTo>
                  <a:lnTo>
                    <a:pt x="238" y="6988"/>
                  </a:lnTo>
                  <a:lnTo>
                    <a:pt x="159" y="7251"/>
                  </a:lnTo>
                  <a:lnTo>
                    <a:pt x="80" y="7461"/>
                  </a:lnTo>
                  <a:lnTo>
                    <a:pt x="80" y="7671"/>
                  </a:lnTo>
                  <a:lnTo>
                    <a:pt x="1" y="7881"/>
                  </a:lnTo>
                  <a:lnTo>
                    <a:pt x="1" y="8092"/>
                  </a:lnTo>
                  <a:lnTo>
                    <a:pt x="1" y="8302"/>
                  </a:lnTo>
                  <a:lnTo>
                    <a:pt x="1" y="8512"/>
                  </a:lnTo>
                  <a:lnTo>
                    <a:pt x="1" y="8775"/>
                  </a:lnTo>
                  <a:lnTo>
                    <a:pt x="1" y="8985"/>
                  </a:lnTo>
                  <a:lnTo>
                    <a:pt x="1" y="9195"/>
                  </a:lnTo>
                  <a:lnTo>
                    <a:pt x="1" y="9458"/>
                  </a:lnTo>
                  <a:lnTo>
                    <a:pt x="80" y="9668"/>
                  </a:lnTo>
                  <a:lnTo>
                    <a:pt x="159" y="9878"/>
                  </a:lnTo>
                  <a:lnTo>
                    <a:pt x="159" y="10088"/>
                  </a:lnTo>
                  <a:lnTo>
                    <a:pt x="238" y="10298"/>
                  </a:lnTo>
                  <a:lnTo>
                    <a:pt x="317" y="10561"/>
                  </a:lnTo>
                  <a:lnTo>
                    <a:pt x="396" y="10771"/>
                  </a:lnTo>
                  <a:lnTo>
                    <a:pt x="475" y="10981"/>
                  </a:lnTo>
                  <a:lnTo>
                    <a:pt x="554" y="11191"/>
                  </a:lnTo>
                  <a:lnTo>
                    <a:pt x="633" y="11402"/>
                  </a:lnTo>
                  <a:lnTo>
                    <a:pt x="791" y="11612"/>
                  </a:lnTo>
                  <a:lnTo>
                    <a:pt x="870" y="11822"/>
                  </a:lnTo>
                  <a:lnTo>
                    <a:pt x="1028" y="12032"/>
                  </a:lnTo>
                  <a:lnTo>
                    <a:pt x="1107" y="12242"/>
                  </a:lnTo>
                  <a:lnTo>
                    <a:pt x="1265" y="12452"/>
                  </a:lnTo>
                  <a:lnTo>
                    <a:pt x="1423" y="12610"/>
                  </a:lnTo>
                  <a:lnTo>
                    <a:pt x="1502" y="12820"/>
                  </a:lnTo>
                  <a:lnTo>
                    <a:pt x="1660" y="12978"/>
                  </a:lnTo>
                  <a:lnTo>
                    <a:pt x="1897" y="13188"/>
                  </a:lnTo>
                  <a:lnTo>
                    <a:pt x="2055" y="13398"/>
                  </a:lnTo>
                  <a:lnTo>
                    <a:pt x="2213" y="13556"/>
                  </a:lnTo>
                  <a:lnTo>
                    <a:pt x="2371" y="13766"/>
                  </a:lnTo>
                  <a:lnTo>
                    <a:pt x="2608" y="13923"/>
                  </a:lnTo>
                  <a:lnTo>
                    <a:pt x="2766" y="14134"/>
                  </a:lnTo>
                  <a:lnTo>
                    <a:pt x="3003" y="14291"/>
                  </a:lnTo>
                  <a:lnTo>
                    <a:pt x="3161" y="14396"/>
                  </a:lnTo>
                  <a:lnTo>
                    <a:pt x="3398" y="14606"/>
                  </a:lnTo>
                  <a:lnTo>
                    <a:pt x="3635" y="14764"/>
                  </a:lnTo>
                  <a:lnTo>
                    <a:pt x="3872" y="14922"/>
                  </a:lnTo>
                  <a:lnTo>
                    <a:pt x="4109" y="15079"/>
                  </a:lnTo>
                  <a:lnTo>
                    <a:pt x="4346" y="15237"/>
                  </a:lnTo>
                  <a:lnTo>
                    <a:pt x="4583" y="15395"/>
                  </a:lnTo>
                  <a:lnTo>
                    <a:pt x="4820" y="15500"/>
                  </a:lnTo>
                  <a:lnTo>
                    <a:pt x="5057" y="15657"/>
                  </a:lnTo>
                  <a:lnTo>
                    <a:pt x="5373" y="15815"/>
                  </a:lnTo>
                  <a:lnTo>
                    <a:pt x="5610" y="15920"/>
                  </a:lnTo>
                  <a:lnTo>
                    <a:pt x="5926" y="16078"/>
                  </a:lnTo>
                  <a:lnTo>
                    <a:pt x="6163" y="16183"/>
                  </a:lnTo>
                  <a:lnTo>
                    <a:pt x="6479" y="16340"/>
                  </a:lnTo>
                  <a:lnTo>
                    <a:pt x="6716" y="16393"/>
                  </a:lnTo>
                  <a:lnTo>
                    <a:pt x="7032" y="16498"/>
                  </a:lnTo>
                  <a:lnTo>
                    <a:pt x="7348" y="16603"/>
                  </a:lnTo>
                  <a:lnTo>
                    <a:pt x="7664" y="16708"/>
                  </a:lnTo>
                  <a:lnTo>
                    <a:pt x="7901" y="16813"/>
                  </a:lnTo>
                  <a:lnTo>
                    <a:pt x="8217" y="16866"/>
                  </a:lnTo>
                  <a:lnTo>
                    <a:pt x="8533" y="16971"/>
                  </a:lnTo>
                  <a:lnTo>
                    <a:pt x="8849" y="17076"/>
                  </a:lnTo>
                  <a:lnTo>
                    <a:pt x="9165" y="17128"/>
                  </a:lnTo>
                  <a:lnTo>
                    <a:pt x="9402" y="17181"/>
                  </a:lnTo>
                  <a:lnTo>
                    <a:pt x="9718" y="17233"/>
                  </a:lnTo>
                  <a:lnTo>
                    <a:pt x="10113" y="17338"/>
                  </a:lnTo>
                  <a:lnTo>
                    <a:pt x="10429" y="17338"/>
                  </a:lnTo>
                  <a:lnTo>
                    <a:pt x="10745" y="17391"/>
                  </a:lnTo>
                  <a:lnTo>
                    <a:pt x="11061" y="17444"/>
                  </a:lnTo>
                  <a:lnTo>
                    <a:pt x="11377" y="17496"/>
                  </a:lnTo>
                  <a:lnTo>
                    <a:pt x="11693" y="17496"/>
                  </a:lnTo>
                  <a:lnTo>
                    <a:pt x="12009" y="17549"/>
                  </a:lnTo>
                  <a:lnTo>
                    <a:pt x="12325" y="17549"/>
                  </a:lnTo>
                  <a:lnTo>
                    <a:pt x="12720" y="17601"/>
                  </a:lnTo>
                  <a:lnTo>
                    <a:pt x="13036" y="17601"/>
                  </a:lnTo>
                  <a:lnTo>
                    <a:pt x="13352" y="17601"/>
                  </a:lnTo>
                  <a:lnTo>
                    <a:pt x="13668" y="17601"/>
                  </a:lnTo>
                  <a:lnTo>
                    <a:pt x="13984" y="17601"/>
                  </a:lnTo>
                  <a:lnTo>
                    <a:pt x="14300" y="17549"/>
                  </a:lnTo>
                  <a:lnTo>
                    <a:pt x="14616" y="17549"/>
                  </a:lnTo>
                  <a:lnTo>
                    <a:pt x="14932" y="17549"/>
                  </a:lnTo>
                  <a:lnTo>
                    <a:pt x="15248" y="17496"/>
                  </a:lnTo>
                  <a:lnTo>
                    <a:pt x="15564" y="17444"/>
                  </a:lnTo>
                  <a:lnTo>
                    <a:pt x="15959" y="17444"/>
                  </a:lnTo>
                  <a:lnTo>
                    <a:pt x="16275" y="17391"/>
                  </a:lnTo>
                  <a:lnTo>
                    <a:pt x="16591" y="17391"/>
                  </a:lnTo>
                  <a:lnTo>
                    <a:pt x="16907" y="17286"/>
                  </a:lnTo>
                  <a:lnTo>
                    <a:pt x="17223" y="17233"/>
                  </a:lnTo>
                  <a:lnTo>
                    <a:pt x="17539" y="17128"/>
                  </a:lnTo>
                  <a:lnTo>
                    <a:pt x="17855" y="17076"/>
                  </a:lnTo>
                  <a:lnTo>
                    <a:pt x="18171" y="16971"/>
                  </a:lnTo>
                  <a:lnTo>
                    <a:pt x="18487" y="16918"/>
                  </a:lnTo>
                  <a:lnTo>
                    <a:pt x="18803" y="16813"/>
                  </a:lnTo>
                  <a:lnTo>
                    <a:pt x="19119" y="16761"/>
                  </a:lnTo>
                  <a:lnTo>
                    <a:pt x="19435" y="16603"/>
                  </a:lnTo>
                  <a:lnTo>
                    <a:pt x="19672" y="16550"/>
                  </a:lnTo>
                  <a:lnTo>
                    <a:pt x="19909" y="16393"/>
                  </a:lnTo>
                  <a:lnTo>
                    <a:pt x="20225" y="16340"/>
                  </a:lnTo>
                  <a:lnTo>
                    <a:pt x="20541" y="16183"/>
                  </a:lnTo>
                  <a:lnTo>
                    <a:pt x="20778" y="16078"/>
                  </a:lnTo>
                  <a:lnTo>
                    <a:pt x="21094" y="15972"/>
                  </a:lnTo>
                  <a:lnTo>
                    <a:pt x="21410" y="15867"/>
                  </a:lnTo>
                  <a:lnTo>
                    <a:pt x="21647" y="15710"/>
                  </a:lnTo>
                  <a:lnTo>
                    <a:pt x="21884" y="15552"/>
                  </a:lnTo>
                  <a:lnTo>
                    <a:pt x="22121" y="15395"/>
                  </a:lnTo>
                  <a:lnTo>
                    <a:pt x="22358" y="15289"/>
                  </a:lnTo>
                  <a:lnTo>
                    <a:pt x="22595" y="15132"/>
                  </a:lnTo>
                  <a:lnTo>
                    <a:pt x="22832" y="14974"/>
                  </a:lnTo>
                  <a:lnTo>
                    <a:pt x="23069" y="14817"/>
                  </a:lnTo>
                  <a:lnTo>
                    <a:pt x="23306" y="14659"/>
                  </a:lnTo>
                  <a:lnTo>
                    <a:pt x="23543" y="14501"/>
                  </a:lnTo>
                  <a:lnTo>
                    <a:pt x="23701" y="14344"/>
                  </a:lnTo>
                  <a:lnTo>
                    <a:pt x="23938" y="14134"/>
                  </a:lnTo>
                  <a:lnTo>
                    <a:pt x="24175" y="14029"/>
                  </a:lnTo>
                  <a:lnTo>
                    <a:pt x="24333" y="13818"/>
                  </a:lnTo>
                  <a:lnTo>
                    <a:pt x="24491" y="13661"/>
                  </a:lnTo>
                  <a:lnTo>
                    <a:pt x="24728" y="13503"/>
                  </a:lnTo>
                  <a:lnTo>
                    <a:pt x="24886" y="13346"/>
                  </a:lnTo>
                  <a:lnTo>
                    <a:pt x="25044" y="13135"/>
                  </a:lnTo>
                  <a:lnTo>
                    <a:pt x="25202" y="12925"/>
                  </a:lnTo>
                  <a:lnTo>
                    <a:pt x="25281" y="12715"/>
                  </a:lnTo>
                  <a:lnTo>
                    <a:pt x="25439" y="12557"/>
                  </a:lnTo>
                  <a:lnTo>
                    <a:pt x="25597" y="12347"/>
                  </a:lnTo>
                  <a:lnTo>
                    <a:pt x="25676" y="12137"/>
                  </a:lnTo>
                  <a:lnTo>
                    <a:pt x="25834" y="11927"/>
                  </a:lnTo>
                  <a:lnTo>
                    <a:pt x="25992" y="11769"/>
                  </a:lnTo>
                  <a:lnTo>
                    <a:pt x="26071" y="11507"/>
                  </a:lnTo>
                  <a:lnTo>
                    <a:pt x="26150" y="11349"/>
                  </a:lnTo>
                  <a:lnTo>
                    <a:pt x="26229" y="11086"/>
                  </a:lnTo>
                  <a:lnTo>
                    <a:pt x="26308" y="10929"/>
                  </a:lnTo>
                  <a:lnTo>
                    <a:pt x="26387" y="10719"/>
                  </a:lnTo>
                  <a:lnTo>
                    <a:pt x="26466" y="10508"/>
                  </a:lnTo>
                  <a:lnTo>
                    <a:pt x="26545" y="10298"/>
                  </a:lnTo>
                  <a:lnTo>
                    <a:pt x="26624" y="10141"/>
                  </a:lnTo>
                  <a:lnTo>
                    <a:pt x="26703" y="9878"/>
                  </a:lnTo>
                  <a:lnTo>
                    <a:pt x="26703" y="9668"/>
                  </a:lnTo>
                  <a:lnTo>
                    <a:pt x="26782" y="9458"/>
                  </a:lnTo>
                  <a:lnTo>
                    <a:pt x="26782" y="9247"/>
                  </a:lnTo>
                  <a:lnTo>
                    <a:pt x="26782" y="8985"/>
                  </a:lnTo>
                  <a:lnTo>
                    <a:pt x="26782" y="8775"/>
                  </a:lnTo>
                  <a:lnTo>
                    <a:pt x="26782" y="8564"/>
                  </a:lnTo>
                  <a:lnTo>
                    <a:pt x="26861" y="8354"/>
                  </a:lnTo>
                  <a:lnTo>
                    <a:pt x="26782" y="8092"/>
                  </a:lnTo>
                  <a:lnTo>
                    <a:pt x="26782" y="7881"/>
                  </a:lnTo>
                  <a:lnTo>
                    <a:pt x="26703" y="7671"/>
                  </a:lnTo>
                  <a:lnTo>
                    <a:pt x="26703" y="7461"/>
                  </a:lnTo>
                  <a:lnTo>
                    <a:pt x="26624" y="7198"/>
                  </a:lnTo>
                  <a:lnTo>
                    <a:pt x="26624" y="6988"/>
                  </a:lnTo>
                  <a:lnTo>
                    <a:pt x="26545" y="6778"/>
                  </a:lnTo>
                  <a:lnTo>
                    <a:pt x="26466" y="6568"/>
                  </a:lnTo>
                  <a:lnTo>
                    <a:pt x="26387" y="6410"/>
                  </a:lnTo>
                  <a:lnTo>
                    <a:pt x="26308" y="6305"/>
                  </a:lnTo>
                  <a:lnTo>
                    <a:pt x="26229" y="6148"/>
                  </a:lnTo>
                  <a:lnTo>
                    <a:pt x="26229" y="5990"/>
                  </a:lnTo>
                  <a:lnTo>
                    <a:pt x="26071" y="5727"/>
                  </a:lnTo>
                  <a:lnTo>
                    <a:pt x="25913" y="5465"/>
                  </a:lnTo>
                  <a:lnTo>
                    <a:pt x="25755" y="5307"/>
                  </a:lnTo>
                  <a:lnTo>
                    <a:pt x="25676" y="5149"/>
                  </a:lnTo>
                  <a:lnTo>
                    <a:pt x="25597" y="5044"/>
                  </a:lnTo>
                  <a:lnTo>
                    <a:pt x="25518" y="4887"/>
                  </a:lnTo>
                  <a:lnTo>
                    <a:pt x="25439" y="4729"/>
                  </a:lnTo>
                  <a:lnTo>
                    <a:pt x="25281" y="4624"/>
                  </a:lnTo>
                  <a:lnTo>
                    <a:pt x="25202" y="4466"/>
                  </a:lnTo>
                  <a:lnTo>
                    <a:pt x="25123" y="4361"/>
                  </a:lnTo>
                  <a:lnTo>
                    <a:pt x="24886" y="4204"/>
                  </a:lnTo>
                  <a:lnTo>
                    <a:pt x="24807" y="4046"/>
                  </a:lnTo>
                  <a:lnTo>
                    <a:pt x="24728" y="3888"/>
                  </a:lnTo>
                  <a:lnTo>
                    <a:pt x="24570" y="3783"/>
                  </a:lnTo>
                  <a:lnTo>
                    <a:pt x="24412" y="3626"/>
                  </a:lnTo>
                  <a:lnTo>
                    <a:pt x="24333" y="3468"/>
                  </a:lnTo>
                  <a:lnTo>
                    <a:pt x="24175" y="3363"/>
                  </a:lnTo>
                  <a:lnTo>
                    <a:pt x="24096" y="3258"/>
                  </a:lnTo>
                  <a:lnTo>
                    <a:pt x="23780" y="2995"/>
                  </a:lnTo>
                  <a:lnTo>
                    <a:pt x="23543" y="2785"/>
                  </a:lnTo>
                  <a:lnTo>
                    <a:pt x="23227" y="2575"/>
                  </a:lnTo>
                  <a:lnTo>
                    <a:pt x="22990" y="2417"/>
                  </a:lnTo>
                  <a:lnTo>
                    <a:pt x="20699" y="3941"/>
                  </a:lnTo>
                  <a:lnTo>
                    <a:pt x="20857" y="4046"/>
                  </a:lnTo>
                  <a:lnTo>
                    <a:pt x="21015" y="4204"/>
                  </a:lnTo>
                  <a:lnTo>
                    <a:pt x="21252" y="4361"/>
                  </a:lnTo>
                  <a:lnTo>
                    <a:pt x="21489" y="4571"/>
                  </a:lnTo>
                  <a:lnTo>
                    <a:pt x="21647" y="4729"/>
                  </a:lnTo>
                  <a:lnTo>
                    <a:pt x="21884" y="4939"/>
                  </a:lnTo>
                  <a:lnTo>
                    <a:pt x="22042" y="5149"/>
                  </a:lnTo>
                  <a:lnTo>
                    <a:pt x="22279" y="5412"/>
                  </a:lnTo>
                  <a:lnTo>
                    <a:pt x="22437" y="5570"/>
                  </a:lnTo>
                  <a:lnTo>
                    <a:pt x="22595" y="5832"/>
                  </a:lnTo>
                  <a:lnTo>
                    <a:pt x="22753" y="6043"/>
                  </a:lnTo>
                  <a:lnTo>
                    <a:pt x="22911" y="6253"/>
                  </a:lnTo>
                  <a:lnTo>
                    <a:pt x="22990" y="6463"/>
                  </a:lnTo>
                  <a:lnTo>
                    <a:pt x="23148" y="6673"/>
                  </a:lnTo>
                  <a:lnTo>
                    <a:pt x="23227" y="6883"/>
                  </a:lnTo>
                  <a:lnTo>
                    <a:pt x="23385" y="7093"/>
                  </a:lnTo>
                  <a:lnTo>
                    <a:pt x="23385" y="7251"/>
                  </a:lnTo>
                  <a:lnTo>
                    <a:pt x="23464" y="7409"/>
                  </a:lnTo>
                  <a:lnTo>
                    <a:pt x="23464" y="7566"/>
                  </a:lnTo>
                  <a:lnTo>
                    <a:pt x="23543" y="7724"/>
                  </a:lnTo>
                  <a:lnTo>
                    <a:pt x="23543" y="7881"/>
                  </a:lnTo>
                  <a:lnTo>
                    <a:pt x="23543" y="8092"/>
                  </a:lnTo>
                  <a:lnTo>
                    <a:pt x="23543" y="8249"/>
                  </a:lnTo>
                  <a:lnTo>
                    <a:pt x="23622" y="8407"/>
                  </a:lnTo>
                  <a:lnTo>
                    <a:pt x="23622" y="8564"/>
                  </a:lnTo>
                  <a:lnTo>
                    <a:pt x="23622" y="8722"/>
                  </a:lnTo>
                  <a:lnTo>
                    <a:pt x="23622" y="8880"/>
                  </a:lnTo>
                  <a:lnTo>
                    <a:pt x="23622" y="9090"/>
                  </a:lnTo>
                  <a:lnTo>
                    <a:pt x="23543" y="9247"/>
                  </a:lnTo>
                  <a:lnTo>
                    <a:pt x="23543" y="9405"/>
                  </a:lnTo>
                  <a:lnTo>
                    <a:pt x="23543" y="9563"/>
                  </a:lnTo>
                  <a:lnTo>
                    <a:pt x="23543" y="9773"/>
                  </a:lnTo>
                  <a:lnTo>
                    <a:pt x="23464" y="9930"/>
                  </a:lnTo>
                  <a:lnTo>
                    <a:pt x="23385" y="10036"/>
                  </a:lnTo>
                  <a:lnTo>
                    <a:pt x="23306" y="10193"/>
                  </a:lnTo>
                  <a:lnTo>
                    <a:pt x="23306" y="10351"/>
                  </a:lnTo>
                  <a:lnTo>
                    <a:pt x="23148" y="10508"/>
                  </a:lnTo>
                  <a:lnTo>
                    <a:pt x="23148" y="10666"/>
                  </a:lnTo>
                  <a:lnTo>
                    <a:pt x="22990" y="10824"/>
                  </a:lnTo>
                  <a:lnTo>
                    <a:pt x="22990" y="10981"/>
                  </a:lnTo>
                  <a:lnTo>
                    <a:pt x="22832" y="11139"/>
                  </a:lnTo>
                  <a:lnTo>
                    <a:pt x="22753" y="11296"/>
                  </a:lnTo>
                  <a:lnTo>
                    <a:pt x="22674" y="11454"/>
                  </a:lnTo>
                  <a:lnTo>
                    <a:pt x="22595" y="11612"/>
                  </a:lnTo>
                  <a:lnTo>
                    <a:pt x="22437" y="11717"/>
                  </a:lnTo>
                  <a:lnTo>
                    <a:pt x="22358" y="11874"/>
                  </a:lnTo>
                  <a:lnTo>
                    <a:pt x="22200" y="12032"/>
                  </a:lnTo>
                  <a:lnTo>
                    <a:pt x="22121" y="12190"/>
                  </a:lnTo>
                  <a:lnTo>
                    <a:pt x="21963" y="12295"/>
                  </a:lnTo>
                  <a:lnTo>
                    <a:pt x="21805" y="12452"/>
                  </a:lnTo>
                  <a:lnTo>
                    <a:pt x="21647" y="12557"/>
                  </a:lnTo>
                  <a:lnTo>
                    <a:pt x="21568" y="12715"/>
                  </a:lnTo>
                  <a:lnTo>
                    <a:pt x="21331" y="12820"/>
                  </a:lnTo>
                  <a:lnTo>
                    <a:pt x="21252" y="12978"/>
                  </a:lnTo>
                  <a:lnTo>
                    <a:pt x="21015" y="13083"/>
                  </a:lnTo>
                  <a:lnTo>
                    <a:pt x="20936" y="13240"/>
                  </a:lnTo>
                  <a:lnTo>
                    <a:pt x="20699" y="13346"/>
                  </a:lnTo>
                  <a:lnTo>
                    <a:pt x="20541" y="13451"/>
                  </a:lnTo>
                  <a:lnTo>
                    <a:pt x="20383" y="13556"/>
                  </a:lnTo>
                  <a:lnTo>
                    <a:pt x="20225" y="13713"/>
                  </a:lnTo>
                  <a:lnTo>
                    <a:pt x="19988" y="13818"/>
                  </a:lnTo>
                  <a:lnTo>
                    <a:pt x="19830" y="13923"/>
                  </a:lnTo>
                  <a:lnTo>
                    <a:pt x="19672" y="14029"/>
                  </a:lnTo>
                  <a:lnTo>
                    <a:pt x="19435" y="14134"/>
                  </a:lnTo>
                  <a:lnTo>
                    <a:pt x="19277" y="14239"/>
                  </a:lnTo>
                  <a:lnTo>
                    <a:pt x="19040" y="14291"/>
                  </a:lnTo>
                  <a:lnTo>
                    <a:pt x="18803" y="14344"/>
                  </a:lnTo>
                  <a:lnTo>
                    <a:pt x="18645" y="14501"/>
                  </a:lnTo>
                  <a:lnTo>
                    <a:pt x="18408" y="14554"/>
                  </a:lnTo>
                  <a:lnTo>
                    <a:pt x="18171" y="14606"/>
                  </a:lnTo>
                  <a:lnTo>
                    <a:pt x="17934" y="14712"/>
                  </a:lnTo>
                  <a:lnTo>
                    <a:pt x="17776" y="14817"/>
                  </a:lnTo>
                  <a:lnTo>
                    <a:pt x="17539" y="14869"/>
                  </a:lnTo>
                  <a:lnTo>
                    <a:pt x="17302" y="14922"/>
                  </a:lnTo>
                  <a:lnTo>
                    <a:pt x="17065" y="14974"/>
                  </a:lnTo>
                  <a:lnTo>
                    <a:pt x="16828" y="15027"/>
                  </a:lnTo>
                  <a:lnTo>
                    <a:pt x="16591" y="15079"/>
                  </a:lnTo>
                  <a:lnTo>
                    <a:pt x="16354" y="15132"/>
                  </a:lnTo>
                  <a:lnTo>
                    <a:pt x="16117" y="15184"/>
                  </a:lnTo>
                  <a:lnTo>
                    <a:pt x="15880" y="15289"/>
                  </a:lnTo>
                  <a:lnTo>
                    <a:pt x="15564" y="15289"/>
                  </a:lnTo>
                  <a:lnTo>
                    <a:pt x="15327" y="15342"/>
                  </a:lnTo>
                  <a:lnTo>
                    <a:pt x="15090" y="15342"/>
                  </a:lnTo>
                  <a:lnTo>
                    <a:pt x="14853" y="15395"/>
                  </a:lnTo>
                  <a:lnTo>
                    <a:pt x="14537" y="15395"/>
                  </a:lnTo>
                  <a:lnTo>
                    <a:pt x="14300" y="15395"/>
                  </a:lnTo>
                  <a:lnTo>
                    <a:pt x="14063" y="15395"/>
                  </a:lnTo>
                  <a:lnTo>
                    <a:pt x="13905" y="15447"/>
                  </a:lnTo>
                  <a:lnTo>
                    <a:pt x="13589" y="15447"/>
                  </a:lnTo>
                  <a:lnTo>
                    <a:pt x="13352" y="15447"/>
                  </a:lnTo>
                  <a:lnTo>
                    <a:pt x="13115" y="15447"/>
                  </a:lnTo>
                  <a:lnTo>
                    <a:pt x="12878" y="15447"/>
                  </a:lnTo>
                  <a:lnTo>
                    <a:pt x="12641" y="15395"/>
                  </a:lnTo>
                  <a:lnTo>
                    <a:pt x="12404" y="15395"/>
                  </a:lnTo>
                  <a:lnTo>
                    <a:pt x="12167" y="15395"/>
                  </a:lnTo>
                  <a:lnTo>
                    <a:pt x="11930" y="15395"/>
                  </a:lnTo>
                  <a:lnTo>
                    <a:pt x="11614" y="15342"/>
                  </a:lnTo>
                  <a:lnTo>
                    <a:pt x="11377" y="15289"/>
                  </a:lnTo>
                  <a:lnTo>
                    <a:pt x="11140" y="15237"/>
                  </a:lnTo>
                  <a:lnTo>
                    <a:pt x="10903" y="15237"/>
                  </a:lnTo>
                  <a:lnTo>
                    <a:pt x="10666" y="15184"/>
                  </a:lnTo>
                  <a:lnTo>
                    <a:pt x="10429" y="15132"/>
                  </a:lnTo>
                  <a:lnTo>
                    <a:pt x="10192" y="15079"/>
                  </a:lnTo>
                  <a:lnTo>
                    <a:pt x="9955" y="15027"/>
                  </a:lnTo>
                  <a:lnTo>
                    <a:pt x="9718" y="14974"/>
                  </a:lnTo>
                  <a:lnTo>
                    <a:pt x="9481" y="14922"/>
                  </a:lnTo>
                  <a:lnTo>
                    <a:pt x="9244" y="14817"/>
                  </a:lnTo>
                  <a:lnTo>
                    <a:pt x="9007" y="14764"/>
                  </a:lnTo>
                  <a:lnTo>
                    <a:pt x="8770" y="14712"/>
                  </a:lnTo>
                  <a:lnTo>
                    <a:pt x="8533" y="14606"/>
                  </a:lnTo>
                  <a:lnTo>
                    <a:pt x="8375" y="14554"/>
                  </a:lnTo>
                  <a:lnTo>
                    <a:pt x="8217" y="14501"/>
                  </a:lnTo>
                  <a:lnTo>
                    <a:pt x="7980" y="14344"/>
                  </a:lnTo>
                  <a:lnTo>
                    <a:pt x="7743" y="14291"/>
                  </a:lnTo>
                  <a:lnTo>
                    <a:pt x="7506" y="14134"/>
                  </a:lnTo>
                  <a:lnTo>
                    <a:pt x="7348" y="14081"/>
                  </a:lnTo>
                  <a:lnTo>
                    <a:pt x="7111" y="13923"/>
                  </a:lnTo>
                  <a:lnTo>
                    <a:pt x="6874" y="13871"/>
                  </a:lnTo>
                  <a:lnTo>
                    <a:pt x="6716" y="13766"/>
                  </a:lnTo>
                  <a:lnTo>
                    <a:pt x="6558" y="13661"/>
                  </a:lnTo>
                  <a:lnTo>
                    <a:pt x="6321" y="13503"/>
                  </a:lnTo>
                  <a:lnTo>
                    <a:pt x="6163" y="13398"/>
                  </a:lnTo>
                  <a:lnTo>
                    <a:pt x="5926" y="13293"/>
                  </a:lnTo>
                  <a:lnTo>
                    <a:pt x="5768" y="13188"/>
                  </a:lnTo>
                  <a:lnTo>
                    <a:pt x="5610" y="13030"/>
                  </a:lnTo>
                  <a:lnTo>
                    <a:pt x="5452" y="12925"/>
                  </a:lnTo>
                  <a:lnTo>
                    <a:pt x="5294" y="12768"/>
                  </a:lnTo>
                  <a:lnTo>
                    <a:pt x="5215" y="12662"/>
                  </a:lnTo>
                  <a:lnTo>
                    <a:pt x="5057" y="12505"/>
                  </a:lnTo>
                  <a:lnTo>
                    <a:pt x="4899" y="12400"/>
                  </a:lnTo>
                  <a:lnTo>
                    <a:pt x="4741" y="12242"/>
                  </a:lnTo>
                  <a:lnTo>
                    <a:pt x="4583" y="12085"/>
                  </a:lnTo>
                  <a:lnTo>
                    <a:pt x="4504" y="11927"/>
                  </a:lnTo>
                  <a:lnTo>
                    <a:pt x="4346" y="11822"/>
                  </a:lnTo>
                  <a:lnTo>
                    <a:pt x="4267" y="11664"/>
                  </a:lnTo>
                  <a:lnTo>
                    <a:pt x="4188" y="11507"/>
                  </a:lnTo>
                  <a:lnTo>
                    <a:pt x="4030" y="11349"/>
                  </a:lnTo>
                  <a:lnTo>
                    <a:pt x="3951" y="11191"/>
                  </a:lnTo>
                  <a:lnTo>
                    <a:pt x="3872" y="11034"/>
                  </a:lnTo>
                  <a:lnTo>
                    <a:pt x="3793" y="10876"/>
                  </a:lnTo>
                  <a:lnTo>
                    <a:pt x="3714" y="10719"/>
                  </a:lnTo>
                  <a:lnTo>
                    <a:pt x="3714" y="10561"/>
                  </a:lnTo>
                  <a:lnTo>
                    <a:pt x="3556" y="10403"/>
                  </a:lnTo>
                  <a:lnTo>
                    <a:pt x="3556" y="10298"/>
                  </a:lnTo>
                  <a:lnTo>
                    <a:pt x="3398" y="10141"/>
                  </a:lnTo>
                  <a:lnTo>
                    <a:pt x="3398" y="9930"/>
                  </a:lnTo>
                  <a:lnTo>
                    <a:pt x="3319" y="9773"/>
                  </a:lnTo>
                  <a:lnTo>
                    <a:pt x="3319" y="9563"/>
                  </a:lnTo>
                  <a:lnTo>
                    <a:pt x="3319" y="9405"/>
                  </a:lnTo>
                  <a:lnTo>
                    <a:pt x="3240" y="9247"/>
                  </a:lnTo>
                  <a:lnTo>
                    <a:pt x="3240" y="9090"/>
                  </a:lnTo>
                  <a:lnTo>
                    <a:pt x="3240" y="8932"/>
                  </a:lnTo>
                  <a:lnTo>
                    <a:pt x="3161" y="8722"/>
                  </a:lnTo>
                  <a:lnTo>
                    <a:pt x="3161" y="8564"/>
                  </a:lnTo>
                  <a:lnTo>
                    <a:pt x="3161" y="8407"/>
                  </a:lnTo>
                  <a:lnTo>
                    <a:pt x="3240" y="8249"/>
                  </a:lnTo>
                  <a:lnTo>
                    <a:pt x="3240" y="8039"/>
                  </a:lnTo>
                  <a:lnTo>
                    <a:pt x="3240" y="7881"/>
                  </a:lnTo>
                  <a:lnTo>
                    <a:pt x="3319" y="7724"/>
                  </a:lnTo>
                  <a:lnTo>
                    <a:pt x="3398" y="7566"/>
                  </a:lnTo>
                  <a:lnTo>
                    <a:pt x="3398" y="7409"/>
                  </a:lnTo>
                  <a:lnTo>
                    <a:pt x="3398" y="7251"/>
                  </a:lnTo>
                  <a:lnTo>
                    <a:pt x="3477" y="7093"/>
                  </a:lnTo>
                  <a:lnTo>
                    <a:pt x="3556" y="6936"/>
                  </a:lnTo>
                  <a:lnTo>
                    <a:pt x="3556" y="6778"/>
                  </a:lnTo>
                  <a:lnTo>
                    <a:pt x="3714" y="6620"/>
                  </a:lnTo>
                  <a:lnTo>
                    <a:pt x="3714" y="6463"/>
                  </a:lnTo>
                  <a:lnTo>
                    <a:pt x="3872" y="6305"/>
                  </a:lnTo>
                  <a:lnTo>
                    <a:pt x="3951" y="6148"/>
                  </a:lnTo>
                  <a:lnTo>
                    <a:pt x="4030" y="5990"/>
                  </a:lnTo>
                  <a:lnTo>
                    <a:pt x="4109" y="5832"/>
                  </a:lnTo>
                  <a:lnTo>
                    <a:pt x="4188" y="5675"/>
                  </a:lnTo>
                  <a:lnTo>
                    <a:pt x="4346" y="5570"/>
                  </a:lnTo>
                  <a:lnTo>
                    <a:pt x="4425" y="5412"/>
                  </a:lnTo>
                  <a:lnTo>
                    <a:pt x="4583" y="5307"/>
                  </a:lnTo>
                  <a:lnTo>
                    <a:pt x="4741" y="5149"/>
                  </a:lnTo>
                  <a:lnTo>
                    <a:pt x="4820" y="4992"/>
                  </a:lnTo>
                  <a:lnTo>
                    <a:pt x="4978" y="4834"/>
                  </a:lnTo>
                  <a:lnTo>
                    <a:pt x="5057" y="4729"/>
                  </a:lnTo>
                  <a:lnTo>
                    <a:pt x="5215" y="4571"/>
                  </a:lnTo>
                  <a:lnTo>
                    <a:pt x="5373" y="4466"/>
                  </a:lnTo>
                  <a:lnTo>
                    <a:pt x="5531" y="4309"/>
                  </a:lnTo>
                  <a:lnTo>
                    <a:pt x="5689" y="4204"/>
                  </a:lnTo>
                  <a:lnTo>
                    <a:pt x="5847" y="4099"/>
                  </a:lnTo>
                  <a:lnTo>
                    <a:pt x="6005" y="3941"/>
                  </a:lnTo>
                  <a:lnTo>
                    <a:pt x="6242" y="3836"/>
                  </a:lnTo>
                  <a:lnTo>
                    <a:pt x="6400" y="3731"/>
                  </a:lnTo>
                  <a:lnTo>
                    <a:pt x="6558" y="3626"/>
                  </a:lnTo>
                  <a:lnTo>
                    <a:pt x="6716" y="3521"/>
                  </a:lnTo>
                  <a:lnTo>
                    <a:pt x="6953" y="3416"/>
                  </a:lnTo>
                  <a:lnTo>
                    <a:pt x="7111" y="3310"/>
                  </a:lnTo>
                  <a:lnTo>
                    <a:pt x="7348" y="3205"/>
                  </a:lnTo>
                  <a:lnTo>
                    <a:pt x="7506" y="3100"/>
                  </a:lnTo>
                  <a:lnTo>
                    <a:pt x="7743" y="2995"/>
                  </a:lnTo>
                  <a:lnTo>
                    <a:pt x="7901" y="2890"/>
                  </a:lnTo>
                  <a:lnTo>
                    <a:pt x="8138" y="2838"/>
                  </a:lnTo>
                  <a:lnTo>
                    <a:pt x="8375" y="2733"/>
                  </a:lnTo>
                  <a:lnTo>
                    <a:pt x="8612" y="2680"/>
                  </a:lnTo>
                  <a:lnTo>
                    <a:pt x="8849" y="2575"/>
                  </a:lnTo>
                  <a:lnTo>
                    <a:pt x="9086" y="2522"/>
                  </a:lnTo>
                  <a:lnTo>
                    <a:pt x="9244" y="2470"/>
                  </a:lnTo>
                  <a:lnTo>
                    <a:pt x="9481" y="2365"/>
                  </a:lnTo>
                  <a:lnTo>
                    <a:pt x="9718" y="2312"/>
                  </a:lnTo>
                  <a:lnTo>
                    <a:pt x="9955" y="2260"/>
                  </a:lnTo>
                  <a:lnTo>
                    <a:pt x="10192" y="2207"/>
                  </a:lnTo>
                  <a:lnTo>
                    <a:pt x="10508" y="2155"/>
                  </a:lnTo>
                  <a:lnTo>
                    <a:pt x="10745" y="2102"/>
                  </a:lnTo>
                  <a:lnTo>
                    <a:pt x="11061" y="2102"/>
                  </a:lnTo>
                  <a:lnTo>
                    <a:pt x="1027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8" name="Shape 259"/>
            <p:cNvSpPr>
              <a:spLocks/>
            </p:cNvSpPr>
            <p:nvPr/>
          </p:nvSpPr>
          <p:spPr bwMode="auto">
            <a:xfrm>
              <a:off x="1214600" y="1300350"/>
              <a:ext cx="361450" cy="118225"/>
            </a:xfrm>
            <a:custGeom>
              <a:avLst/>
              <a:gdLst>
                <a:gd name="T0" fmla="*/ 244140625 w 14458"/>
                <a:gd name="T1" fmla="*/ 2147483647 h 4729"/>
                <a:gd name="T2" fmla="*/ 2147483647 w 14458"/>
                <a:gd name="T3" fmla="*/ 2147483647 h 4729"/>
                <a:gd name="T4" fmla="*/ 2147483647 w 14458"/>
                <a:gd name="T5" fmla="*/ 2147483647 h 4729"/>
                <a:gd name="T6" fmla="*/ 2147483647 w 14458"/>
                <a:gd name="T7" fmla="*/ 0 h 4729"/>
                <a:gd name="T8" fmla="*/ 244140625 w 14458"/>
                <a:gd name="T9" fmla="*/ 2147483647 h 4729"/>
                <a:gd name="T10" fmla="*/ 244140625 w 14458"/>
                <a:gd name="T11" fmla="*/ 2147483647 h 47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58"/>
                <a:gd name="T19" fmla="*/ 0 h 4729"/>
                <a:gd name="T20" fmla="*/ 14458 w 14458"/>
                <a:gd name="T21" fmla="*/ 4729 h 47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58" h="4729" extrusionOk="0">
                  <a:moveTo>
                    <a:pt x="1" y="1997"/>
                  </a:moveTo>
                  <a:lnTo>
                    <a:pt x="13509" y="4729"/>
                  </a:lnTo>
                  <a:lnTo>
                    <a:pt x="14457" y="2680"/>
                  </a:lnTo>
                  <a:lnTo>
                    <a:pt x="870" y="0"/>
                  </a:lnTo>
                  <a:lnTo>
                    <a:pt x="1" y="19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09" name="Shape 260"/>
            <p:cNvSpPr>
              <a:spLocks/>
            </p:cNvSpPr>
            <p:nvPr/>
          </p:nvSpPr>
          <p:spPr bwMode="auto">
            <a:xfrm>
              <a:off x="1236325" y="1982025"/>
              <a:ext cx="227150" cy="91975"/>
            </a:xfrm>
            <a:custGeom>
              <a:avLst/>
              <a:gdLst>
                <a:gd name="T0" fmla="*/ 244140625 w 9086"/>
                <a:gd name="T1" fmla="*/ 2147483647 h 3679"/>
                <a:gd name="T2" fmla="*/ 2147483647 w 9086"/>
                <a:gd name="T3" fmla="*/ 2147483647 h 3679"/>
                <a:gd name="T4" fmla="*/ 2147483647 w 9086"/>
                <a:gd name="T5" fmla="*/ 2147483647 h 3679"/>
                <a:gd name="T6" fmla="*/ 2147483647 w 9086"/>
                <a:gd name="T7" fmla="*/ 244140625 h 3679"/>
                <a:gd name="T8" fmla="*/ 244140625 w 9086"/>
                <a:gd name="T9" fmla="*/ 2147483647 h 3679"/>
                <a:gd name="T10" fmla="*/ 244140625 w 9086"/>
                <a:gd name="T11" fmla="*/ 2147483647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86"/>
                <a:gd name="T19" fmla="*/ 0 h 3679"/>
                <a:gd name="T20" fmla="*/ 9086 w 9086"/>
                <a:gd name="T21" fmla="*/ 3679 h 3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86" h="3679" extrusionOk="0">
                  <a:moveTo>
                    <a:pt x="1" y="2050"/>
                  </a:moveTo>
                  <a:lnTo>
                    <a:pt x="8138" y="3679"/>
                  </a:lnTo>
                  <a:lnTo>
                    <a:pt x="9086" y="1630"/>
                  </a:lnTo>
                  <a:lnTo>
                    <a:pt x="949" y="1"/>
                  </a:lnTo>
                  <a:lnTo>
                    <a:pt x="1" y="20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0" name="Shape 261"/>
            <p:cNvSpPr>
              <a:spLocks/>
            </p:cNvSpPr>
            <p:nvPr/>
          </p:nvSpPr>
          <p:spPr bwMode="auto">
            <a:xfrm>
              <a:off x="1331125" y="1771875"/>
              <a:ext cx="221225" cy="86725"/>
            </a:xfrm>
            <a:custGeom>
              <a:avLst/>
              <a:gdLst>
                <a:gd name="T0" fmla="*/ 244140625 w 8849"/>
                <a:gd name="T1" fmla="*/ 2147483647 h 3469"/>
                <a:gd name="T2" fmla="*/ 2147483647 w 8849"/>
                <a:gd name="T3" fmla="*/ 2147483647 h 3469"/>
                <a:gd name="T4" fmla="*/ 2147483647 w 8849"/>
                <a:gd name="T5" fmla="*/ 2147483647 h 3469"/>
                <a:gd name="T6" fmla="*/ 2147483647 w 8849"/>
                <a:gd name="T7" fmla="*/ 244140625 h 3469"/>
                <a:gd name="T8" fmla="*/ 244140625 w 8849"/>
                <a:gd name="T9" fmla="*/ 2147483647 h 3469"/>
                <a:gd name="T10" fmla="*/ 244140625 w 8849"/>
                <a:gd name="T11" fmla="*/ 2147483647 h 34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49"/>
                <a:gd name="T19" fmla="*/ 0 h 3469"/>
                <a:gd name="T20" fmla="*/ 8849 w 8849"/>
                <a:gd name="T21" fmla="*/ 3469 h 34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49" h="3469" extrusionOk="0">
                  <a:moveTo>
                    <a:pt x="1" y="2102"/>
                  </a:moveTo>
                  <a:lnTo>
                    <a:pt x="8058" y="3468"/>
                  </a:lnTo>
                  <a:lnTo>
                    <a:pt x="8848" y="1367"/>
                  </a:lnTo>
                  <a:lnTo>
                    <a:pt x="712" y="1"/>
                  </a:lnTo>
                  <a:lnTo>
                    <a:pt x="1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1" name="Shape 262"/>
            <p:cNvSpPr>
              <a:spLocks/>
            </p:cNvSpPr>
            <p:nvPr/>
          </p:nvSpPr>
          <p:spPr bwMode="auto">
            <a:xfrm>
              <a:off x="1451600" y="1536775"/>
              <a:ext cx="203450" cy="84075"/>
            </a:xfrm>
            <a:custGeom>
              <a:avLst/>
              <a:gdLst>
                <a:gd name="T0" fmla="*/ 244140625 w 8138"/>
                <a:gd name="T1" fmla="*/ 2147483647 h 3363"/>
                <a:gd name="T2" fmla="*/ 2147483647 w 8138"/>
                <a:gd name="T3" fmla="*/ 2147483647 h 3363"/>
                <a:gd name="T4" fmla="*/ 2147483647 w 8138"/>
                <a:gd name="T5" fmla="*/ 2147483647 h 3363"/>
                <a:gd name="T6" fmla="*/ 2147483647 w 8138"/>
                <a:gd name="T7" fmla="*/ 0 h 3363"/>
                <a:gd name="T8" fmla="*/ 244140625 w 8138"/>
                <a:gd name="T9" fmla="*/ 2147483647 h 3363"/>
                <a:gd name="T10" fmla="*/ 244140625 w 8138"/>
                <a:gd name="T11" fmla="*/ 2147483647 h 33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38"/>
                <a:gd name="T19" fmla="*/ 0 h 3363"/>
                <a:gd name="T20" fmla="*/ 8138 w 8138"/>
                <a:gd name="T21" fmla="*/ 3363 h 33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38" h="3363" extrusionOk="0">
                  <a:moveTo>
                    <a:pt x="1" y="2049"/>
                  </a:moveTo>
                  <a:lnTo>
                    <a:pt x="7268" y="3363"/>
                  </a:lnTo>
                  <a:lnTo>
                    <a:pt x="8137" y="1314"/>
                  </a:lnTo>
                  <a:lnTo>
                    <a:pt x="791" y="0"/>
                  </a:lnTo>
                  <a:lnTo>
                    <a:pt x="1" y="20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2" name="Shape 263"/>
            <p:cNvSpPr>
              <a:spLocks/>
            </p:cNvSpPr>
            <p:nvPr/>
          </p:nvSpPr>
          <p:spPr bwMode="auto">
            <a:xfrm>
              <a:off x="1581950" y="1264875"/>
              <a:ext cx="266650" cy="99850"/>
            </a:xfrm>
            <a:custGeom>
              <a:avLst/>
              <a:gdLst>
                <a:gd name="T0" fmla="*/ 0 w 10666"/>
                <a:gd name="T1" fmla="*/ 2147483647 h 3994"/>
                <a:gd name="T2" fmla="*/ 2147483647 w 10666"/>
                <a:gd name="T3" fmla="*/ 2147483647 h 3994"/>
                <a:gd name="T4" fmla="*/ 2147483647 w 10666"/>
                <a:gd name="T5" fmla="*/ 2147483647 h 3994"/>
                <a:gd name="T6" fmla="*/ 2147483647 w 10666"/>
                <a:gd name="T7" fmla="*/ 0 h 3994"/>
                <a:gd name="T8" fmla="*/ 0 w 10666"/>
                <a:gd name="T9" fmla="*/ 2147483647 h 3994"/>
                <a:gd name="T10" fmla="*/ 0 w 10666"/>
                <a:gd name="T11" fmla="*/ 2147483647 h 39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666"/>
                <a:gd name="T19" fmla="*/ 0 h 3994"/>
                <a:gd name="T20" fmla="*/ 10666 w 10666"/>
                <a:gd name="T21" fmla="*/ 3994 h 39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666" h="3994" extrusionOk="0">
                  <a:moveTo>
                    <a:pt x="0" y="2102"/>
                  </a:moveTo>
                  <a:lnTo>
                    <a:pt x="9796" y="3993"/>
                  </a:lnTo>
                  <a:lnTo>
                    <a:pt x="10665" y="1944"/>
                  </a:lnTo>
                  <a:lnTo>
                    <a:pt x="948" y="0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3" name="Shape 264"/>
            <p:cNvSpPr>
              <a:spLocks/>
            </p:cNvSpPr>
            <p:nvPr/>
          </p:nvSpPr>
          <p:spPr bwMode="auto">
            <a:xfrm>
              <a:off x="1706375" y="1029750"/>
              <a:ext cx="288375" cy="86725"/>
            </a:xfrm>
            <a:custGeom>
              <a:avLst/>
              <a:gdLst>
                <a:gd name="T0" fmla="*/ 0 w 11535"/>
                <a:gd name="T1" fmla="*/ 2147483647 h 3469"/>
                <a:gd name="T2" fmla="*/ 2147483647 w 11535"/>
                <a:gd name="T3" fmla="*/ 2147483647 h 3469"/>
                <a:gd name="T4" fmla="*/ 2147483647 w 11535"/>
                <a:gd name="T5" fmla="*/ 2147483647 h 3469"/>
                <a:gd name="T6" fmla="*/ 2147483647 w 11535"/>
                <a:gd name="T7" fmla="*/ 244140625 h 3469"/>
                <a:gd name="T8" fmla="*/ 0 w 11535"/>
                <a:gd name="T9" fmla="*/ 2147483647 h 3469"/>
                <a:gd name="T10" fmla="*/ 0 w 11535"/>
                <a:gd name="T11" fmla="*/ 2147483647 h 34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35"/>
                <a:gd name="T19" fmla="*/ 0 h 3469"/>
                <a:gd name="T20" fmla="*/ 11535 w 11535"/>
                <a:gd name="T21" fmla="*/ 3469 h 34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35" h="3469" extrusionOk="0">
                  <a:moveTo>
                    <a:pt x="0" y="2102"/>
                  </a:moveTo>
                  <a:lnTo>
                    <a:pt x="10981" y="3468"/>
                  </a:lnTo>
                  <a:lnTo>
                    <a:pt x="11534" y="1367"/>
                  </a:lnTo>
                  <a:lnTo>
                    <a:pt x="553" y="1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4" name="Shape 265"/>
            <p:cNvSpPr>
              <a:spLocks/>
            </p:cNvSpPr>
            <p:nvPr/>
          </p:nvSpPr>
          <p:spPr bwMode="auto">
            <a:xfrm>
              <a:off x="1852525" y="739475"/>
              <a:ext cx="331825" cy="73575"/>
            </a:xfrm>
            <a:custGeom>
              <a:avLst/>
              <a:gdLst>
                <a:gd name="T0" fmla="*/ 0 w 13273"/>
                <a:gd name="T1" fmla="*/ 2147483647 h 2943"/>
                <a:gd name="T2" fmla="*/ 2147483647 w 13273"/>
                <a:gd name="T3" fmla="*/ 2147483647 h 2943"/>
                <a:gd name="T4" fmla="*/ 2147483647 w 13273"/>
                <a:gd name="T5" fmla="*/ 2147483647 h 2943"/>
                <a:gd name="T6" fmla="*/ 2147483647 w 13273"/>
                <a:gd name="T7" fmla="*/ 244140625 h 2943"/>
                <a:gd name="T8" fmla="*/ 0 w 13273"/>
                <a:gd name="T9" fmla="*/ 2147483647 h 2943"/>
                <a:gd name="T10" fmla="*/ 0 w 13273"/>
                <a:gd name="T11" fmla="*/ 2147483647 h 29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73"/>
                <a:gd name="T19" fmla="*/ 0 h 2943"/>
                <a:gd name="T20" fmla="*/ 13273 w 13273"/>
                <a:gd name="T21" fmla="*/ 2943 h 29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73" h="2943" extrusionOk="0">
                  <a:moveTo>
                    <a:pt x="0" y="2102"/>
                  </a:moveTo>
                  <a:lnTo>
                    <a:pt x="12956" y="2943"/>
                  </a:lnTo>
                  <a:lnTo>
                    <a:pt x="13272" y="789"/>
                  </a:lnTo>
                  <a:lnTo>
                    <a:pt x="316" y="1"/>
                  </a:lnTo>
                  <a:lnTo>
                    <a:pt x="0" y="210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5" name="Shape 266"/>
            <p:cNvSpPr>
              <a:spLocks/>
            </p:cNvSpPr>
            <p:nvPr/>
          </p:nvSpPr>
          <p:spPr bwMode="auto">
            <a:xfrm>
              <a:off x="2239625" y="434750"/>
              <a:ext cx="339725" cy="235150"/>
            </a:xfrm>
            <a:custGeom>
              <a:avLst/>
              <a:gdLst>
                <a:gd name="T0" fmla="*/ 2147483647 w 13589"/>
                <a:gd name="T1" fmla="*/ 2147483647 h 9406"/>
                <a:gd name="T2" fmla="*/ 2147483647 w 13589"/>
                <a:gd name="T3" fmla="*/ 2147483647 h 9406"/>
                <a:gd name="T4" fmla="*/ 2147483647 w 13589"/>
                <a:gd name="T5" fmla="*/ 2147483647 h 9406"/>
                <a:gd name="T6" fmla="*/ 2147483647 w 13589"/>
                <a:gd name="T7" fmla="*/ 2147483647 h 9406"/>
                <a:gd name="T8" fmla="*/ 2147483647 w 13589"/>
                <a:gd name="T9" fmla="*/ 2147483647 h 9406"/>
                <a:gd name="T10" fmla="*/ 2147483647 w 13589"/>
                <a:gd name="T11" fmla="*/ 2147483647 h 9406"/>
                <a:gd name="T12" fmla="*/ 2147483647 w 13589"/>
                <a:gd name="T13" fmla="*/ 2147483647 h 9406"/>
                <a:gd name="T14" fmla="*/ 2147483647 w 13589"/>
                <a:gd name="T15" fmla="*/ 2147483647 h 9406"/>
                <a:gd name="T16" fmla="*/ 2147483647 w 13589"/>
                <a:gd name="T17" fmla="*/ 2147483647 h 9406"/>
                <a:gd name="T18" fmla="*/ 2147483647 w 13589"/>
                <a:gd name="T19" fmla="*/ 2147483647 h 9406"/>
                <a:gd name="T20" fmla="*/ 2147483647 w 13589"/>
                <a:gd name="T21" fmla="*/ 2147483647 h 9406"/>
                <a:gd name="T22" fmla="*/ 2147483647 w 13589"/>
                <a:gd name="T23" fmla="*/ 2147483647 h 9406"/>
                <a:gd name="T24" fmla="*/ 2147483647 w 13589"/>
                <a:gd name="T25" fmla="*/ 2147483647 h 9406"/>
                <a:gd name="T26" fmla="*/ 2147483647 w 13589"/>
                <a:gd name="T27" fmla="*/ 2147483647 h 9406"/>
                <a:gd name="T28" fmla="*/ 2147483647 w 13589"/>
                <a:gd name="T29" fmla="*/ 2147483647 h 9406"/>
                <a:gd name="T30" fmla="*/ 2147483647 w 13589"/>
                <a:gd name="T31" fmla="*/ 2147483647 h 9406"/>
                <a:gd name="T32" fmla="*/ 2147483647 w 13589"/>
                <a:gd name="T33" fmla="*/ 2147483647 h 9406"/>
                <a:gd name="T34" fmla="*/ 2147483647 w 13589"/>
                <a:gd name="T35" fmla="*/ 2147483647 h 9406"/>
                <a:gd name="T36" fmla="*/ 2147483647 w 13589"/>
                <a:gd name="T37" fmla="*/ 2147483647 h 9406"/>
                <a:gd name="T38" fmla="*/ 2147483647 w 13589"/>
                <a:gd name="T39" fmla="*/ 2147483647 h 9406"/>
                <a:gd name="T40" fmla="*/ 2147483647 w 13589"/>
                <a:gd name="T41" fmla="*/ 2147483647 h 9406"/>
                <a:gd name="T42" fmla="*/ 2147483647 w 13589"/>
                <a:gd name="T43" fmla="*/ 2147483647 h 9406"/>
                <a:gd name="T44" fmla="*/ 2147483647 w 13589"/>
                <a:gd name="T45" fmla="*/ 2147483647 h 9406"/>
                <a:gd name="T46" fmla="*/ 2147483647 w 13589"/>
                <a:gd name="T47" fmla="*/ 244140625 h 9406"/>
                <a:gd name="T48" fmla="*/ 2147483647 w 13589"/>
                <a:gd name="T49" fmla="*/ 2147483647 h 9406"/>
                <a:gd name="T50" fmla="*/ 2147483647 w 13589"/>
                <a:gd name="T51" fmla="*/ 2147483647 h 9406"/>
                <a:gd name="T52" fmla="*/ 2147483647 w 13589"/>
                <a:gd name="T53" fmla="*/ 2147483647 h 9406"/>
                <a:gd name="T54" fmla="*/ 2147483647 w 13589"/>
                <a:gd name="T55" fmla="*/ 2147483647 h 9406"/>
                <a:gd name="T56" fmla="*/ 2147483647 w 13589"/>
                <a:gd name="T57" fmla="*/ 2147483647 h 9406"/>
                <a:gd name="T58" fmla="*/ 2147483647 w 13589"/>
                <a:gd name="T59" fmla="*/ 2147483647 h 9406"/>
                <a:gd name="T60" fmla="*/ 2147483647 w 13589"/>
                <a:gd name="T61" fmla="*/ 2147483647 h 9406"/>
                <a:gd name="T62" fmla="*/ 2147483647 w 13589"/>
                <a:gd name="T63" fmla="*/ 2147483647 h 9406"/>
                <a:gd name="T64" fmla="*/ 2147483647 w 13589"/>
                <a:gd name="T65" fmla="*/ 2147483647 h 9406"/>
                <a:gd name="T66" fmla="*/ 2147483647 w 13589"/>
                <a:gd name="T67" fmla="*/ 2147483647 h 9406"/>
                <a:gd name="T68" fmla="*/ 2147483647 w 13589"/>
                <a:gd name="T69" fmla="*/ 2147483647 h 9406"/>
                <a:gd name="T70" fmla="*/ 2147483647 w 13589"/>
                <a:gd name="T71" fmla="*/ 2147483647 h 9406"/>
                <a:gd name="T72" fmla="*/ 2147483647 w 13589"/>
                <a:gd name="T73" fmla="*/ 2147483647 h 9406"/>
                <a:gd name="T74" fmla="*/ 2147483647 w 13589"/>
                <a:gd name="T75" fmla="*/ 2147483647 h 9406"/>
                <a:gd name="T76" fmla="*/ 2147483647 w 13589"/>
                <a:gd name="T77" fmla="*/ 2147483647 h 9406"/>
                <a:gd name="T78" fmla="*/ 2147483647 w 13589"/>
                <a:gd name="T79" fmla="*/ 2147483647 h 9406"/>
                <a:gd name="T80" fmla="*/ 2147483647 w 13589"/>
                <a:gd name="T81" fmla="*/ 2147483647 h 9406"/>
                <a:gd name="T82" fmla="*/ 0 w 13589"/>
                <a:gd name="T83" fmla="*/ 2147483647 h 9406"/>
                <a:gd name="T84" fmla="*/ 0 w 13589"/>
                <a:gd name="T85" fmla="*/ 2147483647 h 9406"/>
                <a:gd name="T86" fmla="*/ 2147483647 w 13589"/>
                <a:gd name="T87" fmla="*/ 2147483647 h 9406"/>
                <a:gd name="T88" fmla="*/ 2147483647 w 13589"/>
                <a:gd name="T89" fmla="*/ 2147483647 h 9406"/>
                <a:gd name="T90" fmla="*/ 2147483647 w 13589"/>
                <a:gd name="T91" fmla="*/ 2147483647 h 9406"/>
                <a:gd name="T92" fmla="*/ 2147483647 w 13589"/>
                <a:gd name="T93" fmla="*/ 2147483647 h 9406"/>
                <a:gd name="T94" fmla="*/ 2147483647 w 13589"/>
                <a:gd name="T95" fmla="*/ 2147483647 h 9406"/>
                <a:gd name="T96" fmla="*/ 2147483647 w 13589"/>
                <a:gd name="T97" fmla="*/ 2147483647 h 9406"/>
                <a:gd name="T98" fmla="*/ 2147483647 w 13589"/>
                <a:gd name="T99" fmla="*/ 2147483647 h 9406"/>
                <a:gd name="T100" fmla="*/ 2147483647 w 13589"/>
                <a:gd name="T101" fmla="*/ 2147483647 h 9406"/>
                <a:gd name="T102" fmla="*/ 2147483647 w 13589"/>
                <a:gd name="T103" fmla="*/ 2147483647 h 9406"/>
                <a:gd name="T104" fmla="*/ 2147483647 w 13589"/>
                <a:gd name="T105" fmla="*/ 2147483647 h 9406"/>
                <a:gd name="T106" fmla="*/ 2147483647 w 13589"/>
                <a:gd name="T107" fmla="*/ 2147483647 h 9406"/>
                <a:gd name="T108" fmla="*/ 2147483647 w 13589"/>
                <a:gd name="T109" fmla="*/ 2147483647 h 9406"/>
                <a:gd name="T110" fmla="*/ 2147483647 w 13589"/>
                <a:gd name="T111" fmla="*/ 2147483647 h 9406"/>
                <a:gd name="T112" fmla="*/ 2147483647 w 13589"/>
                <a:gd name="T113" fmla="*/ 2147483647 h 9406"/>
                <a:gd name="T114" fmla="*/ 2147483647 w 13589"/>
                <a:gd name="T115" fmla="*/ 2147483647 h 9406"/>
                <a:gd name="T116" fmla="*/ 2147483647 w 13589"/>
                <a:gd name="T117" fmla="*/ 2147483647 h 9406"/>
                <a:gd name="T118" fmla="*/ 2147483647 w 13589"/>
                <a:gd name="T119" fmla="*/ 2147483647 h 94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589"/>
                <a:gd name="T181" fmla="*/ 0 h 9406"/>
                <a:gd name="T182" fmla="*/ 13589 w 13589"/>
                <a:gd name="T183" fmla="*/ 9406 h 94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589" h="9406" extrusionOk="0">
                  <a:moveTo>
                    <a:pt x="9243" y="7251"/>
                  </a:moveTo>
                  <a:lnTo>
                    <a:pt x="9085" y="7198"/>
                  </a:lnTo>
                  <a:lnTo>
                    <a:pt x="8927" y="7198"/>
                  </a:lnTo>
                  <a:lnTo>
                    <a:pt x="8690" y="7146"/>
                  </a:lnTo>
                  <a:lnTo>
                    <a:pt x="8532" y="7146"/>
                  </a:lnTo>
                  <a:lnTo>
                    <a:pt x="8216" y="7041"/>
                  </a:lnTo>
                  <a:lnTo>
                    <a:pt x="7979" y="6988"/>
                  </a:lnTo>
                  <a:lnTo>
                    <a:pt x="7821" y="6936"/>
                  </a:lnTo>
                  <a:lnTo>
                    <a:pt x="7584" y="6831"/>
                  </a:lnTo>
                  <a:lnTo>
                    <a:pt x="7426" y="6778"/>
                  </a:lnTo>
                  <a:lnTo>
                    <a:pt x="7268" y="6726"/>
                  </a:lnTo>
                  <a:lnTo>
                    <a:pt x="7031" y="6621"/>
                  </a:lnTo>
                  <a:lnTo>
                    <a:pt x="6873" y="6515"/>
                  </a:lnTo>
                  <a:lnTo>
                    <a:pt x="6636" y="6410"/>
                  </a:lnTo>
                  <a:lnTo>
                    <a:pt x="6399" y="6305"/>
                  </a:lnTo>
                  <a:lnTo>
                    <a:pt x="6162" y="6148"/>
                  </a:lnTo>
                  <a:lnTo>
                    <a:pt x="5846" y="5990"/>
                  </a:lnTo>
                  <a:lnTo>
                    <a:pt x="5609" y="5885"/>
                  </a:lnTo>
                  <a:lnTo>
                    <a:pt x="5293" y="5675"/>
                  </a:lnTo>
                  <a:lnTo>
                    <a:pt x="4977" y="5517"/>
                  </a:lnTo>
                  <a:lnTo>
                    <a:pt x="4661" y="5307"/>
                  </a:lnTo>
                  <a:lnTo>
                    <a:pt x="4345" y="5097"/>
                  </a:lnTo>
                  <a:lnTo>
                    <a:pt x="4029" y="4939"/>
                  </a:lnTo>
                  <a:lnTo>
                    <a:pt x="3792" y="4782"/>
                  </a:lnTo>
                  <a:lnTo>
                    <a:pt x="3634" y="4624"/>
                  </a:lnTo>
                  <a:lnTo>
                    <a:pt x="3476" y="4519"/>
                  </a:lnTo>
                  <a:lnTo>
                    <a:pt x="3397" y="4414"/>
                  </a:lnTo>
                  <a:lnTo>
                    <a:pt x="3239" y="4204"/>
                  </a:lnTo>
                  <a:lnTo>
                    <a:pt x="3318" y="4151"/>
                  </a:lnTo>
                  <a:lnTo>
                    <a:pt x="3397" y="3941"/>
                  </a:lnTo>
                  <a:lnTo>
                    <a:pt x="3634" y="3783"/>
                  </a:lnTo>
                  <a:lnTo>
                    <a:pt x="3713" y="3731"/>
                  </a:lnTo>
                  <a:lnTo>
                    <a:pt x="3950" y="3626"/>
                  </a:lnTo>
                  <a:lnTo>
                    <a:pt x="4108" y="3573"/>
                  </a:lnTo>
                  <a:lnTo>
                    <a:pt x="4345" y="3468"/>
                  </a:lnTo>
                  <a:lnTo>
                    <a:pt x="4582" y="3416"/>
                  </a:lnTo>
                  <a:lnTo>
                    <a:pt x="4819" y="3311"/>
                  </a:lnTo>
                  <a:lnTo>
                    <a:pt x="5056" y="3258"/>
                  </a:lnTo>
                  <a:lnTo>
                    <a:pt x="5372" y="3153"/>
                  </a:lnTo>
                  <a:lnTo>
                    <a:pt x="5688" y="3100"/>
                  </a:lnTo>
                  <a:lnTo>
                    <a:pt x="6004" y="3048"/>
                  </a:lnTo>
                  <a:lnTo>
                    <a:pt x="6399" y="2943"/>
                  </a:lnTo>
                  <a:lnTo>
                    <a:pt x="6715" y="2890"/>
                  </a:lnTo>
                  <a:lnTo>
                    <a:pt x="7110" y="2838"/>
                  </a:lnTo>
                  <a:lnTo>
                    <a:pt x="7426" y="2733"/>
                  </a:lnTo>
                  <a:lnTo>
                    <a:pt x="7821" y="2680"/>
                  </a:lnTo>
                  <a:lnTo>
                    <a:pt x="8216" y="2628"/>
                  </a:lnTo>
                  <a:lnTo>
                    <a:pt x="8611" y="2522"/>
                  </a:lnTo>
                  <a:lnTo>
                    <a:pt x="9006" y="2470"/>
                  </a:lnTo>
                  <a:lnTo>
                    <a:pt x="9243" y="2470"/>
                  </a:lnTo>
                  <a:lnTo>
                    <a:pt x="9480" y="2417"/>
                  </a:lnTo>
                  <a:lnTo>
                    <a:pt x="9717" y="2417"/>
                  </a:lnTo>
                  <a:lnTo>
                    <a:pt x="9954" y="2417"/>
                  </a:lnTo>
                  <a:lnTo>
                    <a:pt x="10112" y="2365"/>
                  </a:lnTo>
                  <a:lnTo>
                    <a:pt x="10349" y="2312"/>
                  </a:lnTo>
                  <a:lnTo>
                    <a:pt x="10586" y="2312"/>
                  </a:lnTo>
                  <a:lnTo>
                    <a:pt x="10823" y="2312"/>
                  </a:lnTo>
                  <a:lnTo>
                    <a:pt x="10981" y="2260"/>
                  </a:lnTo>
                  <a:lnTo>
                    <a:pt x="11218" y="2260"/>
                  </a:lnTo>
                  <a:lnTo>
                    <a:pt x="11455" y="2207"/>
                  </a:lnTo>
                  <a:lnTo>
                    <a:pt x="11692" y="2207"/>
                  </a:lnTo>
                  <a:lnTo>
                    <a:pt x="11929" y="2207"/>
                  </a:lnTo>
                  <a:lnTo>
                    <a:pt x="12166" y="2207"/>
                  </a:lnTo>
                  <a:lnTo>
                    <a:pt x="12403" y="2155"/>
                  </a:lnTo>
                  <a:lnTo>
                    <a:pt x="12640" y="2155"/>
                  </a:lnTo>
                  <a:lnTo>
                    <a:pt x="12877" y="2155"/>
                  </a:lnTo>
                  <a:lnTo>
                    <a:pt x="13114" y="2155"/>
                  </a:lnTo>
                  <a:lnTo>
                    <a:pt x="13351" y="2155"/>
                  </a:lnTo>
                  <a:lnTo>
                    <a:pt x="13588" y="2155"/>
                  </a:lnTo>
                  <a:lnTo>
                    <a:pt x="13351" y="1"/>
                  </a:lnTo>
                  <a:lnTo>
                    <a:pt x="13035" y="1"/>
                  </a:lnTo>
                  <a:lnTo>
                    <a:pt x="12719" y="1"/>
                  </a:lnTo>
                  <a:lnTo>
                    <a:pt x="12403" y="53"/>
                  </a:lnTo>
                  <a:lnTo>
                    <a:pt x="12008" y="53"/>
                  </a:lnTo>
                  <a:lnTo>
                    <a:pt x="11613" y="53"/>
                  </a:lnTo>
                  <a:lnTo>
                    <a:pt x="11218" y="106"/>
                  </a:lnTo>
                  <a:lnTo>
                    <a:pt x="10981" y="106"/>
                  </a:lnTo>
                  <a:lnTo>
                    <a:pt x="10744" y="158"/>
                  </a:lnTo>
                  <a:lnTo>
                    <a:pt x="10507" y="158"/>
                  </a:lnTo>
                  <a:lnTo>
                    <a:pt x="10349" y="211"/>
                  </a:lnTo>
                  <a:lnTo>
                    <a:pt x="10033" y="211"/>
                  </a:lnTo>
                  <a:lnTo>
                    <a:pt x="9796" y="211"/>
                  </a:lnTo>
                  <a:lnTo>
                    <a:pt x="9559" y="263"/>
                  </a:lnTo>
                  <a:lnTo>
                    <a:pt x="9322" y="263"/>
                  </a:lnTo>
                  <a:lnTo>
                    <a:pt x="9085" y="316"/>
                  </a:lnTo>
                  <a:lnTo>
                    <a:pt x="8848" y="316"/>
                  </a:lnTo>
                  <a:lnTo>
                    <a:pt x="8611" y="368"/>
                  </a:lnTo>
                  <a:lnTo>
                    <a:pt x="8374" y="421"/>
                  </a:lnTo>
                  <a:lnTo>
                    <a:pt x="8058" y="421"/>
                  </a:lnTo>
                  <a:lnTo>
                    <a:pt x="7821" y="473"/>
                  </a:lnTo>
                  <a:lnTo>
                    <a:pt x="7584" y="526"/>
                  </a:lnTo>
                  <a:lnTo>
                    <a:pt x="7347" y="578"/>
                  </a:lnTo>
                  <a:lnTo>
                    <a:pt x="7110" y="578"/>
                  </a:lnTo>
                  <a:lnTo>
                    <a:pt x="6794" y="631"/>
                  </a:lnTo>
                  <a:lnTo>
                    <a:pt x="6557" y="684"/>
                  </a:lnTo>
                  <a:lnTo>
                    <a:pt x="6320" y="736"/>
                  </a:lnTo>
                  <a:lnTo>
                    <a:pt x="6083" y="789"/>
                  </a:lnTo>
                  <a:lnTo>
                    <a:pt x="5767" y="841"/>
                  </a:lnTo>
                  <a:lnTo>
                    <a:pt x="5530" y="894"/>
                  </a:lnTo>
                  <a:lnTo>
                    <a:pt x="5293" y="946"/>
                  </a:lnTo>
                  <a:lnTo>
                    <a:pt x="4977" y="946"/>
                  </a:lnTo>
                  <a:lnTo>
                    <a:pt x="4740" y="1051"/>
                  </a:lnTo>
                  <a:lnTo>
                    <a:pt x="4503" y="1104"/>
                  </a:lnTo>
                  <a:lnTo>
                    <a:pt x="4266" y="1156"/>
                  </a:lnTo>
                  <a:lnTo>
                    <a:pt x="4029" y="1209"/>
                  </a:lnTo>
                  <a:lnTo>
                    <a:pt x="3792" y="1314"/>
                  </a:lnTo>
                  <a:lnTo>
                    <a:pt x="3555" y="1314"/>
                  </a:lnTo>
                  <a:lnTo>
                    <a:pt x="3318" y="1419"/>
                  </a:lnTo>
                  <a:lnTo>
                    <a:pt x="3081" y="1524"/>
                  </a:lnTo>
                  <a:lnTo>
                    <a:pt x="2844" y="1577"/>
                  </a:lnTo>
                  <a:lnTo>
                    <a:pt x="2686" y="1629"/>
                  </a:lnTo>
                  <a:lnTo>
                    <a:pt x="2449" y="1734"/>
                  </a:lnTo>
                  <a:lnTo>
                    <a:pt x="2212" y="1839"/>
                  </a:lnTo>
                  <a:lnTo>
                    <a:pt x="2054" y="1892"/>
                  </a:lnTo>
                  <a:lnTo>
                    <a:pt x="1896" y="1997"/>
                  </a:lnTo>
                  <a:lnTo>
                    <a:pt x="1738" y="2050"/>
                  </a:lnTo>
                  <a:lnTo>
                    <a:pt x="1343" y="2260"/>
                  </a:lnTo>
                  <a:lnTo>
                    <a:pt x="1106" y="2470"/>
                  </a:lnTo>
                  <a:lnTo>
                    <a:pt x="790" y="2680"/>
                  </a:lnTo>
                  <a:lnTo>
                    <a:pt x="553" y="2890"/>
                  </a:lnTo>
                  <a:lnTo>
                    <a:pt x="395" y="3100"/>
                  </a:lnTo>
                  <a:lnTo>
                    <a:pt x="237" y="3363"/>
                  </a:lnTo>
                  <a:lnTo>
                    <a:pt x="158" y="3468"/>
                  </a:lnTo>
                  <a:lnTo>
                    <a:pt x="79" y="3626"/>
                  </a:lnTo>
                  <a:lnTo>
                    <a:pt x="0" y="3783"/>
                  </a:lnTo>
                  <a:lnTo>
                    <a:pt x="0" y="3941"/>
                  </a:lnTo>
                  <a:lnTo>
                    <a:pt x="0" y="4099"/>
                  </a:lnTo>
                  <a:lnTo>
                    <a:pt x="0" y="4309"/>
                  </a:lnTo>
                  <a:lnTo>
                    <a:pt x="0" y="4466"/>
                  </a:lnTo>
                  <a:lnTo>
                    <a:pt x="158" y="4677"/>
                  </a:lnTo>
                  <a:lnTo>
                    <a:pt x="158" y="4887"/>
                  </a:lnTo>
                  <a:lnTo>
                    <a:pt x="316" y="5097"/>
                  </a:lnTo>
                  <a:lnTo>
                    <a:pt x="395" y="5254"/>
                  </a:lnTo>
                  <a:lnTo>
                    <a:pt x="632" y="5517"/>
                  </a:lnTo>
                  <a:lnTo>
                    <a:pt x="790" y="5675"/>
                  </a:lnTo>
                  <a:lnTo>
                    <a:pt x="1106" y="5937"/>
                  </a:lnTo>
                  <a:lnTo>
                    <a:pt x="1185" y="6043"/>
                  </a:lnTo>
                  <a:lnTo>
                    <a:pt x="1343" y="6148"/>
                  </a:lnTo>
                  <a:lnTo>
                    <a:pt x="1501" y="6253"/>
                  </a:lnTo>
                  <a:lnTo>
                    <a:pt x="1738" y="6410"/>
                  </a:lnTo>
                  <a:lnTo>
                    <a:pt x="2054" y="6621"/>
                  </a:lnTo>
                  <a:lnTo>
                    <a:pt x="2291" y="6778"/>
                  </a:lnTo>
                  <a:lnTo>
                    <a:pt x="2528" y="6936"/>
                  </a:lnTo>
                  <a:lnTo>
                    <a:pt x="2844" y="7146"/>
                  </a:lnTo>
                  <a:lnTo>
                    <a:pt x="3081" y="7304"/>
                  </a:lnTo>
                  <a:lnTo>
                    <a:pt x="3397" y="7461"/>
                  </a:lnTo>
                  <a:lnTo>
                    <a:pt x="3634" y="7619"/>
                  </a:lnTo>
                  <a:lnTo>
                    <a:pt x="3950" y="7776"/>
                  </a:lnTo>
                  <a:lnTo>
                    <a:pt x="4187" y="7881"/>
                  </a:lnTo>
                  <a:lnTo>
                    <a:pt x="4503" y="8039"/>
                  </a:lnTo>
                  <a:lnTo>
                    <a:pt x="4740" y="8144"/>
                  </a:lnTo>
                  <a:lnTo>
                    <a:pt x="4977" y="8302"/>
                  </a:lnTo>
                  <a:lnTo>
                    <a:pt x="5214" y="8407"/>
                  </a:lnTo>
                  <a:lnTo>
                    <a:pt x="5451" y="8512"/>
                  </a:lnTo>
                  <a:lnTo>
                    <a:pt x="5688" y="8617"/>
                  </a:lnTo>
                  <a:lnTo>
                    <a:pt x="6004" y="8722"/>
                  </a:lnTo>
                  <a:lnTo>
                    <a:pt x="6162" y="8775"/>
                  </a:lnTo>
                  <a:lnTo>
                    <a:pt x="6399" y="8880"/>
                  </a:lnTo>
                  <a:lnTo>
                    <a:pt x="6636" y="8932"/>
                  </a:lnTo>
                  <a:lnTo>
                    <a:pt x="6873" y="9037"/>
                  </a:lnTo>
                  <a:lnTo>
                    <a:pt x="7110" y="9090"/>
                  </a:lnTo>
                  <a:lnTo>
                    <a:pt x="7268" y="9142"/>
                  </a:lnTo>
                  <a:lnTo>
                    <a:pt x="7505" y="9195"/>
                  </a:lnTo>
                  <a:lnTo>
                    <a:pt x="7742" y="9247"/>
                  </a:lnTo>
                  <a:lnTo>
                    <a:pt x="8137" y="9300"/>
                  </a:lnTo>
                  <a:lnTo>
                    <a:pt x="8532" y="9353"/>
                  </a:lnTo>
                  <a:lnTo>
                    <a:pt x="8927" y="9353"/>
                  </a:lnTo>
                  <a:lnTo>
                    <a:pt x="9401" y="9405"/>
                  </a:lnTo>
                  <a:lnTo>
                    <a:pt x="9559" y="9353"/>
                  </a:lnTo>
                  <a:lnTo>
                    <a:pt x="9796" y="9353"/>
                  </a:lnTo>
                  <a:lnTo>
                    <a:pt x="10033" y="9300"/>
                  </a:lnTo>
                  <a:lnTo>
                    <a:pt x="10191" y="9300"/>
                  </a:lnTo>
                  <a:lnTo>
                    <a:pt x="10507" y="9195"/>
                  </a:lnTo>
                  <a:lnTo>
                    <a:pt x="10823" y="9090"/>
                  </a:lnTo>
                  <a:lnTo>
                    <a:pt x="11060" y="8985"/>
                  </a:lnTo>
                  <a:lnTo>
                    <a:pt x="11218" y="8880"/>
                  </a:lnTo>
                  <a:lnTo>
                    <a:pt x="11376" y="8827"/>
                  </a:lnTo>
                  <a:lnTo>
                    <a:pt x="11455" y="8775"/>
                  </a:lnTo>
                  <a:lnTo>
                    <a:pt x="8927" y="7409"/>
                  </a:lnTo>
                  <a:lnTo>
                    <a:pt x="9085" y="7251"/>
                  </a:lnTo>
                  <a:lnTo>
                    <a:pt x="9243" y="72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6" name="Shape 267"/>
            <p:cNvSpPr>
              <a:spLocks/>
            </p:cNvSpPr>
            <p:nvPr/>
          </p:nvSpPr>
          <p:spPr bwMode="auto">
            <a:xfrm>
              <a:off x="754425" y="1897975"/>
              <a:ext cx="225175" cy="93275"/>
            </a:xfrm>
            <a:custGeom>
              <a:avLst/>
              <a:gdLst>
                <a:gd name="T0" fmla="*/ 2147483647 w 9007"/>
                <a:gd name="T1" fmla="*/ 2147483647 h 3731"/>
                <a:gd name="T2" fmla="*/ 2147483647 w 9007"/>
                <a:gd name="T3" fmla="*/ 0 h 3731"/>
                <a:gd name="T4" fmla="*/ 244140625 w 9007"/>
                <a:gd name="T5" fmla="*/ 2147483647 h 3731"/>
                <a:gd name="T6" fmla="*/ 2147483647 w 9007"/>
                <a:gd name="T7" fmla="*/ 2147483647 h 3731"/>
                <a:gd name="T8" fmla="*/ 2147483647 w 9007"/>
                <a:gd name="T9" fmla="*/ 2147483647 h 3731"/>
                <a:gd name="T10" fmla="*/ 2147483647 w 9007"/>
                <a:gd name="T11" fmla="*/ 2147483647 h 37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07"/>
                <a:gd name="T19" fmla="*/ 0 h 3731"/>
                <a:gd name="T20" fmla="*/ 9007 w 9007"/>
                <a:gd name="T21" fmla="*/ 3731 h 37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07" h="3731" extrusionOk="0">
                  <a:moveTo>
                    <a:pt x="9007" y="1682"/>
                  </a:moveTo>
                  <a:lnTo>
                    <a:pt x="949" y="0"/>
                  </a:lnTo>
                  <a:lnTo>
                    <a:pt x="1" y="2049"/>
                  </a:lnTo>
                  <a:lnTo>
                    <a:pt x="8059" y="3731"/>
                  </a:lnTo>
                  <a:lnTo>
                    <a:pt x="9007" y="16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7" name="Shape 268"/>
            <p:cNvSpPr>
              <a:spLocks/>
            </p:cNvSpPr>
            <p:nvPr/>
          </p:nvSpPr>
          <p:spPr bwMode="auto">
            <a:xfrm>
              <a:off x="857125" y="1685200"/>
              <a:ext cx="223200" cy="97200"/>
            </a:xfrm>
            <a:custGeom>
              <a:avLst/>
              <a:gdLst>
                <a:gd name="T0" fmla="*/ 2147483647 w 8928"/>
                <a:gd name="T1" fmla="*/ 2147483647 h 3888"/>
                <a:gd name="T2" fmla="*/ 2147483647 w 8928"/>
                <a:gd name="T3" fmla="*/ 0 h 3888"/>
                <a:gd name="T4" fmla="*/ 244140625 w 8928"/>
                <a:gd name="T5" fmla="*/ 2147483647 h 3888"/>
                <a:gd name="T6" fmla="*/ 2147483647 w 8928"/>
                <a:gd name="T7" fmla="*/ 2147483647 h 3888"/>
                <a:gd name="T8" fmla="*/ 2147483647 w 8928"/>
                <a:gd name="T9" fmla="*/ 2147483647 h 3888"/>
                <a:gd name="T10" fmla="*/ 2147483647 w 8928"/>
                <a:gd name="T11" fmla="*/ 2147483647 h 38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28"/>
                <a:gd name="T19" fmla="*/ 0 h 3888"/>
                <a:gd name="T20" fmla="*/ 8928 w 8928"/>
                <a:gd name="T21" fmla="*/ 3888 h 38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28" h="3888" extrusionOk="0">
                  <a:moveTo>
                    <a:pt x="8928" y="1891"/>
                  </a:moveTo>
                  <a:lnTo>
                    <a:pt x="1107" y="0"/>
                  </a:lnTo>
                  <a:lnTo>
                    <a:pt x="1" y="1997"/>
                  </a:lnTo>
                  <a:lnTo>
                    <a:pt x="7901" y="3888"/>
                  </a:lnTo>
                  <a:lnTo>
                    <a:pt x="8928" y="18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8" name="Shape 269"/>
            <p:cNvSpPr>
              <a:spLocks/>
            </p:cNvSpPr>
            <p:nvPr/>
          </p:nvSpPr>
          <p:spPr bwMode="auto">
            <a:xfrm>
              <a:off x="973650" y="1450075"/>
              <a:ext cx="205425" cy="91975"/>
            </a:xfrm>
            <a:custGeom>
              <a:avLst/>
              <a:gdLst>
                <a:gd name="T0" fmla="*/ 2147483647 w 8217"/>
                <a:gd name="T1" fmla="*/ 2147483647 h 3679"/>
                <a:gd name="T2" fmla="*/ 2147483647 w 8217"/>
                <a:gd name="T3" fmla="*/ 244140625 h 3679"/>
                <a:gd name="T4" fmla="*/ 244140625 w 8217"/>
                <a:gd name="T5" fmla="*/ 2147483647 h 3679"/>
                <a:gd name="T6" fmla="*/ 2147483647 w 8217"/>
                <a:gd name="T7" fmla="*/ 2147483647 h 3679"/>
                <a:gd name="T8" fmla="*/ 2147483647 w 8217"/>
                <a:gd name="T9" fmla="*/ 2147483647 h 3679"/>
                <a:gd name="T10" fmla="*/ 2147483647 w 8217"/>
                <a:gd name="T11" fmla="*/ 2147483647 h 3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17"/>
                <a:gd name="T19" fmla="*/ 0 h 3679"/>
                <a:gd name="T20" fmla="*/ 8217 w 8217"/>
                <a:gd name="T21" fmla="*/ 3679 h 3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17" h="3679" extrusionOk="0">
                  <a:moveTo>
                    <a:pt x="8217" y="1629"/>
                  </a:moveTo>
                  <a:lnTo>
                    <a:pt x="1028" y="1"/>
                  </a:lnTo>
                  <a:lnTo>
                    <a:pt x="1" y="2050"/>
                  </a:lnTo>
                  <a:lnTo>
                    <a:pt x="7190" y="3678"/>
                  </a:lnTo>
                  <a:lnTo>
                    <a:pt x="8217" y="16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19" name="Shape 270"/>
            <p:cNvSpPr>
              <a:spLocks/>
            </p:cNvSpPr>
            <p:nvPr/>
          </p:nvSpPr>
          <p:spPr bwMode="auto">
            <a:xfrm>
              <a:off x="1196825" y="656725"/>
              <a:ext cx="335775" cy="97225"/>
            </a:xfrm>
            <a:custGeom>
              <a:avLst/>
              <a:gdLst>
                <a:gd name="T0" fmla="*/ 2147483647 w 13431"/>
                <a:gd name="T1" fmla="*/ 2147483647 h 3889"/>
                <a:gd name="T2" fmla="*/ 2147483647 w 13431"/>
                <a:gd name="T3" fmla="*/ 244140625 h 3889"/>
                <a:gd name="T4" fmla="*/ 244140625 w 13431"/>
                <a:gd name="T5" fmla="*/ 2147483647 h 3889"/>
                <a:gd name="T6" fmla="*/ 2147483647 w 13431"/>
                <a:gd name="T7" fmla="*/ 2147483647 h 3889"/>
                <a:gd name="T8" fmla="*/ 2147483647 w 13431"/>
                <a:gd name="T9" fmla="*/ 2147483647 h 3889"/>
                <a:gd name="T10" fmla="*/ 2147483647 w 13431"/>
                <a:gd name="T11" fmla="*/ 2147483647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431"/>
                <a:gd name="T19" fmla="*/ 0 h 3889"/>
                <a:gd name="T20" fmla="*/ 13431 w 13431"/>
                <a:gd name="T21" fmla="*/ 3889 h 38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431" h="3889" extrusionOk="0">
                  <a:moveTo>
                    <a:pt x="13430" y="1787"/>
                  </a:moveTo>
                  <a:lnTo>
                    <a:pt x="633" y="1"/>
                  </a:lnTo>
                  <a:lnTo>
                    <a:pt x="1" y="2050"/>
                  </a:lnTo>
                  <a:lnTo>
                    <a:pt x="12798" y="3889"/>
                  </a:lnTo>
                  <a:lnTo>
                    <a:pt x="13430" y="17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20" name="Shape 271"/>
            <p:cNvSpPr>
              <a:spLocks/>
            </p:cNvSpPr>
            <p:nvPr/>
          </p:nvSpPr>
          <p:spPr bwMode="auto">
            <a:xfrm>
              <a:off x="1151400" y="914175"/>
              <a:ext cx="250850" cy="68325"/>
            </a:xfrm>
            <a:custGeom>
              <a:avLst/>
              <a:gdLst>
                <a:gd name="T0" fmla="*/ 2147483647 w 10034"/>
                <a:gd name="T1" fmla="*/ 2147483647 h 2733"/>
                <a:gd name="T2" fmla="*/ 2147483647 w 10034"/>
                <a:gd name="T3" fmla="*/ 0 h 2733"/>
                <a:gd name="T4" fmla="*/ 244140625 w 10034"/>
                <a:gd name="T5" fmla="*/ 2147483647 h 2733"/>
                <a:gd name="T6" fmla="*/ 2147483647 w 10034"/>
                <a:gd name="T7" fmla="*/ 2147483647 h 2733"/>
                <a:gd name="T8" fmla="*/ 2147483647 w 10034"/>
                <a:gd name="T9" fmla="*/ 2147483647 h 2733"/>
                <a:gd name="T10" fmla="*/ 2147483647 w 10034"/>
                <a:gd name="T11" fmla="*/ 2147483647 h 27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34"/>
                <a:gd name="T19" fmla="*/ 0 h 2733"/>
                <a:gd name="T20" fmla="*/ 10034 w 10034"/>
                <a:gd name="T21" fmla="*/ 2733 h 27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34" h="2733" extrusionOk="0">
                  <a:moveTo>
                    <a:pt x="10034" y="578"/>
                  </a:moveTo>
                  <a:lnTo>
                    <a:pt x="317" y="0"/>
                  </a:lnTo>
                  <a:lnTo>
                    <a:pt x="1" y="2155"/>
                  </a:lnTo>
                  <a:lnTo>
                    <a:pt x="9718" y="2732"/>
                  </a:lnTo>
                  <a:lnTo>
                    <a:pt x="10034" y="5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  <p:sp>
          <p:nvSpPr>
            <p:cNvPr id="16421" name="Shape 272"/>
            <p:cNvSpPr>
              <a:spLocks/>
            </p:cNvSpPr>
            <p:nvPr/>
          </p:nvSpPr>
          <p:spPr bwMode="auto">
            <a:xfrm>
              <a:off x="1056600" y="1205775"/>
              <a:ext cx="225175" cy="73575"/>
            </a:xfrm>
            <a:custGeom>
              <a:avLst/>
              <a:gdLst>
                <a:gd name="T0" fmla="*/ 2147483647 w 9007"/>
                <a:gd name="T1" fmla="*/ 2147483647 h 2943"/>
                <a:gd name="T2" fmla="*/ 2147483647 w 9007"/>
                <a:gd name="T3" fmla="*/ 0 h 2943"/>
                <a:gd name="T4" fmla="*/ 244140625 w 9007"/>
                <a:gd name="T5" fmla="*/ 2147483647 h 2943"/>
                <a:gd name="T6" fmla="*/ 2147483647 w 9007"/>
                <a:gd name="T7" fmla="*/ 2147483647 h 2943"/>
                <a:gd name="T8" fmla="*/ 2147483647 w 9007"/>
                <a:gd name="T9" fmla="*/ 2147483647 h 2943"/>
                <a:gd name="T10" fmla="*/ 2147483647 w 9007"/>
                <a:gd name="T11" fmla="*/ 2147483647 h 29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07"/>
                <a:gd name="T19" fmla="*/ 0 h 2943"/>
                <a:gd name="T20" fmla="*/ 9007 w 9007"/>
                <a:gd name="T21" fmla="*/ 2943 h 29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07" h="2943" extrusionOk="0">
                  <a:moveTo>
                    <a:pt x="9007" y="841"/>
                  </a:moveTo>
                  <a:lnTo>
                    <a:pt x="475" y="0"/>
                  </a:lnTo>
                  <a:lnTo>
                    <a:pt x="1" y="2102"/>
                  </a:lnTo>
                  <a:lnTo>
                    <a:pt x="8533" y="2942"/>
                  </a:lnTo>
                  <a:lnTo>
                    <a:pt x="9007" y="8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en-IN"/>
            </a:p>
          </p:txBody>
        </p:sp>
      </p:grpSp>
      <p:sp>
        <p:nvSpPr>
          <p:cNvPr id="16395" name="Shape 273"/>
          <p:cNvSpPr txBox="1">
            <a:spLocks noChangeArrowheads="1"/>
          </p:cNvSpPr>
          <p:nvPr/>
        </p:nvSpPr>
        <p:spPr bwMode="auto">
          <a:xfrm>
            <a:off x="7162800" y="23622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2</a:t>
            </a:r>
            <a:r>
              <a:rPr lang="en-US" altLang="en-US" sz="2000" dirty="0" smtClean="0">
                <a:solidFill>
                  <a:srgbClr val="000000"/>
                </a:solidFill>
                <a:sym typeface="Garamond" pitchFamily="18" charset="0"/>
              </a:rPr>
              <a:t>) Increase </a:t>
            </a: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in </a:t>
            </a:r>
          </a:p>
          <a:p>
            <a:pPr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altLang="en-US" sz="2000" dirty="0">
                <a:solidFill>
                  <a:srgbClr val="000000"/>
                </a:solidFill>
                <a:sym typeface="Garamond" pitchFamily="18" charset="0"/>
              </a:rPr>
              <a:t>Temperature</a:t>
            </a:r>
          </a:p>
        </p:txBody>
      </p:sp>
      <p:sp>
        <p:nvSpPr>
          <p:cNvPr id="16396" name="Shape 274"/>
          <p:cNvSpPr txBox="1">
            <a:spLocks noChangeArrowheads="1"/>
          </p:cNvSpPr>
          <p:nvPr/>
        </p:nvSpPr>
        <p:spPr bwMode="auto">
          <a:xfrm>
            <a:off x="457200" y="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ct val="25000"/>
              <a:buFont typeface="Garamond" pitchFamily="18" charset="0"/>
              <a:buNone/>
            </a:pPr>
            <a:r>
              <a:rPr lang="en-US" sz="3600" b="1" dirty="0" smtClean="0"/>
              <a:t>Anthropogenic factors must have been responsible for past declines…</a:t>
            </a:r>
            <a:endParaRPr lang="en-US" altLang="en-US" sz="3600" dirty="0">
              <a:latin typeface="Garamond" pitchFamily="18" charset="0"/>
              <a:sym typeface="Garamond" pitchFamily="18" charset="0"/>
            </a:endParaRPr>
          </a:p>
        </p:txBody>
      </p:sp>
      <p:cxnSp>
        <p:nvCxnSpPr>
          <p:cNvPr id="275" name="Straight Connector 274"/>
          <p:cNvCxnSpPr/>
          <p:nvPr/>
        </p:nvCxnSpPr>
        <p:spPr>
          <a:xfrm>
            <a:off x="3667125" y="3527425"/>
            <a:ext cx="37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 bwMode="auto">
          <a:xfrm flipH="1">
            <a:off x="3819525" y="3581400"/>
            <a:ext cx="115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3048000" y="3352800"/>
            <a:ext cx="37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 bwMode="auto">
          <a:xfrm flipH="1">
            <a:off x="3200400" y="3406775"/>
            <a:ext cx="115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228600" y="6400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i="1" dirty="0" err="1" smtClean="0"/>
              <a:t>Srinivasan</a:t>
            </a:r>
            <a:r>
              <a:rPr lang="en-US" i="1" dirty="0" smtClean="0"/>
              <a:t> et al., 2015</a:t>
            </a:r>
            <a:endParaRPr lang="en-US" i="1" dirty="0"/>
          </a:p>
        </p:txBody>
      </p:sp>
      <p:sp>
        <p:nvSpPr>
          <p:cNvPr id="172" name="Shape 213"/>
          <p:cNvSpPr>
            <a:spLocks noChangeArrowheads="1"/>
          </p:cNvSpPr>
          <p:nvPr/>
        </p:nvSpPr>
        <p:spPr bwMode="auto">
          <a:xfrm rot="5245278">
            <a:off x="7023959" y="5264349"/>
            <a:ext cx="609600" cy="304800"/>
          </a:xfrm>
          <a:prstGeom prst="rightArrow">
            <a:avLst>
              <a:gd name="adj1" fmla="val 18028"/>
              <a:gd name="adj2" fmla="val 50001"/>
            </a:avLst>
          </a:prstGeom>
          <a:solidFill>
            <a:schemeClr val="accent1"/>
          </a:solidFill>
          <a:ln w="25400" cap="rnd">
            <a:solidFill>
              <a:srgbClr val="89A4A7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en-US" altLang="en-US" sz="2000"/>
          </a:p>
        </p:txBody>
      </p:sp>
      <p:pic>
        <p:nvPicPr>
          <p:cNvPr id="1028" name="Picture 4" descr="C:\Users\dushyant\AppData\Local\Microsoft\Windows\INetCache\IE\VV0MBGZ2\Eucalyptus_tree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6657" y="1981200"/>
            <a:ext cx="385543" cy="1015778"/>
          </a:xfrm>
          <a:prstGeom prst="rect">
            <a:avLst/>
          </a:prstGeom>
          <a:noFill/>
        </p:spPr>
      </p:pic>
      <p:pic>
        <p:nvPicPr>
          <p:cNvPr id="173" name="Picture 4" descr="C:\Users\dushyant\AppData\Local\Microsoft\Windows\INetCache\IE\VV0MBGZ2\Eucalyptus_tree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981200"/>
            <a:ext cx="385543" cy="1015778"/>
          </a:xfrm>
          <a:prstGeom prst="rect">
            <a:avLst/>
          </a:prstGeom>
          <a:noFill/>
        </p:spPr>
      </p:pic>
      <p:pic>
        <p:nvPicPr>
          <p:cNvPr id="176" name="Picture 2" descr="C:\Users\dushyant\AppData\Local\Microsoft\Windows\INetCache\IE\VV0MBGZ2\rain-310148_64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1295400"/>
            <a:ext cx="1414463" cy="1590960"/>
          </a:xfrm>
          <a:prstGeom prst="rect">
            <a:avLst/>
          </a:prstGeom>
          <a:noFill/>
        </p:spPr>
      </p:pic>
      <p:sp>
        <p:nvSpPr>
          <p:cNvPr id="146" name="TextBox 145"/>
          <p:cNvSpPr txBox="1"/>
          <p:nvPr/>
        </p:nvSpPr>
        <p:spPr>
          <a:xfrm>
            <a:off x="5043239" y="1021140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 b="1" dirty="0" smtClean="0">
                <a:solidFill>
                  <a:srgbClr val="FF0000"/>
                </a:solidFill>
              </a:rPr>
              <a:t>X</a:t>
            </a:r>
            <a:endParaRPr lang="en-IN" sz="9600" b="1" dirty="0">
              <a:solidFill>
                <a:srgbClr val="FF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452320" y="1844824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600" b="1" dirty="0" smtClean="0">
                <a:solidFill>
                  <a:srgbClr val="FF0000"/>
                </a:solidFill>
              </a:rPr>
              <a:t>X</a:t>
            </a:r>
            <a:endParaRPr lang="en-IN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1384</Words>
  <Application>Microsoft Office PowerPoint</Application>
  <PresentationFormat>On-screen Show (4:3)</PresentationFormat>
  <Paragraphs>261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Disaggregating the effects of climatic and anthropogenic drivers on groundwater availability in the Arkavathy watershed, India.</vt:lpstr>
      <vt:lpstr>Slide 2</vt:lpstr>
      <vt:lpstr>Traditional Approach: Downscale climate projections, apply them to hydrologic models</vt:lpstr>
      <vt:lpstr>Climate models suggest an increasing trend in annual rainfall.</vt:lpstr>
      <vt:lpstr>Baseflows into TG Halli also declined – virtually disappeared after 1992</vt:lpstr>
      <vt:lpstr>BUT inflows into TG Halli catchment have declined sharply.</vt:lpstr>
      <vt:lpstr>Secondary data show that the surface water irrigation and open wells disappeared by the mid-1990s.</vt:lpstr>
      <vt:lpstr>Slide 8</vt:lpstr>
      <vt:lpstr>Slide 9</vt:lpstr>
      <vt:lpstr>Slide 10</vt:lpstr>
      <vt:lpstr>Slide 11</vt:lpstr>
      <vt:lpstr>Anthropogenic changes in TG Halli catchment over the last 3 decades</vt:lpstr>
      <vt:lpstr>LULC  1972 - 73</vt:lpstr>
      <vt:lpstr>Slide 14</vt:lpstr>
      <vt:lpstr>Slide 15</vt:lpstr>
      <vt:lpstr>Slide 16</vt:lpstr>
      <vt:lpstr>Anthropogenic changes in TG Halli catchment over the last 3 decades</vt:lpstr>
      <vt:lpstr>Check dams reduce runoff and increase recharge</vt:lpstr>
      <vt:lpstr>3B. Modelled cumulative impacts of chains of check-dams</vt:lpstr>
      <vt:lpstr>3B. Cumulatively, capture much of the runoff – only large storms reach the tank</vt:lpstr>
      <vt:lpstr>Anthropogenic changes in TG Halli catchment over the last 3 decades</vt:lpstr>
      <vt:lpstr>Evidence of depletion of deep fracture aquifers</vt:lpstr>
      <vt:lpstr>Evidence of connectivity: Recharge from shallow zones reaches deep zones</vt:lpstr>
      <vt:lpstr>Anthropogenic changes in TG Halli catchment over the last 3 decades</vt:lpstr>
      <vt:lpstr>Recap: Land Use, Land Cover Change</vt:lpstr>
      <vt:lpstr>Where does the rain end up?</vt:lpstr>
      <vt:lpstr>Agricultural pumping and eucalyptus =&gt; GW depletion</vt:lpstr>
      <vt:lpstr>Hydrology of TG Halli catcment</vt:lpstr>
      <vt:lpstr>Socio-hydrology of TG Halli catchment</vt:lpstr>
      <vt:lpstr>Slide 30</vt:lpstr>
      <vt:lpstr>THANK YOU!</vt:lpstr>
      <vt:lpstr>Note: Government monitoring wells do not show depletion</vt:lpstr>
      <vt:lpstr>Evidence of depletion of deep fracture aquifers Novel, low-cost approach: Crowdsourced borewell scans</vt:lpstr>
      <vt:lpstr>Evidence of depletion in deep aquifers  Very little deep storage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Disaggregating the effects of climatic and anthropogenic drivers on groundwater availability in the Arkavathy watershed, India.</dc:title>
  <dc:creator>dushyant</dc:creator>
  <cp:lastModifiedBy>dushyant</cp:lastModifiedBy>
  <cp:revision>2</cp:revision>
  <dcterms:created xsi:type="dcterms:W3CDTF">2016-11-15T08:32:28Z</dcterms:created>
  <dcterms:modified xsi:type="dcterms:W3CDTF">2016-11-15T08:41:59Z</dcterms:modified>
</cp:coreProperties>
</file>