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2" r:id="rId3"/>
    <p:sldId id="260" r:id="rId4"/>
    <p:sldId id="259" r:id="rId5"/>
    <p:sldId id="257" r:id="rId6"/>
    <p:sldId id="258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45918D-E750-43FC-A216-250E7ED37812}" type="datetimeFigureOut">
              <a:rPr lang="fr-FR" smtClean="0"/>
              <a:t>18/11/2016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0F92A8-23E6-45A6-B967-AB001A5B67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3663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6:45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0F92A8-23E6-45A6-B967-AB001A5B673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9485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18/11/2016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18/11/2016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WP1 group meeting</a:t>
            </a:r>
            <a:br>
              <a:rPr lang="fr-FR" dirty="0" smtClean="0"/>
            </a:br>
            <a:r>
              <a:rPr lang="fr-FR" dirty="0" smtClean="0"/>
              <a:t>18/11/2016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3895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262285"/>
            <a:ext cx="8229600" cy="1143000"/>
          </a:xfrm>
        </p:spPr>
        <p:txBody>
          <a:bodyPr/>
          <a:lstStyle/>
          <a:p>
            <a:r>
              <a:rPr lang="fr-FR" dirty="0" smtClean="0"/>
              <a:t>Data </a:t>
            </a:r>
            <a:r>
              <a:rPr lang="fr-FR" dirty="0" err="1" smtClean="0"/>
              <a:t>Needed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904656"/>
          </a:xfrm>
        </p:spPr>
        <p:txBody>
          <a:bodyPr>
            <a:normAutofit fontScale="92500"/>
          </a:bodyPr>
          <a:lstStyle/>
          <a:p>
            <a:r>
              <a:rPr lang="fr-FR" sz="2000" dirty="0" smtClean="0"/>
              <a:t>RS data/</a:t>
            </a:r>
            <a:r>
              <a:rPr lang="fr-FR" sz="2000" dirty="0" err="1" smtClean="0"/>
              <a:t>Products</a:t>
            </a:r>
            <a:endParaRPr lang="fr-FR" sz="2000" dirty="0" smtClean="0"/>
          </a:p>
          <a:p>
            <a:pPr lvl="1"/>
            <a:r>
              <a:rPr lang="fr-FR" sz="1600" dirty="0" err="1"/>
              <a:t>Sentinel</a:t>
            </a:r>
            <a:r>
              <a:rPr lang="fr-FR" sz="1600" dirty="0"/>
              <a:t> data: free</a:t>
            </a:r>
          </a:p>
          <a:p>
            <a:pPr lvl="1"/>
            <a:r>
              <a:rPr lang="fr-FR" sz="1600" dirty="0" err="1"/>
              <a:t>Order</a:t>
            </a:r>
            <a:r>
              <a:rPr lang="fr-FR" sz="1600" dirty="0"/>
              <a:t> </a:t>
            </a:r>
            <a:r>
              <a:rPr lang="fr-FR" sz="1600" dirty="0" err="1"/>
              <a:t>Radarsat</a:t>
            </a:r>
            <a:r>
              <a:rPr lang="fr-FR" sz="1600" dirty="0"/>
              <a:t> Images </a:t>
            </a:r>
            <a:r>
              <a:rPr lang="fr-FR" sz="1600" dirty="0" err="1"/>
              <a:t>may</a:t>
            </a:r>
            <a:r>
              <a:rPr lang="fr-FR" sz="1600" dirty="0"/>
              <a:t> 2017 -&gt; </a:t>
            </a:r>
            <a:r>
              <a:rPr lang="fr-FR" sz="1600" dirty="0" err="1"/>
              <a:t>feb</a:t>
            </a:r>
            <a:r>
              <a:rPr lang="fr-FR" sz="1600" dirty="0"/>
              <a:t>. 2018 (COSTEL, </a:t>
            </a:r>
            <a:r>
              <a:rPr lang="fr-FR" sz="1600" dirty="0" err="1"/>
              <a:t>financed</a:t>
            </a:r>
            <a:r>
              <a:rPr lang="fr-FR" sz="1600" dirty="0"/>
              <a:t> by TOSCA)</a:t>
            </a:r>
          </a:p>
          <a:p>
            <a:pPr lvl="1"/>
            <a:r>
              <a:rPr lang="fr-FR" sz="1600" dirty="0"/>
              <a:t>To </a:t>
            </a:r>
            <a:r>
              <a:rPr lang="fr-FR" sz="1600" dirty="0" err="1"/>
              <a:t>see</a:t>
            </a:r>
            <a:r>
              <a:rPr lang="fr-FR" sz="1600" dirty="0"/>
              <a:t> if </a:t>
            </a:r>
            <a:r>
              <a:rPr lang="fr-FR" sz="1600" dirty="0" err="1"/>
              <a:t>maize</a:t>
            </a:r>
            <a:r>
              <a:rPr lang="fr-FR" sz="1600" dirty="0"/>
              <a:t> </a:t>
            </a:r>
            <a:r>
              <a:rPr lang="fr-FR" sz="1600" dirty="0" err="1"/>
              <a:t>could</a:t>
            </a:r>
            <a:r>
              <a:rPr lang="fr-FR" sz="1600" dirty="0"/>
              <a:t> </a:t>
            </a:r>
            <a:r>
              <a:rPr lang="fr-FR" sz="1600" dirty="0" err="1"/>
              <a:t>be</a:t>
            </a:r>
            <a:r>
              <a:rPr lang="fr-FR" sz="1600" dirty="0"/>
              <a:t> </a:t>
            </a:r>
            <a:r>
              <a:rPr lang="fr-FR" sz="1600" dirty="0" err="1"/>
              <a:t>ident</a:t>
            </a:r>
            <a:r>
              <a:rPr lang="fr-FR" sz="1600" dirty="0"/>
              <a:t>. on Rabi 2011-2015 </a:t>
            </a:r>
            <a:r>
              <a:rPr lang="fr-FR" sz="1600" dirty="0" err="1"/>
              <a:t>using</a:t>
            </a:r>
            <a:r>
              <a:rPr lang="fr-FR" sz="1600" dirty="0"/>
              <a:t> RS data (for inversion)</a:t>
            </a:r>
          </a:p>
          <a:p>
            <a:pPr lvl="1"/>
            <a:r>
              <a:rPr lang="fr-FR" sz="1600" dirty="0"/>
              <a:t>Check </a:t>
            </a:r>
            <a:r>
              <a:rPr lang="fr-FR" sz="1600" dirty="0" err="1"/>
              <a:t>avail</a:t>
            </a:r>
            <a:r>
              <a:rPr lang="fr-FR" sz="1600" dirty="0"/>
              <a:t>. of </a:t>
            </a:r>
            <a:r>
              <a:rPr lang="fr-FR" sz="1600" dirty="0" err="1"/>
              <a:t>Hyperspectral</a:t>
            </a:r>
            <a:r>
              <a:rPr lang="fr-FR" sz="1600" dirty="0"/>
              <a:t> images (to </a:t>
            </a:r>
            <a:r>
              <a:rPr lang="fr-FR" sz="1600" dirty="0" err="1"/>
              <a:t>see</a:t>
            </a:r>
            <a:r>
              <a:rPr lang="fr-FR" sz="1600" dirty="0"/>
              <a:t> </a:t>
            </a:r>
            <a:r>
              <a:rPr lang="fr-FR" sz="1600" dirty="0" err="1"/>
              <a:t>with</a:t>
            </a:r>
            <a:r>
              <a:rPr lang="fr-FR" sz="1600" dirty="0"/>
              <a:t> ISRO at </a:t>
            </a:r>
            <a:r>
              <a:rPr lang="fr-FR" sz="1600" dirty="0" err="1"/>
              <a:t>next</a:t>
            </a:r>
            <a:r>
              <a:rPr lang="fr-FR" sz="1600" dirty="0"/>
              <a:t> meeting: </a:t>
            </a:r>
            <a:r>
              <a:rPr lang="fr-FR" sz="1600" dirty="0" err="1"/>
              <a:t>hyperion</a:t>
            </a:r>
            <a:r>
              <a:rPr lang="fr-FR" sz="1600" dirty="0"/>
              <a:t>, </a:t>
            </a:r>
            <a:r>
              <a:rPr lang="fr-FR" sz="1600" dirty="0" err="1"/>
              <a:t>airborne</a:t>
            </a:r>
            <a:r>
              <a:rPr lang="fr-FR" sz="1600" dirty="0"/>
              <a:t> …) for DSM</a:t>
            </a:r>
          </a:p>
          <a:p>
            <a:pPr lvl="1"/>
            <a:r>
              <a:rPr lang="fr-FR" sz="1600" dirty="0"/>
              <a:t>Optical </a:t>
            </a:r>
            <a:r>
              <a:rPr lang="fr-FR" sz="1600" dirty="0" err="1"/>
              <a:t>bare</a:t>
            </a:r>
            <a:r>
              <a:rPr lang="fr-FR" sz="1600" dirty="0"/>
              <a:t> </a:t>
            </a:r>
            <a:r>
              <a:rPr lang="fr-FR" sz="1600" dirty="0" err="1"/>
              <a:t>soil</a:t>
            </a:r>
            <a:r>
              <a:rPr lang="fr-FR" sz="1600" dirty="0"/>
              <a:t> images </a:t>
            </a:r>
            <a:r>
              <a:rPr lang="fr-FR" sz="1600" dirty="0" err="1"/>
              <a:t>avail</a:t>
            </a:r>
            <a:r>
              <a:rPr lang="fr-FR" sz="1600" dirty="0"/>
              <a:t>. For DSM</a:t>
            </a:r>
          </a:p>
          <a:p>
            <a:pPr lvl="1"/>
            <a:r>
              <a:rPr lang="fr-FR" sz="1600" dirty="0" err="1"/>
              <a:t>See</a:t>
            </a:r>
            <a:r>
              <a:rPr lang="fr-FR" sz="1600" dirty="0"/>
              <a:t> </a:t>
            </a:r>
            <a:r>
              <a:rPr lang="fr-FR" sz="1600" dirty="0" err="1"/>
              <a:t>possibility</a:t>
            </a:r>
            <a:r>
              <a:rPr lang="fr-FR" sz="1600" dirty="0"/>
              <a:t> of </a:t>
            </a:r>
            <a:r>
              <a:rPr lang="fr-FR" sz="1600" dirty="0" err="1"/>
              <a:t>acquiring</a:t>
            </a:r>
            <a:r>
              <a:rPr lang="fr-FR" sz="1600" dirty="0"/>
              <a:t> new </a:t>
            </a:r>
            <a:r>
              <a:rPr lang="fr-FR" sz="1600" dirty="0" err="1"/>
              <a:t>hyperspectral</a:t>
            </a:r>
            <a:r>
              <a:rPr lang="fr-FR" sz="1600" dirty="0"/>
              <a:t> </a:t>
            </a:r>
            <a:r>
              <a:rPr lang="fr-FR" sz="1600" dirty="0" err="1"/>
              <a:t>airborne</a:t>
            </a:r>
            <a:r>
              <a:rPr lang="fr-FR" sz="1600" dirty="0"/>
              <a:t> image (for DSM and/or inversion)</a:t>
            </a:r>
          </a:p>
          <a:p>
            <a:pPr lvl="1"/>
            <a:r>
              <a:rPr lang="fr-FR" sz="1600" dirty="0" err="1"/>
              <a:t>Detail</a:t>
            </a:r>
            <a:r>
              <a:rPr lang="fr-FR" sz="1600" dirty="0"/>
              <a:t> </a:t>
            </a:r>
            <a:r>
              <a:rPr lang="fr-FR" sz="1600" dirty="0" err="1"/>
              <a:t>list</a:t>
            </a:r>
            <a:r>
              <a:rPr lang="fr-FR" sz="1600" dirty="0"/>
              <a:t> of </a:t>
            </a:r>
            <a:r>
              <a:rPr lang="fr-FR" sz="1600" dirty="0" err="1"/>
              <a:t>avail</a:t>
            </a:r>
            <a:r>
              <a:rPr lang="fr-FR" sz="1600" dirty="0"/>
              <a:t> RS data/</a:t>
            </a:r>
            <a:r>
              <a:rPr lang="fr-FR" sz="1600" dirty="0" err="1"/>
              <a:t>products</a:t>
            </a:r>
            <a:r>
              <a:rPr lang="fr-FR" sz="1600" dirty="0"/>
              <a:t> to </a:t>
            </a:r>
            <a:r>
              <a:rPr lang="fr-FR" sz="1600" dirty="0" err="1"/>
              <a:t>be</a:t>
            </a:r>
            <a:r>
              <a:rPr lang="fr-FR" sz="1600" dirty="0"/>
              <a:t> </a:t>
            </a:r>
            <a:r>
              <a:rPr lang="fr-FR" sz="1600" dirty="0" err="1"/>
              <a:t>done</a:t>
            </a:r>
            <a:r>
              <a:rPr lang="fr-FR" sz="1600" dirty="0"/>
              <a:t> (Samuel B.-</a:t>
            </a:r>
            <a:r>
              <a:rPr lang="fr-FR" sz="1600" dirty="0" err="1"/>
              <a:t>Amit</a:t>
            </a:r>
            <a:r>
              <a:rPr lang="fr-FR" sz="1600" dirty="0"/>
              <a:t>)</a:t>
            </a:r>
          </a:p>
          <a:p>
            <a:r>
              <a:rPr lang="fr-FR" sz="2000" dirty="0" smtClean="0"/>
              <a:t>Ground data</a:t>
            </a:r>
          </a:p>
          <a:p>
            <a:pPr lvl="1"/>
            <a:r>
              <a:rPr lang="fr-FR" sz="1600" dirty="0" smtClean="0"/>
              <a:t>LAI : </a:t>
            </a:r>
            <a:r>
              <a:rPr lang="fr-FR" sz="1600" dirty="0" err="1" smtClean="0"/>
              <a:t>IISc</a:t>
            </a:r>
            <a:r>
              <a:rPr lang="fr-FR" sz="1600" dirty="0" smtClean="0"/>
              <a:t> </a:t>
            </a:r>
            <a:r>
              <a:rPr lang="fr-FR" sz="1600" dirty="0" err="1"/>
              <a:t>will</a:t>
            </a:r>
            <a:r>
              <a:rPr lang="fr-FR" sz="1600" dirty="0"/>
              <a:t> manage on the </a:t>
            </a:r>
            <a:r>
              <a:rPr lang="fr-FR" sz="1600" dirty="0" err="1"/>
              <a:t>historical</a:t>
            </a:r>
            <a:r>
              <a:rPr lang="fr-FR" sz="1600" dirty="0"/>
              <a:t> </a:t>
            </a:r>
            <a:r>
              <a:rPr lang="fr-FR" sz="1600" dirty="0" err="1"/>
              <a:t>monitored</a:t>
            </a:r>
            <a:r>
              <a:rPr lang="fr-FR" sz="1600" dirty="0"/>
              <a:t> plots, synchronise date and </a:t>
            </a:r>
            <a:r>
              <a:rPr lang="fr-FR" sz="1600" dirty="0" err="1"/>
              <a:t>method</a:t>
            </a:r>
            <a:r>
              <a:rPr lang="fr-FR" sz="1600" dirty="0"/>
              <a:t> </a:t>
            </a:r>
            <a:r>
              <a:rPr lang="fr-FR" sz="1600" dirty="0" err="1"/>
              <a:t>with</a:t>
            </a:r>
            <a:r>
              <a:rPr lang="fr-FR" sz="1600" dirty="0"/>
              <a:t> </a:t>
            </a:r>
            <a:r>
              <a:rPr lang="fr-FR" sz="1600" dirty="0" err="1"/>
              <a:t>sat</a:t>
            </a:r>
            <a:r>
              <a:rPr lang="fr-FR" sz="1600" dirty="0"/>
              <a:t>. date and spatial </a:t>
            </a:r>
            <a:r>
              <a:rPr lang="fr-FR" sz="1600" dirty="0" err="1" smtClean="0"/>
              <a:t>resolution</a:t>
            </a:r>
            <a:endParaRPr lang="fr-FR" sz="1600" dirty="0"/>
          </a:p>
          <a:p>
            <a:pPr lvl="1"/>
            <a:r>
              <a:rPr lang="fr-FR" sz="1600" dirty="0" err="1" smtClean="0"/>
              <a:t>Phenology</a:t>
            </a:r>
            <a:r>
              <a:rPr lang="fr-FR" sz="1600" dirty="0" smtClean="0"/>
              <a:t>, </a:t>
            </a:r>
            <a:r>
              <a:rPr lang="fr-FR" sz="1600" dirty="0" err="1" smtClean="0"/>
              <a:t>other</a:t>
            </a:r>
            <a:r>
              <a:rPr lang="fr-FR" sz="1600" dirty="0" smtClean="0"/>
              <a:t> </a:t>
            </a:r>
            <a:r>
              <a:rPr lang="fr-FR" sz="1600" dirty="0" err="1" smtClean="0"/>
              <a:t>biophysical</a:t>
            </a:r>
            <a:r>
              <a:rPr lang="fr-FR" sz="1600" dirty="0" smtClean="0"/>
              <a:t> variables: </a:t>
            </a:r>
            <a:r>
              <a:rPr lang="fr-FR" sz="1600" dirty="0" err="1"/>
              <a:t>prepare</a:t>
            </a:r>
            <a:r>
              <a:rPr lang="fr-FR" sz="1600" dirty="0"/>
              <a:t> </a:t>
            </a:r>
            <a:r>
              <a:rPr lang="fr-FR" sz="1600" dirty="0" err="1"/>
              <a:t>measuring</a:t>
            </a:r>
            <a:r>
              <a:rPr lang="fr-FR" sz="1600" dirty="0"/>
              <a:t> </a:t>
            </a:r>
            <a:r>
              <a:rPr lang="fr-FR" sz="1600" dirty="0" err="1"/>
              <a:t>protocol</a:t>
            </a:r>
            <a:r>
              <a:rPr lang="fr-FR" sz="1600" dirty="0"/>
              <a:t> - COSTEL</a:t>
            </a:r>
            <a:endParaRPr lang="fr-FR" sz="1600" dirty="0" smtClean="0"/>
          </a:p>
          <a:p>
            <a:pPr lvl="1"/>
            <a:r>
              <a:rPr lang="fr-FR" sz="1600" dirty="0" err="1" smtClean="0"/>
              <a:t>Crop</a:t>
            </a:r>
            <a:r>
              <a:rPr lang="fr-FR" sz="1600" dirty="0" smtClean="0"/>
              <a:t> identification: </a:t>
            </a:r>
            <a:r>
              <a:rPr lang="fr-FR" sz="1600" dirty="0" err="1" smtClean="0"/>
              <a:t>Amit</a:t>
            </a:r>
            <a:r>
              <a:rPr lang="fr-FR" sz="1600" dirty="0" smtClean="0"/>
              <a:t> </a:t>
            </a:r>
            <a:r>
              <a:rPr lang="fr-FR" sz="1600" dirty="0" err="1" smtClean="0"/>
              <a:t>did</a:t>
            </a:r>
            <a:r>
              <a:rPr lang="fr-FR" sz="1600" dirty="0" smtClean="0"/>
              <a:t> </a:t>
            </a:r>
            <a:r>
              <a:rPr lang="fr-FR" sz="1600" dirty="0" err="1" smtClean="0"/>
              <a:t>from</a:t>
            </a:r>
            <a:r>
              <a:rPr lang="fr-FR" sz="1600" dirty="0" smtClean="0"/>
              <a:t> 2012-2015 ~400 large </a:t>
            </a:r>
            <a:r>
              <a:rPr lang="fr-FR" sz="1600" dirty="0" err="1" smtClean="0"/>
              <a:t>homogeneous</a:t>
            </a:r>
            <a:r>
              <a:rPr lang="fr-FR" sz="1600" dirty="0" smtClean="0"/>
              <a:t> plots for </a:t>
            </a:r>
            <a:r>
              <a:rPr lang="fr-FR" sz="1600" dirty="0" err="1" smtClean="0"/>
              <a:t>both</a:t>
            </a:r>
            <a:r>
              <a:rPr lang="fr-FR" sz="1600" dirty="0" smtClean="0"/>
              <a:t> </a:t>
            </a:r>
            <a:r>
              <a:rPr lang="fr-FR" sz="1600" dirty="0" err="1" smtClean="0"/>
              <a:t>seasons</a:t>
            </a:r>
            <a:r>
              <a:rPr lang="fr-FR" sz="1600" dirty="0"/>
              <a:t>,</a:t>
            </a:r>
            <a:r>
              <a:rPr lang="fr-FR" sz="1600" dirty="0" smtClean="0"/>
              <a:t> </a:t>
            </a:r>
            <a:r>
              <a:rPr lang="fr-FR" sz="1600" dirty="0" err="1">
                <a:solidFill>
                  <a:srgbClr val="FF0000"/>
                </a:solidFill>
              </a:rPr>
              <a:t>need</a:t>
            </a:r>
            <a:r>
              <a:rPr lang="fr-FR" sz="1600" dirty="0">
                <a:solidFill>
                  <a:srgbClr val="FF0000"/>
                </a:solidFill>
              </a:rPr>
              <a:t> more </a:t>
            </a:r>
            <a:r>
              <a:rPr lang="fr-FR" sz="1600" dirty="0" smtClean="0">
                <a:solidFill>
                  <a:srgbClr val="FF0000"/>
                </a:solidFill>
              </a:rPr>
              <a:t>people</a:t>
            </a:r>
            <a:r>
              <a:rPr lang="fr-FR" sz="1600" dirty="0">
                <a:solidFill>
                  <a:srgbClr val="FF0000"/>
                </a:solidFill>
              </a:rPr>
              <a:t> </a:t>
            </a:r>
            <a:r>
              <a:rPr lang="fr-FR" sz="1600" dirty="0" smtClean="0">
                <a:solidFill>
                  <a:srgbClr val="FF0000"/>
                </a:solidFill>
              </a:rPr>
              <a:t>for new </a:t>
            </a:r>
            <a:r>
              <a:rPr lang="fr-FR" sz="1600" dirty="0" err="1" smtClean="0">
                <a:solidFill>
                  <a:srgbClr val="FF0000"/>
                </a:solidFill>
              </a:rPr>
              <a:t>ident</a:t>
            </a:r>
            <a:r>
              <a:rPr lang="fr-FR" sz="1600" dirty="0" smtClean="0">
                <a:solidFill>
                  <a:srgbClr val="FF0000"/>
                </a:solidFill>
              </a:rPr>
              <a:t>?</a:t>
            </a:r>
          </a:p>
          <a:p>
            <a:pPr lvl="1"/>
            <a:r>
              <a:rPr lang="fr-FR" sz="1600" dirty="0" err="1" smtClean="0"/>
              <a:t>Soil</a:t>
            </a:r>
            <a:r>
              <a:rPr lang="fr-FR" sz="1600" dirty="0" smtClean="0"/>
              <a:t> data: </a:t>
            </a:r>
            <a:r>
              <a:rPr lang="fr-FR" sz="1600" dirty="0" err="1" smtClean="0"/>
              <a:t>organize</a:t>
            </a:r>
            <a:r>
              <a:rPr lang="fr-FR" sz="1600" dirty="0" smtClean="0"/>
              <a:t> a </a:t>
            </a:r>
            <a:r>
              <a:rPr lang="fr-FR" sz="1600" dirty="0" err="1" smtClean="0"/>
              <a:t>skype</a:t>
            </a:r>
            <a:r>
              <a:rPr lang="fr-FR" sz="1600" dirty="0" smtClean="0"/>
              <a:t> </a:t>
            </a:r>
            <a:r>
              <a:rPr lang="fr-FR" sz="1600" dirty="0" err="1" smtClean="0"/>
              <a:t>with</a:t>
            </a:r>
            <a:r>
              <a:rPr lang="fr-FR" sz="1600" dirty="0" smtClean="0"/>
              <a:t> Sreelash/Sekhar to </a:t>
            </a:r>
            <a:r>
              <a:rPr lang="fr-FR" sz="1600" dirty="0" err="1" smtClean="0"/>
              <a:t>discuss</a:t>
            </a:r>
            <a:r>
              <a:rPr lang="fr-FR" sz="1600" dirty="0" smtClean="0"/>
              <a:t> about </a:t>
            </a:r>
            <a:r>
              <a:rPr lang="fr-FR" sz="1600" dirty="0" err="1" smtClean="0"/>
              <a:t>method</a:t>
            </a:r>
            <a:r>
              <a:rPr lang="fr-FR" sz="1600" dirty="0" smtClean="0"/>
              <a:t> </a:t>
            </a:r>
            <a:r>
              <a:rPr lang="fr-FR" sz="1600" dirty="0" err="1" smtClean="0"/>
              <a:t>used</a:t>
            </a:r>
            <a:r>
              <a:rPr lang="fr-FR" sz="1600" dirty="0" smtClean="0"/>
              <a:t> -&gt; </a:t>
            </a:r>
            <a:r>
              <a:rPr lang="fr-FR" sz="1600" dirty="0" err="1" smtClean="0"/>
              <a:t>organize</a:t>
            </a:r>
            <a:r>
              <a:rPr lang="fr-FR" sz="1600" dirty="0" smtClean="0"/>
              <a:t> a new </a:t>
            </a:r>
            <a:r>
              <a:rPr lang="fr-FR" sz="1600" dirty="0" err="1" smtClean="0"/>
              <a:t>soil</a:t>
            </a:r>
            <a:r>
              <a:rPr lang="fr-FR" sz="1600" dirty="0" smtClean="0"/>
              <a:t> </a:t>
            </a:r>
            <a:r>
              <a:rPr lang="fr-FR" sz="1600" dirty="0" err="1" smtClean="0"/>
              <a:t>survey</a:t>
            </a:r>
            <a:r>
              <a:rPr lang="fr-FR" sz="1600" dirty="0" smtClean="0"/>
              <a:t> or not (</a:t>
            </a:r>
            <a:r>
              <a:rPr lang="fr-FR" sz="1600" dirty="0" err="1" smtClean="0"/>
              <a:t>included</a:t>
            </a:r>
            <a:r>
              <a:rPr lang="fr-FR" sz="1600" dirty="0" smtClean="0"/>
              <a:t> in new CEFIPRA ?) to have more data or more </a:t>
            </a:r>
            <a:r>
              <a:rPr lang="fr-FR" sz="1600" dirty="0" err="1" smtClean="0"/>
              <a:t>precise</a:t>
            </a:r>
            <a:r>
              <a:rPr lang="fr-FR" sz="1600" dirty="0" smtClean="0"/>
              <a:t> data</a:t>
            </a:r>
          </a:p>
          <a:p>
            <a:r>
              <a:rPr lang="fr-FR" sz="2000" dirty="0" smtClean="0"/>
              <a:t>DEM (to </a:t>
            </a:r>
            <a:r>
              <a:rPr lang="fr-FR" sz="2000" dirty="0" err="1" smtClean="0"/>
              <a:t>see</a:t>
            </a:r>
            <a:r>
              <a:rPr lang="fr-FR" sz="2000" dirty="0" smtClean="0"/>
              <a:t> </a:t>
            </a:r>
            <a:r>
              <a:rPr lang="fr-FR" sz="2000" dirty="0" err="1" smtClean="0"/>
              <a:t>with</a:t>
            </a:r>
            <a:r>
              <a:rPr lang="fr-FR" sz="2000" dirty="0" smtClean="0"/>
              <a:t> Sekhar)</a:t>
            </a:r>
            <a:endParaRPr lang="fr-FR" sz="1800" dirty="0" smtClean="0"/>
          </a:p>
          <a:p>
            <a:r>
              <a:rPr lang="fr-FR" sz="2000" dirty="0" smtClean="0"/>
              <a:t>How to </a:t>
            </a:r>
            <a:r>
              <a:rPr lang="fr-FR" sz="2000" dirty="0" err="1" smtClean="0"/>
              <a:t>share</a:t>
            </a:r>
            <a:r>
              <a:rPr lang="fr-FR" sz="2000" dirty="0" smtClean="0"/>
              <a:t> data</a:t>
            </a:r>
          </a:p>
          <a:p>
            <a:pPr lvl="1"/>
            <a:r>
              <a:rPr lang="fr-FR" sz="1600" dirty="0" smtClean="0"/>
              <a:t>To </a:t>
            </a:r>
            <a:r>
              <a:rPr lang="fr-FR" sz="1600" dirty="0" err="1" smtClean="0"/>
              <a:t>see</a:t>
            </a:r>
            <a:r>
              <a:rPr lang="fr-FR" sz="1600" dirty="0" smtClean="0"/>
              <a:t> </a:t>
            </a:r>
            <a:r>
              <a:rPr lang="fr-FR" sz="1600" dirty="0" err="1" smtClean="0"/>
              <a:t>with</a:t>
            </a:r>
            <a:r>
              <a:rPr lang="fr-FR" sz="1600" dirty="0" smtClean="0"/>
              <a:t> WP4</a:t>
            </a:r>
          </a:p>
          <a:p>
            <a:pPr lvl="1"/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4217230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-114002"/>
            <a:ext cx="8229600" cy="1143000"/>
          </a:xfrm>
        </p:spPr>
        <p:txBody>
          <a:bodyPr/>
          <a:lstStyle/>
          <a:p>
            <a:r>
              <a:rPr lang="fr-FR" dirty="0" err="1" smtClean="0"/>
              <a:t>Logistic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80120"/>
            <a:ext cx="8229600" cy="5861248"/>
          </a:xfrm>
        </p:spPr>
        <p:txBody>
          <a:bodyPr/>
          <a:lstStyle/>
          <a:p>
            <a:r>
              <a:rPr lang="fr-FR" dirty="0" err="1" smtClean="0"/>
              <a:t>Temporary</a:t>
            </a:r>
            <a:r>
              <a:rPr lang="fr-FR" dirty="0" smtClean="0"/>
              <a:t> </a:t>
            </a:r>
            <a:r>
              <a:rPr lang="fr-FR" dirty="0" err="1" smtClean="0"/>
              <a:t>Human</a:t>
            </a:r>
            <a:r>
              <a:rPr lang="fr-FR" dirty="0" smtClean="0"/>
              <a:t> </a:t>
            </a:r>
            <a:r>
              <a:rPr lang="fr-FR" dirty="0" err="1" smtClean="0"/>
              <a:t>resources</a:t>
            </a:r>
            <a:r>
              <a:rPr lang="fr-FR" dirty="0" smtClean="0"/>
              <a:t> 2017</a:t>
            </a:r>
          </a:p>
          <a:p>
            <a:pPr lvl="1"/>
            <a:r>
              <a:rPr lang="fr-FR" dirty="0" smtClean="0"/>
              <a:t>T1.1: </a:t>
            </a:r>
          </a:p>
          <a:p>
            <a:pPr lvl="2"/>
            <a:r>
              <a:rPr lang="fr-FR" dirty="0" err="1" smtClean="0"/>
              <a:t>Amit</a:t>
            </a:r>
            <a:r>
              <a:rPr lang="fr-FR" dirty="0" smtClean="0"/>
              <a:t> </a:t>
            </a:r>
            <a:r>
              <a:rPr lang="fr-FR" dirty="0" err="1" smtClean="0"/>
              <a:t>Phd</a:t>
            </a:r>
            <a:r>
              <a:rPr lang="fr-FR" dirty="0" smtClean="0"/>
              <a:t>,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in Rennes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december</a:t>
            </a:r>
            <a:r>
              <a:rPr lang="fr-FR" dirty="0" smtClean="0"/>
              <a:t> 2016 to end 2017 (</a:t>
            </a:r>
            <a:r>
              <a:rPr lang="fr-FR" dirty="0" err="1" smtClean="0"/>
              <a:t>submission</a:t>
            </a:r>
            <a:r>
              <a:rPr lang="fr-FR" dirty="0" smtClean="0"/>
              <a:t> of </a:t>
            </a:r>
            <a:r>
              <a:rPr lang="fr-FR" dirty="0" err="1" smtClean="0"/>
              <a:t>phd</a:t>
            </a:r>
            <a:r>
              <a:rPr lang="fr-FR" dirty="0" smtClean="0"/>
              <a:t>)</a:t>
            </a:r>
          </a:p>
          <a:p>
            <a:pPr lvl="2"/>
            <a:r>
              <a:rPr lang="fr-FR" dirty="0" smtClean="0"/>
              <a:t>6 </a:t>
            </a:r>
            <a:r>
              <a:rPr lang="fr-FR" dirty="0" err="1" smtClean="0"/>
              <a:t>months</a:t>
            </a:r>
            <a:r>
              <a:rPr lang="fr-FR" dirty="0" smtClean="0"/>
              <a:t> master2 </a:t>
            </a:r>
            <a:r>
              <a:rPr lang="fr-FR" dirty="0" err="1" smtClean="0"/>
              <a:t>from</a:t>
            </a:r>
            <a:r>
              <a:rPr lang="fr-FR" dirty="0" smtClean="0"/>
              <a:t> Rennes </a:t>
            </a:r>
            <a:r>
              <a:rPr lang="fr-FR" dirty="0" err="1" smtClean="0"/>
              <a:t>Univ</a:t>
            </a:r>
            <a:r>
              <a:rPr lang="fr-FR" dirty="0" smtClean="0"/>
              <a:t>., </a:t>
            </a:r>
            <a:r>
              <a:rPr lang="fr-FR" dirty="0" err="1" smtClean="0"/>
              <a:t>based</a:t>
            </a:r>
            <a:r>
              <a:rPr lang="fr-FR" dirty="0" smtClean="0"/>
              <a:t> in Rennes  Toulouse, 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march</a:t>
            </a:r>
            <a:r>
              <a:rPr lang="fr-FR" dirty="0" smtClean="0"/>
              <a:t> 2017, in support of </a:t>
            </a:r>
            <a:r>
              <a:rPr lang="fr-FR" dirty="0" err="1" smtClean="0"/>
              <a:t>Amit</a:t>
            </a:r>
            <a:r>
              <a:rPr lang="fr-FR" dirty="0" smtClean="0"/>
              <a:t> (Land Use)</a:t>
            </a:r>
          </a:p>
          <a:p>
            <a:pPr lvl="2"/>
            <a:r>
              <a:rPr lang="fr-FR" dirty="0" smtClean="0"/>
              <a:t>1 </a:t>
            </a:r>
            <a:r>
              <a:rPr lang="fr-FR" dirty="0" err="1" smtClean="0"/>
              <a:t>year</a:t>
            </a:r>
            <a:r>
              <a:rPr lang="fr-FR" dirty="0" smtClean="0"/>
              <a:t> </a:t>
            </a:r>
            <a:r>
              <a:rPr lang="fr-FR" dirty="0" err="1" smtClean="0"/>
              <a:t>engineer</a:t>
            </a:r>
            <a:r>
              <a:rPr lang="fr-FR" dirty="0" smtClean="0"/>
              <a:t>, </a:t>
            </a:r>
            <a:r>
              <a:rPr lang="fr-FR" dirty="0" err="1" smtClean="0"/>
              <a:t>start</a:t>
            </a:r>
            <a:r>
              <a:rPr lang="fr-FR" dirty="0" smtClean="0"/>
              <a:t> </a:t>
            </a:r>
            <a:r>
              <a:rPr lang="fr-FR" dirty="0" err="1" smtClean="0"/>
              <a:t>depending</a:t>
            </a:r>
            <a:r>
              <a:rPr lang="fr-FR" dirty="0" smtClean="0"/>
              <a:t> on </a:t>
            </a:r>
            <a:r>
              <a:rPr lang="fr-FR" dirty="0" err="1" smtClean="0"/>
              <a:t>who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hired</a:t>
            </a:r>
            <a:r>
              <a:rPr lang="fr-FR" dirty="0" smtClean="0"/>
              <a:t>, </a:t>
            </a:r>
            <a:r>
              <a:rPr lang="fr-FR" dirty="0" err="1" smtClean="0"/>
              <a:t>based</a:t>
            </a:r>
            <a:r>
              <a:rPr lang="fr-FR" dirty="0" smtClean="0"/>
              <a:t> on Rennes on Toulouse</a:t>
            </a:r>
          </a:p>
          <a:p>
            <a:pPr lvl="1"/>
            <a:r>
              <a:rPr lang="fr-FR" dirty="0" smtClean="0"/>
              <a:t>T2.1:</a:t>
            </a:r>
          </a:p>
          <a:p>
            <a:pPr lvl="2"/>
            <a:r>
              <a:rPr lang="fr-FR" dirty="0" smtClean="0"/>
              <a:t>1 master2 </a:t>
            </a:r>
            <a:r>
              <a:rPr lang="fr-FR" dirty="0" err="1" smtClean="0"/>
              <a:t>next</a:t>
            </a:r>
            <a:r>
              <a:rPr lang="fr-FR" dirty="0" smtClean="0"/>
              <a:t> </a:t>
            </a:r>
            <a:r>
              <a:rPr lang="fr-FR" dirty="0" err="1" smtClean="0"/>
              <a:t>year</a:t>
            </a:r>
            <a:r>
              <a:rPr lang="fr-FR" dirty="0" smtClean="0"/>
              <a:t> for DSM, french </a:t>
            </a:r>
            <a:r>
              <a:rPr lang="fr-FR" dirty="0" err="1" smtClean="0"/>
              <a:t>guy</a:t>
            </a:r>
            <a:r>
              <a:rPr lang="fr-FR" dirty="0" smtClean="0"/>
              <a:t>, sent in </a:t>
            </a:r>
            <a:r>
              <a:rPr lang="fr-FR" dirty="0" err="1" smtClean="0"/>
              <a:t>India</a:t>
            </a:r>
            <a:r>
              <a:rPr lang="fr-FR" dirty="0" smtClean="0"/>
              <a:t> (mission </a:t>
            </a:r>
            <a:r>
              <a:rPr lang="fr-FR" dirty="0" err="1" smtClean="0"/>
              <a:t>length</a:t>
            </a:r>
            <a:r>
              <a:rPr lang="fr-FR" dirty="0" smtClean="0"/>
              <a:t>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defined</a:t>
            </a:r>
            <a:r>
              <a:rPr lang="fr-FR" dirty="0" smtClean="0"/>
              <a:t>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0707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2017 Budget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T1.1: COSTEL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take</a:t>
            </a:r>
            <a:r>
              <a:rPr lang="fr-FR" dirty="0" smtClean="0"/>
              <a:t> in charge CESBIO budget</a:t>
            </a:r>
          </a:p>
          <a:p>
            <a:r>
              <a:rPr lang="fr-FR" dirty="0" smtClean="0"/>
              <a:t>T1.2: </a:t>
            </a:r>
            <a:r>
              <a:rPr lang="fr-FR" dirty="0" err="1" smtClean="0"/>
              <a:t>see</a:t>
            </a:r>
            <a:r>
              <a:rPr lang="fr-FR" dirty="0" smtClean="0"/>
              <a:t> if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need</a:t>
            </a:r>
            <a:r>
              <a:rPr lang="fr-FR" dirty="0" smtClean="0"/>
              <a:t> more </a:t>
            </a:r>
            <a:r>
              <a:rPr lang="fr-FR" dirty="0" err="1" smtClean="0"/>
              <a:t>field</a:t>
            </a:r>
            <a:r>
              <a:rPr lang="fr-FR" dirty="0" smtClean="0"/>
              <a:t> data, </a:t>
            </a:r>
            <a:r>
              <a:rPr lang="fr-FR" dirty="0" err="1" smtClean="0"/>
              <a:t>possibility</a:t>
            </a:r>
            <a:r>
              <a:rPr lang="fr-FR" dirty="0" smtClean="0"/>
              <a:t> of new CEFIPRA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1151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Objectives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Something to </a:t>
            </a:r>
            <a:r>
              <a:rPr lang="fr-FR" dirty="0" err="1" smtClean="0"/>
              <a:t>adjust</a:t>
            </a:r>
            <a:r>
              <a:rPr lang="fr-FR" dirty="0" smtClean="0"/>
              <a:t> ?</a:t>
            </a:r>
          </a:p>
          <a:p>
            <a:pPr lvl="1"/>
            <a:r>
              <a:rPr lang="fr-FR" dirty="0" smtClean="0"/>
              <a:t>T1.1: </a:t>
            </a:r>
            <a:r>
              <a:rPr lang="fr-FR" dirty="0" err="1" smtClean="0"/>
              <a:t>See</a:t>
            </a:r>
            <a:r>
              <a:rPr lang="fr-FR" dirty="0" smtClean="0"/>
              <a:t> about </a:t>
            </a:r>
            <a:r>
              <a:rPr lang="fr-FR" dirty="0" err="1" smtClean="0"/>
              <a:t>needs</a:t>
            </a:r>
            <a:r>
              <a:rPr lang="fr-FR" dirty="0" smtClean="0"/>
              <a:t> of WP2, WP3 </a:t>
            </a:r>
            <a:r>
              <a:rPr lang="fr-FR" dirty="0" err="1" smtClean="0"/>
              <a:t>concerning</a:t>
            </a:r>
            <a:r>
              <a:rPr lang="fr-FR" dirty="0" smtClean="0"/>
              <a:t> </a:t>
            </a:r>
            <a:r>
              <a:rPr lang="fr-FR" dirty="0" err="1" smtClean="0"/>
              <a:t>needs</a:t>
            </a:r>
            <a:r>
              <a:rPr lang="fr-FR" dirty="0" smtClean="0"/>
              <a:t> of </a:t>
            </a:r>
            <a:r>
              <a:rPr lang="fr-FR" dirty="0" err="1" smtClean="0"/>
              <a:t>phenology</a:t>
            </a:r>
            <a:r>
              <a:rPr lang="fr-FR" dirty="0" smtClean="0"/>
              <a:t> identification</a:t>
            </a:r>
          </a:p>
          <a:p>
            <a:pPr lvl="1"/>
            <a:r>
              <a:rPr lang="fr-FR" dirty="0" smtClean="0"/>
              <a:t>T1.2: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concentrate</a:t>
            </a:r>
            <a:r>
              <a:rPr lang="fr-FR" dirty="0" smtClean="0"/>
              <a:t> on </a:t>
            </a:r>
            <a:r>
              <a:rPr lang="fr-FR" dirty="0" err="1" smtClean="0"/>
              <a:t>Berambadi</a:t>
            </a:r>
            <a:r>
              <a:rPr lang="fr-FR" dirty="0" smtClean="0"/>
              <a:t> for DSM-inversion </a:t>
            </a:r>
            <a:r>
              <a:rPr lang="fr-FR" dirty="0" err="1" smtClean="0"/>
              <a:t>link</a:t>
            </a:r>
            <a:r>
              <a:rPr lang="fr-FR" dirty="0" smtClean="0"/>
              <a:t>, DSM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applied</a:t>
            </a:r>
            <a:r>
              <a:rPr lang="fr-FR" dirty="0" smtClean="0"/>
              <a:t> at </a:t>
            </a:r>
            <a:r>
              <a:rPr lang="fr-FR" dirty="0" err="1" smtClean="0"/>
              <a:t>larger</a:t>
            </a:r>
            <a:r>
              <a:rPr lang="fr-FR" dirty="0" smtClean="0"/>
              <a:t> </a:t>
            </a:r>
            <a:r>
              <a:rPr lang="fr-FR" dirty="0" err="1" smtClean="0"/>
              <a:t>scales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423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Partnership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See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WP2, WP3 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needed</a:t>
            </a:r>
            <a:r>
              <a:rPr lang="fr-FR" dirty="0" smtClean="0"/>
              <a:t> in </a:t>
            </a:r>
            <a:r>
              <a:rPr lang="fr-FR" dirty="0" err="1" smtClean="0"/>
              <a:t>terms</a:t>
            </a:r>
            <a:r>
              <a:rPr lang="fr-FR" dirty="0" smtClean="0"/>
              <a:t> of LU, practices, </a:t>
            </a:r>
            <a:r>
              <a:rPr lang="fr-FR" dirty="0" err="1" smtClean="0"/>
              <a:t>pheno</a:t>
            </a:r>
            <a:r>
              <a:rPr lang="fr-FR" dirty="0" smtClean="0"/>
              <a:t>, long and short </a:t>
            </a:r>
            <a:r>
              <a:rPr lang="fr-FR" dirty="0" err="1" smtClean="0"/>
              <a:t>terms</a:t>
            </a:r>
            <a:r>
              <a:rPr lang="fr-FR" dirty="0" smtClean="0"/>
              <a:t> </a:t>
            </a:r>
            <a:r>
              <a:rPr lang="fr-FR" dirty="0" err="1" smtClean="0"/>
              <a:t>studies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711514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385</Words>
  <Application>Microsoft Office PowerPoint</Application>
  <PresentationFormat>Affichage à l'écran (4:3)</PresentationFormat>
  <Paragraphs>37</Paragraphs>
  <Slides>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WP1 group meeting 18/11/2016</vt:lpstr>
      <vt:lpstr>Data Needed</vt:lpstr>
      <vt:lpstr>Logistic</vt:lpstr>
      <vt:lpstr>2017 Budget</vt:lpstr>
      <vt:lpstr>Objectives</vt:lpstr>
      <vt:lpstr>Partnership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WP1 group meeting 18/11/2016</dc:title>
  <dc:creator>Samuel Buis</dc:creator>
  <cp:lastModifiedBy>Laurent</cp:lastModifiedBy>
  <cp:revision>135</cp:revision>
  <dcterms:created xsi:type="dcterms:W3CDTF">2016-11-17T16:44:29Z</dcterms:created>
  <dcterms:modified xsi:type="dcterms:W3CDTF">2016-11-18T13:33:50Z</dcterms:modified>
</cp:coreProperties>
</file>